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9"/>
  </p:notesMasterIdLst>
  <p:sldIdLst>
    <p:sldId id="256" r:id="rId3"/>
    <p:sldId id="257" r:id="rId4"/>
    <p:sldId id="297" r:id="rId5"/>
    <p:sldId id="259" r:id="rId6"/>
    <p:sldId id="298" r:id="rId7"/>
    <p:sldId id="299" r:id="rId8"/>
    <p:sldId id="261" r:id="rId9"/>
    <p:sldId id="260" r:id="rId10"/>
    <p:sldId id="300" r:id="rId11"/>
    <p:sldId id="301" r:id="rId12"/>
    <p:sldId id="263" r:id="rId13"/>
    <p:sldId id="266" r:id="rId14"/>
    <p:sldId id="302" r:id="rId15"/>
    <p:sldId id="264" r:id="rId16"/>
    <p:sldId id="265" r:id="rId17"/>
    <p:sldId id="267" r:id="rId18"/>
  </p:sldIdLst>
  <p:sldSz cx="9144000" cy="5143500" type="screen16x9"/>
  <p:notesSz cx="6858000" cy="9144000"/>
  <p:embeddedFontLst>
    <p:embeddedFont>
      <p:font typeface="Alice" panose="020B0604020202020204" charset="0"/>
      <p:regular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Rockwell" panose="020606030202050204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C1755-6EC7-1494-1CEA-363500B3F620}" v="13" dt="2024-09-24T16:13:45.200"/>
    <p1510:client id="{266081FB-D29F-D2B7-2265-0CA7AA343B5D}" v="179" dt="2024-09-24T04:17:07.161"/>
    <p1510:client id="{2F233EF6-61C0-C895-0D84-E23B5006A3E7}" v="1801" dt="2024-09-24T05:09:32.027"/>
    <p1510:client id="{93E352C1-988B-3A03-1E38-EB24FEBC762D}" v="11" dt="2024-09-24T15:15:30.731"/>
  </p1510:revLst>
</p1510:revInfo>
</file>

<file path=ppt/tableStyles.xml><?xml version="1.0" encoding="utf-8"?>
<a:tblStyleLst xmlns:a="http://schemas.openxmlformats.org/drawingml/2006/main" def="{04400535-513B-4DD0-932C-B4F2789F4163}">
  <a:tblStyle styleId="{04400535-513B-4DD0-932C-B4F2789F41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54F087-62E5-4509-AD63-BD1D855A10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49bfa4231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49bfa4231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0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075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4b223d8747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4b223d8747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5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32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53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73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4113625" y="0"/>
            <a:ext cx="8634300" cy="86343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49000">
                <a:srgbClr val="FFFFFF">
                  <a:alpha val="0"/>
                </a:srgbClr>
              </a:gs>
              <a:gs pos="100000">
                <a:srgbClr val="FFFEF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092225" y="-3490800"/>
            <a:ext cx="8634300" cy="86343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174300" y="-25020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810200" y="1050506"/>
            <a:ext cx="5527800" cy="26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06000" y="3617194"/>
            <a:ext cx="553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45469" y="296992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>
            <a:endCxn id="15" idx="0"/>
          </p:cNvCxnSpPr>
          <p:nvPr/>
        </p:nvCxnSpPr>
        <p:spPr>
          <a:xfrm>
            <a:off x="6043828" y="297043"/>
            <a:ext cx="240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7;p2"/>
          <p:cNvCxnSpPr>
            <a:stCxn id="15" idx="2"/>
          </p:cNvCxnSpPr>
          <p:nvPr/>
        </p:nvCxnSpPr>
        <p:spPr>
          <a:xfrm>
            <a:off x="8841358" y="694936"/>
            <a:ext cx="0" cy="20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2"/>
          <p:cNvSpPr/>
          <p:nvPr/>
        </p:nvSpPr>
        <p:spPr>
          <a:xfrm rot="10800000">
            <a:off x="295810" y="4060581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19;p2"/>
          <p:cNvCxnSpPr>
            <a:endCxn id="18" idx="0"/>
          </p:cNvCxnSpPr>
          <p:nvPr/>
        </p:nvCxnSpPr>
        <p:spPr>
          <a:xfrm rot="10800000">
            <a:off x="687340" y="4856419"/>
            <a:ext cx="240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2"/>
          <p:cNvCxnSpPr>
            <a:stCxn id="18" idx="2"/>
          </p:cNvCxnSpPr>
          <p:nvPr/>
        </p:nvCxnSpPr>
        <p:spPr>
          <a:xfrm rot="10800000">
            <a:off x="295810" y="3671926"/>
            <a:ext cx="0" cy="786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2"/>
          <p:cNvSpPr/>
          <p:nvPr/>
        </p:nvSpPr>
        <p:spPr>
          <a:xfrm rot="5400000">
            <a:off x="3186034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3404153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69633" y="1016047"/>
            <a:ext cx="143700" cy="1437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/>
          <p:nvPr/>
        </p:nvSpPr>
        <p:spPr>
          <a:xfrm>
            <a:off x="4060650" y="-2743000"/>
            <a:ext cx="4139100" cy="41391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5496425" y="2424575"/>
            <a:ext cx="5143500" cy="51435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3751350" y="3813925"/>
            <a:ext cx="3332700" cy="33327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-1723200" y="421025"/>
            <a:ext cx="3007200" cy="3007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title" hasCustomPrompt="1"/>
          </p:nvPr>
        </p:nvSpPr>
        <p:spPr>
          <a:xfrm>
            <a:off x="1765500" y="1865146"/>
            <a:ext cx="5613000" cy="960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1"/>
          </p:nvPr>
        </p:nvSpPr>
        <p:spPr>
          <a:xfrm>
            <a:off x="1765500" y="2781254"/>
            <a:ext cx="5613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 rot="5400000" flipH="1">
            <a:off x="8052303" y="29758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11"/>
          <p:cNvCxnSpPr>
            <a:endCxn id="141" idx="0"/>
          </p:cNvCxnSpPr>
          <p:nvPr/>
        </p:nvCxnSpPr>
        <p:spPr>
          <a:xfrm rot="10800000">
            <a:off x="8848141" y="689118"/>
            <a:ext cx="0" cy="240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1"/>
          <p:cNvCxnSpPr>
            <a:stCxn id="141" idx="2"/>
          </p:cNvCxnSpPr>
          <p:nvPr/>
        </p:nvCxnSpPr>
        <p:spPr>
          <a:xfrm rot="10800000">
            <a:off x="8245348" y="297588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1"/>
          <p:cNvSpPr/>
          <p:nvPr/>
        </p:nvSpPr>
        <p:spPr>
          <a:xfrm rot="-5400000" flipH="1">
            <a:off x="295802" y="4059562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11"/>
          <p:cNvCxnSpPr>
            <a:endCxn id="144" idx="0"/>
          </p:cNvCxnSpPr>
          <p:nvPr/>
        </p:nvCxnSpPr>
        <p:spPr>
          <a:xfrm>
            <a:off x="295854" y="3551621"/>
            <a:ext cx="0" cy="912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1"/>
          <p:cNvCxnSpPr>
            <a:stCxn id="144" idx="2"/>
          </p:cNvCxnSpPr>
          <p:nvPr/>
        </p:nvCxnSpPr>
        <p:spPr>
          <a:xfrm>
            <a:off x="693747" y="4855451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1"/>
          <p:cNvSpPr/>
          <p:nvPr/>
        </p:nvSpPr>
        <p:spPr>
          <a:xfrm rot="5400000" flipH="1">
            <a:off x="1004959" y="4774864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 rot="5400000" flipH="1">
            <a:off x="8008928" y="23826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11"/>
          <p:cNvCxnSpPr/>
          <p:nvPr/>
        </p:nvCxnSpPr>
        <p:spPr>
          <a:xfrm rot="10800000">
            <a:off x="295809" y="389229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11"/>
          <p:cNvSpPr/>
          <p:nvPr/>
        </p:nvSpPr>
        <p:spPr>
          <a:xfrm rot="-5400000" flipH="1">
            <a:off x="2562900" y="305829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3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/>
          <p:nvPr/>
        </p:nvSpPr>
        <p:spPr>
          <a:xfrm>
            <a:off x="-2424975" y="3370200"/>
            <a:ext cx="5949000" cy="59490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7668025" y="234027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-3456900" y="16322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2231700" y="-34280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39588"/>
            <a:ext cx="6144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1334400" y="1439588"/>
            <a:ext cx="311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526200"/>
            <a:ext cx="6144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4"/>
          </p:nvPr>
        </p:nvSpPr>
        <p:spPr>
          <a:xfrm>
            <a:off x="1334400" y="2526198"/>
            <a:ext cx="311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3612808"/>
            <a:ext cx="6144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6"/>
          </p:nvPr>
        </p:nvSpPr>
        <p:spPr>
          <a:xfrm>
            <a:off x="1334400" y="3612808"/>
            <a:ext cx="311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7" hasCustomPrompt="1"/>
          </p:nvPr>
        </p:nvSpPr>
        <p:spPr>
          <a:xfrm>
            <a:off x="4696500" y="1439588"/>
            <a:ext cx="612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8"/>
          </p:nvPr>
        </p:nvSpPr>
        <p:spPr>
          <a:xfrm>
            <a:off x="5309100" y="1439588"/>
            <a:ext cx="311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9" hasCustomPrompt="1"/>
          </p:nvPr>
        </p:nvSpPr>
        <p:spPr>
          <a:xfrm>
            <a:off x="4696500" y="2526200"/>
            <a:ext cx="612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3"/>
          </p:nvPr>
        </p:nvSpPr>
        <p:spPr>
          <a:xfrm>
            <a:off x="5309100" y="2526198"/>
            <a:ext cx="311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6500" y="3612808"/>
            <a:ext cx="612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5"/>
          </p:nvPr>
        </p:nvSpPr>
        <p:spPr>
          <a:xfrm>
            <a:off x="5309100" y="3612808"/>
            <a:ext cx="311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/>
          <p:nvPr/>
        </p:nvSpPr>
        <p:spPr>
          <a:xfrm rot="10800000" flipH="1">
            <a:off x="8052301" y="4060585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" name="Google Shape;172;p13"/>
          <p:cNvCxnSpPr>
            <a:endCxn id="171" idx="0"/>
          </p:cNvCxnSpPr>
          <p:nvPr/>
        </p:nvCxnSpPr>
        <p:spPr>
          <a:xfrm>
            <a:off x="1608560" y="4856423"/>
            <a:ext cx="6848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3"/>
          <p:cNvCxnSpPr>
            <a:stCxn id="171" idx="2"/>
          </p:cNvCxnSpPr>
          <p:nvPr/>
        </p:nvCxnSpPr>
        <p:spPr>
          <a:xfrm rot="10800000">
            <a:off x="8848190" y="4253630"/>
            <a:ext cx="0" cy="20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13"/>
          <p:cNvSpPr/>
          <p:nvPr/>
        </p:nvSpPr>
        <p:spPr>
          <a:xfrm rot="5400000">
            <a:off x="1337634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/>
          <p:nvPr/>
        </p:nvSpPr>
        <p:spPr>
          <a:xfrm>
            <a:off x="6334675" y="-2878200"/>
            <a:ext cx="4192200" cy="4192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-1809900" y="-1274850"/>
            <a:ext cx="3003000" cy="30030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7356175" y="3874175"/>
            <a:ext cx="3003000" cy="30030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4"/>
          <p:cNvSpPr/>
          <p:nvPr/>
        </p:nvSpPr>
        <p:spPr>
          <a:xfrm rot="-5400000" flipH="1">
            <a:off x="295802" y="406059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" name="Google Shape;182;p14"/>
          <p:cNvCxnSpPr>
            <a:endCxn id="181" idx="0"/>
          </p:cNvCxnSpPr>
          <p:nvPr/>
        </p:nvCxnSpPr>
        <p:spPr>
          <a:xfrm>
            <a:off x="295853" y="1836056"/>
            <a:ext cx="0" cy="2628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4"/>
          <p:cNvCxnSpPr>
            <a:stCxn id="181" idx="2"/>
          </p:cNvCxnSpPr>
          <p:nvPr/>
        </p:nvCxnSpPr>
        <p:spPr>
          <a:xfrm>
            <a:off x="693746" y="4856487"/>
            <a:ext cx="271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14"/>
          <p:cNvSpPr/>
          <p:nvPr/>
        </p:nvSpPr>
        <p:spPr>
          <a:xfrm rot="5400000">
            <a:off x="1077884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 rot="5400000">
            <a:off x="1296003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 rot="5400000" flipH="1">
            <a:off x="8052303" y="29758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7" name="Google Shape;187;p14"/>
          <p:cNvCxnSpPr>
            <a:endCxn id="186" idx="0"/>
          </p:cNvCxnSpPr>
          <p:nvPr/>
        </p:nvCxnSpPr>
        <p:spPr>
          <a:xfrm rot="10800000">
            <a:off x="8848141" y="689118"/>
            <a:ext cx="0" cy="32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4"/>
          <p:cNvCxnSpPr>
            <a:stCxn id="186" idx="2"/>
          </p:cNvCxnSpPr>
          <p:nvPr/>
        </p:nvCxnSpPr>
        <p:spPr>
          <a:xfrm rot="10800000">
            <a:off x="8245348" y="297588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14"/>
          <p:cNvSpPr/>
          <p:nvPr/>
        </p:nvSpPr>
        <p:spPr>
          <a:xfrm rot="5400000" flipH="1">
            <a:off x="8008928" y="23826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/>
          <p:nvPr/>
        </p:nvSpPr>
        <p:spPr>
          <a:xfrm>
            <a:off x="-2738775" y="89750"/>
            <a:ext cx="4192200" cy="4192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262375" y="3810000"/>
            <a:ext cx="3508800" cy="35088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7742700" y="-882425"/>
            <a:ext cx="3687300" cy="36873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15"/>
          <p:cNvCxnSpPr/>
          <p:nvPr/>
        </p:nvCxnSpPr>
        <p:spPr>
          <a:xfrm rot="5400000">
            <a:off x="-785696" y="3525046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15"/>
          <p:cNvSpPr/>
          <p:nvPr/>
        </p:nvSpPr>
        <p:spPr>
          <a:xfrm rot="10800000">
            <a:off x="212405" y="2172654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" name="Google Shape;198;p15"/>
          <p:cNvCxnSpPr/>
          <p:nvPr/>
        </p:nvCxnSpPr>
        <p:spPr>
          <a:xfrm rot="-5400000">
            <a:off x="7766555" y="1621004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15"/>
          <p:cNvSpPr/>
          <p:nvPr/>
        </p:nvSpPr>
        <p:spPr>
          <a:xfrm>
            <a:off x="8764655" y="2806596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TWO_COLUMNS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6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1"/>
          </p:nvPr>
        </p:nvSpPr>
        <p:spPr>
          <a:xfrm>
            <a:off x="1394250" y="1055400"/>
            <a:ext cx="6726300" cy="3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204" name="Google Shape;204;p16"/>
          <p:cNvCxnSpPr/>
          <p:nvPr/>
        </p:nvCxnSpPr>
        <p:spPr>
          <a:xfrm rot="10800000">
            <a:off x="295809" y="4856529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16"/>
          <p:cNvSpPr/>
          <p:nvPr/>
        </p:nvSpPr>
        <p:spPr>
          <a:xfrm rot="-5400000" flipH="1">
            <a:off x="2562900" y="4773129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5400000" flipH="1">
            <a:off x="8052313" y="305817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6"/>
          <p:cNvCxnSpPr>
            <a:endCxn id="206" idx="0"/>
          </p:cNvCxnSpPr>
          <p:nvPr/>
        </p:nvCxnSpPr>
        <p:spPr>
          <a:xfrm rot="10800000">
            <a:off x="8848151" y="697348"/>
            <a:ext cx="0" cy="739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16"/>
          <p:cNvCxnSpPr>
            <a:stCxn id="206" idx="2"/>
          </p:cNvCxnSpPr>
          <p:nvPr/>
        </p:nvCxnSpPr>
        <p:spPr>
          <a:xfrm rot="10800000">
            <a:off x="7663658" y="305817"/>
            <a:ext cx="786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16"/>
          <p:cNvSpPr/>
          <p:nvPr/>
        </p:nvSpPr>
        <p:spPr>
          <a:xfrm rot="-5400000">
            <a:off x="7392721" y="222429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 rot="-5400000">
            <a:off x="7222902" y="246510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-2352250" y="-2201750"/>
            <a:ext cx="4192200" cy="4192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6758625" y="3030075"/>
            <a:ext cx="4192200" cy="4192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7663625" y="1647725"/>
            <a:ext cx="3125400" cy="3125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7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/>
          <p:nvPr/>
        </p:nvSpPr>
        <p:spPr>
          <a:xfrm>
            <a:off x="6272925" y="26488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-2851750" y="-267962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1"/>
          </p:nvPr>
        </p:nvSpPr>
        <p:spPr>
          <a:xfrm>
            <a:off x="759187" y="2157151"/>
            <a:ext cx="2353800" cy="16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2"/>
          </p:nvPr>
        </p:nvSpPr>
        <p:spPr>
          <a:xfrm>
            <a:off x="3395100" y="2792151"/>
            <a:ext cx="2353800" cy="16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3"/>
          </p:nvPr>
        </p:nvSpPr>
        <p:spPr>
          <a:xfrm>
            <a:off x="6031013" y="2157151"/>
            <a:ext cx="2353800" cy="16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4"/>
          </p:nvPr>
        </p:nvSpPr>
        <p:spPr>
          <a:xfrm>
            <a:off x="759187" y="1891200"/>
            <a:ext cx="23538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ubTitle" idx="5"/>
          </p:nvPr>
        </p:nvSpPr>
        <p:spPr>
          <a:xfrm>
            <a:off x="3395100" y="2526200"/>
            <a:ext cx="23538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6"/>
          </p:nvPr>
        </p:nvSpPr>
        <p:spPr>
          <a:xfrm>
            <a:off x="6031013" y="1891200"/>
            <a:ext cx="23538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25" name="Google Shape;225;p17"/>
          <p:cNvCxnSpPr/>
          <p:nvPr/>
        </p:nvCxnSpPr>
        <p:spPr>
          <a:xfrm rot="10800000">
            <a:off x="295809" y="4856475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17"/>
          <p:cNvSpPr/>
          <p:nvPr/>
        </p:nvSpPr>
        <p:spPr>
          <a:xfrm rot="5400000">
            <a:off x="2562903" y="479721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/>
          <p:nvPr/>
        </p:nvSpPr>
        <p:spPr>
          <a:xfrm>
            <a:off x="7793900" y="-14236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-2985675" y="283662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"/>
          </p:nvPr>
        </p:nvSpPr>
        <p:spPr>
          <a:xfrm>
            <a:off x="1378171" y="1665546"/>
            <a:ext cx="3060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2"/>
          </p:nvPr>
        </p:nvSpPr>
        <p:spPr>
          <a:xfrm>
            <a:off x="5147546" y="1665545"/>
            <a:ext cx="3060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3"/>
          </p:nvPr>
        </p:nvSpPr>
        <p:spPr>
          <a:xfrm>
            <a:off x="1378171" y="3405749"/>
            <a:ext cx="3060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4"/>
          </p:nvPr>
        </p:nvSpPr>
        <p:spPr>
          <a:xfrm>
            <a:off x="5147547" y="3405748"/>
            <a:ext cx="3060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5"/>
          </p:nvPr>
        </p:nvSpPr>
        <p:spPr>
          <a:xfrm>
            <a:off x="1378171" y="1409525"/>
            <a:ext cx="30609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6"/>
          </p:nvPr>
        </p:nvSpPr>
        <p:spPr>
          <a:xfrm>
            <a:off x="1378171" y="3149929"/>
            <a:ext cx="30609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7"/>
          </p:nvPr>
        </p:nvSpPr>
        <p:spPr>
          <a:xfrm>
            <a:off x="5147521" y="1409525"/>
            <a:ext cx="30609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8"/>
          </p:nvPr>
        </p:nvSpPr>
        <p:spPr>
          <a:xfrm>
            <a:off x="5147521" y="3149928"/>
            <a:ext cx="30609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40" name="Google Shape;240;p18"/>
          <p:cNvCxnSpPr/>
          <p:nvPr/>
        </p:nvCxnSpPr>
        <p:spPr>
          <a:xfrm rot="-5400000">
            <a:off x="-785696" y="1380129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18"/>
          <p:cNvSpPr/>
          <p:nvPr/>
        </p:nvSpPr>
        <p:spPr>
          <a:xfrm>
            <a:off x="212404" y="2565721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 rot="5400000">
            <a:off x="8052313" y="406059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18"/>
          <p:cNvCxnSpPr>
            <a:endCxn id="242" idx="0"/>
          </p:cNvCxnSpPr>
          <p:nvPr/>
        </p:nvCxnSpPr>
        <p:spPr>
          <a:xfrm>
            <a:off x="8848151" y="3725456"/>
            <a:ext cx="0" cy="739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18"/>
          <p:cNvCxnSpPr>
            <a:stCxn id="242" idx="2"/>
          </p:cNvCxnSpPr>
          <p:nvPr/>
        </p:nvCxnSpPr>
        <p:spPr>
          <a:xfrm rot="10800000">
            <a:off x="7663658" y="4856487"/>
            <a:ext cx="786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18"/>
          <p:cNvSpPr/>
          <p:nvPr/>
        </p:nvSpPr>
        <p:spPr>
          <a:xfrm rot="-5400000" flipH="1">
            <a:off x="7392721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 rot="-5400000" flipH="1">
            <a:off x="7222902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9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/>
          <p:nvPr/>
        </p:nvSpPr>
        <p:spPr>
          <a:xfrm>
            <a:off x="-2958075" y="-23389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subTitle" idx="1"/>
          </p:nvPr>
        </p:nvSpPr>
        <p:spPr>
          <a:xfrm>
            <a:off x="753806" y="1543947"/>
            <a:ext cx="22404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subTitle" idx="2"/>
          </p:nvPr>
        </p:nvSpPr>
        <p:spPr>
          <a:xfrm>
            <a:off x="3453900" y="1543949"/>
            <a:ext cx="22404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subTitle" idx="3"/>
          </p:nvPr>
        </p:nvSpPr>
        <p:spPr>
          <a:xfrm>
            <a:off x="753806" y="3332596"/>
            <a:ext cx="22404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ubTitle" idx="4"/>
          </p:nvPr>
        </p:nvSpPr>
        <p:spPr>
          <a:xfrm>
            <a:off x="3453900" y="3332593"/>
            <a:ext cx="22404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subTitle" idx="5"/>
          </p:nvPr>
        </p:nvSpPr>
        <p:spPr>
          <a:xfrm>
            <a:off x="6153994" y="1543950"/>
            <a:ext cx="2236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subTitle" idx="6"/>
          </p:nvPr>
        </p:nvSpPr>
        <p:spPr>
          <a:xfrm>
            <a:off x="6153994" y="3332596"/>
            <a:ext cx="2236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subTitle" idx="7"/>
          </p:nvPr>
        </p:nvSpPr>
        <p:spPr>
          <a:xfrm>
            <a:off x="753806" y="1276920"/>
            <a:ext cx="2240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8"/>
          </p:nvPr>
        </p:nvSpPr>
        <p:spPr>
          <a:xfrm>
            <a:off x="3453900" y="1276920"/>
            <a:ext cx="2240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subTitle" idx="9"/>
          </p:nvPr>
        </p:nvSpPr>
        <p:spPr>
          <a:xfrm>
            <a:off x="6153994" y="1276920"/>
            <a:ext cx="22362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13"/>
          </p:nvPr>
        </p:nvSpPr>
        <p:spPr>
          <a:xfrm>
            <a:off x="753806" y="3062323"/>
            <a:ext cx="2240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subTitle" idx="14"/>
          </p:nvPr>
        </p:nvSpPr>
        <p:spPr>
          <a:xfrm>
            <a:off x="3453900" y="3062320"/>
            <a:ext cx="2240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5"/>
          </p:nvPr>
        </p:nvSpPr>
        <p:spPr>
          <a:xfrm>
            <a:off x="6153994" y="3062321"/>
            <a:ext cx="22362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19"/>
          <p:cNvSpPr/>
          <p:nvPr/>
        </p:nvSpPr>
        <p:spPr>
          <a:xfrm rot="5400000" flipH="1">
            <a:off x="8049813" y="295803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19"/>
          <p:cNvCxnSpPr>
            <a:endCxn id="263" idx="0"/>
          </p:cNvCxnSpPr>
          <p:nvPr/>
        </p:nvCxnSpPr>
        <p:spPr>
          <a:xfrm rot="10800000">
            <a:off x="8845651" y="687333"/>
            <a:ext cx="0" cy="2259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9"/>
          <p:cNvCxnSpPr>
            <a:stCxn id="263" idx="2"/>
          </p:cNvCxnSpPr>
          <p:nvPr/>
        </p:nvCxnSpPr>
        <p:spPr>
          <a:xfrm rot="10800000">
            <a:off x="8242858" y="295803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19"/>
          <p:cNvSpPr/>
          <p:nvPr/>
        </p:nvSpPr>
        <p:spPr>
          <a:xfrm rot="-5400000" flipH="1">
            <a:off x="8786452" y="305046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19"/>
          <p:cNvCxnSpPr/>
          <p:nvPr/>
        </p:nvCxnSpPr>
        <p:spPr>
          <a:xfrm rot="10800000">
            <a:off x="295809" y="4856475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19"/>
          <p:cNvSpPr/>
          <p:nvPr/>
        </p:nvSpPr>
        <p:spPr>
          <a:xfrm rot="5400000">
            <a:off x="2562903" y="479721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/>
          <p:nvPr/>
        </p:nvSpPr>
        <p:spPr>
          <a:xfrm>
            <a:off x="-3314975" y="-2254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"/>
          <p:cNvSpPr/>
          <p:nvPr/>
        </p:nvSpPr>
        <p:spPr>
          <a:xfrm>
            <a:off x="-2137500" y="-1887150"/>
            <a:ext cx="4139100" cy="41391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1632925" y="3455125"/>
            <a:ext cx="4139100" cy="41391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6919975" y="-1417800"/>
            <a:ext cx="4139100" cy="41391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title" hasCustomPrompt="1"/>
          </p:nvPr>
        </p:nvSpPr>
        <p:spPr>
          <a:xfrm>
            <a:off x="2825694" y="1994409"/>
            <a:ext cx="3492600" cy="768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0"/>
          <p:cNvSpPr txBox="1">
            <a:spLocks noGrp="1"/>
          </p:cNvSpPr>
          <p:nvPr>
            <p:ph type="subTitle" idx="1"/>
          </p:nvPr>
        </p:nvSpPr>
        <p:spPr>
          <a:xfrm>
            <a:off x="2825700" y="2741544"/>
            <a:ext cx="34926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7" name="Google Shape;277;p20"/>
          <p:cNvSpPr txBox="1">
            <a:spLocks noGrp="1"/>
          </p:cNvSpPr>
          <p:nvPr>
            <p:ph type="title" idx="2" hasCustomPrompt="1"/>
          </p:nvPr>
        </p:nvSpPr>
        <p:spPr>
          <a:xfrm>
            <a:off x="755800" y="691903"/>
            <a:ext cx="3492600" cy="768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0"/>
          <p:cNvSpPr txBox="1">
            <a:spLocks noGrp="1"/>
          </p:cNvSpPr>
          <p:nvPr>
            <p:ph type="subTitle" idx="3"/>
          </p:nvPr>
        </p:nvSpPr>
        <p:spPr>
          <a:xfrm>
            <a:off x="755800" y="1439191"/>
            <a:ext cx="34926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title" idx="4" hasCustomPrompt="1"/>
          </p:nvPr>
        </p:nvSpPr>
        <p:spPr>
          <a:xfrm>
            <a:off x="4895588" y="3296914"/>
            <a:ext cx="3492600" cy="768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20"/>
          <p:cNvSpPr txBox="1">
            <a:spLocks noGrp="1"/>
          </p:cNvSpPr>
          <p:nvPr>
            <p:ph type="subTitle" idx="5"/>
          </p:nvPr>
        </p:nvSpPr>
        <p:spPr>
          <a:xfrm>
            <a:off x="4895600" y="4043897"/>
            <a:ext cx="34926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281" name="Google Shape;281;p20"/>
          <p:cNvCxnSpPr/>
          <p:nvPr/>
        </p:nvCxnSpPr>
        <p:spPr>
          <a:xfrm>
            <a:off x="6685203" y="298625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20"/>
          <p:cNvSpPr/>
          <p:nvPr/>
        </p:nvSpPr>
        <p:spPr>
          <a:xfrm rot="-5400000" flipH="1">
            <a:off x="6462609" y="23936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0"/>
          <p:cNvGrpSpPr/>
          <p:nvPr/>
        </p:nvGrpSpPr>
        <p:grpSpPr>
          <a:xfrm rot="10800000">
            <a:off x="295809" y="4060585"/>
            <a:ext cx="1114547" cy="795889"/>
            <a:chOff x="2012953" y="96750"/>
            <a:chExt cx="2459347" cy="1756200"/>
          </a:xfrm>
        </p:grpSpPr>
        <p:sp>
          <p:nvSpPr>
            <p:cNvPr id="284" name="Google Shape;284;p20"/>
            <p:cNvSpPr/>
            <p:nvPr/>
          </p:nvSpPr>
          <p:spPr>
            <a:xfrm>
              <a:off x="2716100" y="96750"/>
              <a:ext cx="1756200" cy="1756200"/>
            </a:xfrm>
            <a:prstGeom prst="arc">
              <a:avLst>
                <a:gd name="adj1" fmla="val 16255413"/>
                <a:gd name="adj2" fmla="val 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" name="Google Shape;285;p20"/>
            <p:cNvCxnSpPr>
              <a:endCxn id="284" idx="0"/>
            </p:cNvCxnSpPr>
            <p:nvPr/>
          </p:nvCxnSpPr>
          <p:spPr>
            <a:xfrm>
              <a:off x="2012953" y="96864"/>
              <a:ext cx="1595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86" name="Google Shape;286;p20"/>
          <p:cNvCxnSpPr>
            <a:stCxn id="284" idx="2"/>
          </p:cNvCxnSpPr>
          <p:nvPr/>
        </p:nvCxnSpPr>
        <p:spPr>
          <a:xfrm rot="10800000">
            <a:off x="295809" y="4253630"/>
            <a:ext cx="0" cy="20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20"/>
          <p:cNvSpPr/>
          <p:nvPr/>
        </p:nvSpPr>
        <p:spPr>
          <a:xfrm rot="-5400000" flipH="1">
            <a:off x="1514427" y="479721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-2973200" y="-102687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1618875" y="-27830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-18752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5499125" y="2046350"/>
            <a:ext cx="6035100" cy="60351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072250" y="3520050"/>
            <a:ext cx="438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1688150" y="3520050"/>
            <a:ext cx="1235700" cy="84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>
            <a:spLocks noGrp="1"/>
          </p:cNvSpPr>
          <p:nvPr>
            <p:ph type="pic" idx="3"/>
          </p:nvPr>
        </p:nvSpPr>
        <p:spPr>
          <a:xfrm>
            <a:off x="1239126" y="622375"/>
            <a:ext cx="6665700" cy="27099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"/>
          <p:cNvSpPr/>
          <p:nvPr/>
        </p:nvSpPr>
        <p:spPr>
          <a:xfrm rot="-5400000" flipH="1">
            <a:off x="295802" y="406059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" name="Google Shape;34;p3"/>
          <p:cNvCxnSpPr>
            <a:endCxn id="33" idx="0"/>
          </p:cNvCxnSpPr>
          <p:nvPr/>
        </p:nvCxnSpPr>
        <p:spPr>
          <a:xfrm>
            <a:off x="295853" y="3725456"/>
            <a:ext cx="0" cy="739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>
            <a:stCxn id="33" idx="2"/>
          </p:cNvCxnSpPr>
          <p:nvPr/>
        </p:nvCxnSpPr>
        <p:spPr>
          <a:xfrm>
            <a:off x="693746" y="4856487"/>
            <a:ext cx="786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3"/>
          <p:cNvSpPr/>
          <p:nvPr/>
        </p:nvSpPr>
        <p:spPr>
          <a:xfrm rot="5400000">
            <a:off x="1584484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5400000">
            <a:off x="1802603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3"/>
          <p:cNvCxnSpPr/>
          <p:nvPr/>
        </p:nvCxnSpPr>
        <p:spPr>
          <a:xfrm rot="-5400000">
            <a:off x="7766704" y="1377304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3"/>
          <p:cNvSpPr/>
          <p:nvPr/>
        </p:nvSpPr>
        <p:spPr>
          <a:xfrm>
            <a:off x="8764804" y="2562896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1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1"/>
          <p:cNvSpPr txBox="1">
            <a:spLocks noGrp="1"/>
          </p:cNvSpPr>
          <p:nvPr>
            <p:ph type="title"/>
          </p:nvPr>
        </p:nvSpPr>
        <p:spPr>
          <a:xfrm>
            <a:off x="2347950" y="1149600"/>
            <a:ext cx="44481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ubTitle" idx="1"/>
          </p:nvPr>
        </p:nvSpPr>
        <p:spPr>
          <a:xfrm>
            <a:off x="2347900" y="19938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-2196825" y="-19292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0" y="3740975"/>
            <a:ext cx="3259200" cy="3259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-1242400" y="3216400"/>
            <a:ext cx="3259200" cy="3259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6996875" y="-3831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"/>
          <p:cNvSpPr/>
          <p:nvPr/>
        </p:nvSpPr>
        <p:spPr>
          <a:xfrm flipH="1">
            <a:off x="291584" y="296992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7" name="Google Shape;297;p21"/>
          <p:cNvCxnSpPr>
            <a:endCxn id="296" idx="0"/>
          </p:cNvCxnSpPr>
          <p:nvPr/>
        </p:nvCxnSpPr>
        <p:spPr>
          <a:xfrm rot="10800000">
            <a:off x="683115" y="297043"/>
            <a:ext cx="240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1"/>
          <p:cNvCxnSpPr>
            <a:stCxn id="296" idx="2"/>
          </p:cNvCxnSpPr>
          <p:nvPr/>
        </p:nvCxnSpPr>
        <p:spPr>
          <a:xfrm>
            <a:off x="291584" y="694936"/>
            <a:ext cx="0" cy="20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1"/>
          <p:cNvSpPr/>
          <p:nvPr/>
        </p:nvSpPr>
        <p:spPr>
          <a:xfrm rot="10800000" flipH="1">
            <a:off x="8041244" y="4060581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0" name="Google Shape;300;p21"/>
          <p:cNvCxnSpPr>
            <a:endCxn id="299" idx="0"/>
          </p:cNvCxnSpPr>
          <p:nvPr/>
        </p:nvCxnSpPr>
        <p:spPr>
          <a:xfrm>
            <a:off x="6039602" y="4856419"/>
            <a:ext cx="240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21"/>
          <p:cNvCxnSpPr>
            <a:stCxn id="299" idx="2"/>
          </p:cNvCxnSpPr>
          <p:nvPr/>
        </p:nvCxnSpPr>
        <p:spPr>
          <a:xfrm rot="10800000">
            <a:off x="8837133" y="3671926"/>
            <a:ext cx="0" cy="786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21"/>
          <p:cNvSpPr/>
          <p:nvPr/>
        </p:nvSpPr>
        <p:spPr>
          <a:xfrm rot="-5400000" flipH="1">
            <a:off x="5780109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"/>
          <p:cNvSpPr/>
          <p:nvPr/>
        </p:nvSpPr>
        <p:spPr>
          <a:xfrm rot="-5400000" flipH="1">
            <a:off x="5610290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"/>
          <p:cNvSpPr/>
          <p:nvPr/>
        </p:nvSpPr>
        <p:spPr>
          <a:xfrm flipH="1">
            <a:off x="219610" y="1016047"/>
            <a:ext cx="143700" cy="1437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2099100" y="3334759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2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2"/>
          <p:cNvSpPr/>
          <p:nvPr/>
        </p:nvSpPr>
        <p:spPr>
          <a:xfrm>
            <a:off x="2563325" y="357352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-1218700" y="-276792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0" name="Google Shape;310;p22"/>
          <p:cNvCxnSpPr/>
          <p:nvPr/>
        </p:nvCxnSpPr>
        <p:spPr>
          <a:xfrm rot="-5400000">
            <a:off x="-785696" y="1380129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311;p22"/>
          <p:cNvSpPr/>
          <p:nvPr/>
        </p:nvSpPr>
        <p:spPr>
          <a:xfrm>
            <a:off x="212404" y="2565721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/>
          <p:nvPr/>
        </p:nvSpPr>
        <p:spPr>
          <a:xfrm rot="5400000">
            <a:off x="8052313" y="406059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3" name="Google Shape;313;p22"/>
          <p:cNvCxnSpPr>
            <a:endCxn id="312" idx="0"/>
          </p:cNvCxnSpPr>
          <p:nvPr/>
        </p:nvCxnSpPr>
        <p:spPr>
          <a:xfrm>
            <a:off x="8848151" y="3725456"/>
            <a:ext cx="0" cy="739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22"/>
          <p:cNvCxnSpPr>
            <a:stCxn id="312" idx="2"/>
          </p:cNvCxnSpPr>
          <p:nvPr/>
        </p:nvCxnSpPr>
        <p:spPr>
          <a:xfrm rot="10800000">
            <a:off x="7663658" y="4856487"/>
            <a:ext cx="786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2"/>
          <p:cNvSpPr/>
          <p:nvPr/>
        </p:nvSpPr>
        <p:spPr>
          <a:xfrm rot="-5400000" flipH="1">
            <a:off x="7392721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 rot="-5400000" flipH="1">
            <a:off x="7222902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3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/>
          <p:cNvSpPr/>
          <p:nvPr/>
        </p:nvSpPr>
        <p:spPr>
          <a:xfrm>
            <a:off x="5259100" y="-28533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"/>
          <p:cNvSpPr/>
          <p:nvPr/>
        </p:nvSpPr>
        <p:spPr>
          <a:xfrm>
            <a:off x="1374275" y="33523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 rot="5400000">
            <a:off x="8052303" y="4060587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2" name="Google Shape;322;p23"/>
          <p:cNvCxnSpPr>
            <a:endCxn id="321" idx="0"/>
          </p:cNvCxnSpPr>
          <p:nvPr/>
        </p:nvCxnSpPr>
        <p:spPr>
          <a:xfrm>
            <a:off x="8848141" y="2058946"/>
            <a:ext cx="0" cy="240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23"/>
          <p:cNvCxnSpPr>
            <a:stCxn id="321" idx="2"/>
          </p:cNvCxnSpPr>
          <p:nvPr/>
        </p:nvCxnSpPr>
        <p:spPr>
          <a:xfrm rot="10800000">
            <a:off x="8245348" y="4856476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23"/>
          <p:cNvSpPr/>
          <p:nvPr/>
        </p:nvSpPr>
        <p:spPr>
          <a:xfrm rot="-5400000">
            <a:off x="295802" y="298613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5" name="Google Shape;325;p23"/>
          <p:cNvCxnSpPr>
            <a:endCxn id="324" idx="0"/>
          </p:cNvCxnSpPr>
          <p:nvPr/>
        </p:nvCxnSpPr>
        <p:spPr>
          <a:xfrm rot="10800000">
            <a:off x="295854" y="690143"/>
            <a:ext cx="0" cy="912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3"/>
          <p:cNvCxnSpPr>
            <a:stCxn id="324" idx="2"/>
          </p:cNvCxnSpPr>
          <p:nvPr/>
        </p:nvCxnSpPr>
        <p:spPr>
          <a:xfrm>
            <a:off x="693747" y="298613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23"/>
          <p:cNvSpPr/>
          <p:nvPr/>
        </p:nvSpPr>
        <p:spPr>
          <a:xfrm rot="5400000">
            <a:off x="1004959" y="212400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/>
          <p:nvPr/>
        </p:nvSpPr>
        <p:spPr>
          <a:xfrm rot="5400000">
            <a:off x="8008928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-268450" y="31177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"/>
          <p:cNvSpPr/>
          <p:nvPr/>
        </p:nvSpPr>
        <p:spPr>
          <a:xfrm>
            <a:off x="-1000050" y="1325225"/>
            <a:ext cx="2301000" cy="23010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1491700" y="33184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6209500" y="-325992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/>
          <p:nvPr/>
        </p:nvSpPr>
        <p:spPr>
          <a:xfrm rot="5400000">
            <a:off x="8052303" y="4060587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4"/>
          <p:cNvCxnSpPr>
            <a:endCxn id="46" idx="0"/>
          </p:cNvCxnSpPr>
          <p:nvPr/>
        </p:nvCxnSpPr>
        <p:spPr>
          <a:xfrm>
            <a:off x="8848141" y="2058946"/>
            <a:ext cx="0" cy="240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4"/>
          <p:cNvCxnSpPr>
            <a:stCxn id="46" idx="2"/>
          </p:cNvCxnSpPr>
          <p:nvPr/>
        </p:nvCxnSpPr>
        <p:spPr>
          <a:xfrm rot="10800000">
            <a:off x="8245348" y="4856476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4"/>
          <p:cNvSpPr/>
          <p:nvPr/>
        </p:nvSpPr>
        <p:spPr>
          <a:xfrm rot="-5400000">
            <a:off x="295802" y="298613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4"/>
          <p:cNvCxnSpPr>
            <a:endCxn id="49" idx="0"/>
          </p:cNvCxnSpPr>
          <p:nvPr/>
        </p:nvCxnSpPr>
        <p:spPr>
          <a:xfrm rot="10800000">
            <a:off x="295854" y="690143"/>
            <a:ext cx="0" cy="912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>
            <a:stCxn id="49" idx="2"/>
          </p:cNvCxnSpPr>
          <p:nvPr/>
        </p:nvCxnSpPr>
        <p:spPr>
          <a:xfrm>
            <a:off x="693747" y="298613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4"/>
          <p:cNvSpPr/>
          <p:nvPr/>
        </p:nvSpPr>
        <p:spPr>
          <a:xfrm rot="5400000">
            <a:off x="1004959" y="212400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8008928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/>
          <p:nvPr/>
        </p:nvSpPr>
        <p:spPr>
          <a:xfrm>
            <a:off x="-3114025" y="244177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6811300" y="31596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2214450" y="-33422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-3114025" y="244177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6811300" y="31596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2214450" y="-334225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4923136" y="2470340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2"/>
          </p:nvPr>
        </p:nvSpPr>
        <p:spPr>
          <a:xfrm>
            <a:off x="1715263" y="2470340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3"/>
          </p:nvPr>
        </p:nvSpPr>
        <p:spPr>
          <a:xfrm>
            <a:off x="1715275" y="2207876"/>
            <a:ext cx="2505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4923150" y="2207876"/>
            <a:ext cx="2505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 rot="-5400000">
            <a:off x="295802" y="298613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5"/>
          <p:cNvCxnSpPr>
            <a:endCxn id="67" idx="0"/>
          </p:cNvCxnSpPr>
          <p:nvPr/>
        </p:nvCxnSpPr>
        <p:spPr>
          <a:xfrm rot="10800000">
            <a:off x="295854" y="690143"/>
            <a:ext cx="0" cy="395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>
            <a:stCxn id="67" idx="2"/>
          </p:cNvCxnSpPr>
          <p:nvPr/>
        </p:nvCxnSpPr>
        <p:spPr>
          <a:xfrm rot="10800000" flipH="1">
            <a:off x="693747" y="295913"/>
            <a:ext cx="1403100" cy="2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 rot="5400000">
            <a:off x="2200959" y="212400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10800000" flipH="1">
            <a:off x="8052301" y="4060585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5"/>
          <p:cNvCxnSpPr>
            <a:endCxn id="71" idx="0"/>
          </p:cNvCxnSpPr>
          <p:nvPr/>
        </p:nvCxnSpPr>
        <p:spPr>
          <a:xfrm>
            <a:off x="6152960" y="4856423"/>
            <a:ext cx="2303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5"/>
          <p:cNvCxnSpPr>
            <a:stCxn id="71" idx="2"/>
          </p:cNvCxnSpPr>
          <p:nvPr/>
        </p:nvCxnSpPr>
        <p:spPr>
          <a:xfrm rot="10800000">
            <a:off x="8848190" y="4253630"/>
            <a:ext cx="0" cy="20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5"/>
          <p:cNvSpPr/>
          <p:nvPr/>
        </p:nvSpPr>
        <p:spPr>
          <a:xfrm rot="5400000">
            <a:off x="5881959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/>
          <p:nvPr/>
        </p:nvSpPr>
        <p:spPr>
          <a:xfrm>
            <a:off x="6570575" y="-2905250"/>
            <a:ext cx="5143500" cy="51435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2830200" y="1693925"/>
            <a:ext cx="4192200" cy="4192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/>
          <p:nvPr/>
        </p:nvSpPr>
        <p:spPr>
          <a:xfrm rot="-5400000">
            <a:off x="295792" y="296519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6"/>
          <p:cNvCxnSpPr>
            <a:endCxn id="80" idx="0"/>
          </p:cNvCxnSpPr>
          <p:nvPr/>
        </p:nvCxnSpPr>
        <p:spPr>
          <a:xfrm rot="10800000">
            <a:off x="295844" y="688049"/>
            <a:ext cx="0" cy="912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>
            <a:stCxn id="80" idx="2"/>
          </p:cNvCxnSpPr>
          <p:nvPr/>
        </p:nvCxnSpPr>
        <p:spPr>
          <a:xfrm>
            <a:off x="693737" y="296519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6"/>
          <p:cNvSpPr/>
          <p:nvPr/>
        </p:nvSpPr>
        <p:spPr>
          <a:xfrm rot="5400000">
            <a:off x="1004949" y="210306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6"/>
          <p:cNvCxnSpPr/>
          <p:nvPr/>
        </p:nvCxnSpPr>
        <p:spPr>
          <a:xfrm>
            <a:off x="7785650" y="4856475"/>
            <a:ext cx="106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6"/>
          <p:cNvSpPr/>
          <p:nvPr/>
        </p:nvSpPr>
        <p:spPr>
          <a:xfrm rot="-5400000" flipH="1">
            <a:off x="7563059" y="4797219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/>
          <p:nvPr/>
        </p:nvSpPr>
        <p:spPr>
          <a:xfrm>
            <a:off x="6923900" y="1477075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3914075" y="2664350"/>
            <a:ext cx="5848200" cy="5848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-2764825" y="-1875200"/>
            <a:ext cx="4829400" cy="4829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1"/>
          </p:nvPr>
        </p:nvSpPr>
        <p:spPr>
          <a:xfrm>
            <a:off x="3914063" y="1358400"/>
            <a:ext cx="42948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>
            <a:spLocks noGrp="1"/>
          </p:cNvSpPr>
          <p:nvPr>
            <p:ph type="pic" idx="2"/>
          </p:nvPr>
        </p:nvSpPr>
        <p:spPr>
          <a:xfrm>
            <a:off x="935138" y="1175250"/>
            <a:ext cx="2787000" cy="32766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 rot="-5400000">
            <a:off x="295801" y="295803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7"/>
          <p:cNvCxnSpPr>
            <a:endCxn id="94" idx="0"/>
          </p:cNvCxnSpPr>
          <p:nvPr/>
        </p:nvCxnSpPr>
        <p:spPr>
          <a:xfrm rot="10800000">
            <a:off x="295853" y="687333"/>
            <a:ext cx="0" cy="2259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>
            <a:stCxn id="94" idx="2"/>
          </p:cNvCxnSpPr>
          <p:nvPr/>
        </p:nvCxnSpPr>
        <p:spPr>
          <a:xfrm>
            <a:off x="693746" y="295803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7"/>
          <p:cNvSpPr/>
          <p:nvPr/>
        </p:nvSpPr>
        <p:spPr>
          <a:xfrm rot="5400000">
            <a:off x="212409" y="30504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98;p7"/>
          <p:cNvCxnSpPr/>
          <p:nvPr/>
        </p:nvCxnSpPr>
        <p:spPr>
          <a:xfrm>
            <a:off x="6685200" y="4856475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7"/>
          <p:cNvSpPr/>
          <p:nvPr/>
        </p:nvSpPr>
        <p:spPr>
          <a:xfrm rot="5400000">
            <a:off x="6414309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8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7467850" y="-100650"/>
            <a:ext cx="4192200" cy="41922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"/>
          <p:cNvSpPr/>
          <p:nvPr/>
        </p:nvSpPr>
        <p:spPr>
          <a:xfrm rot="-5400000">
            <a:off x="295792" y="296519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8"/>
          <p:cNvCxnSpPr>
            <a:endCxn id="105" idx="0"/>
          </p:cNvCxnSpPr>
          <p:nvPr/>
        </p:nvCxnSpPr>
        <p:spPr>
          <a:xfrm rot="10800000">
            <a:off x="295844" y="688049"/>
            <a:ext cx="0" cy="912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8"/>
          <p:cNvCxnSpPr>
            <a:stCxn id="105" idx="2"/>
          </p:cNvCxnSpPr>
          <p:nvPr/>
        </p:nvCxnSpPr>
        <p:spPr>
          <a:xfrm>
            <a:off x="693737" y="296519"/>
            <a:ext cx="204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8"/>
          <p:cNvSpPr/>
          <p:nvPr/>
        </p:nvSpPr>
        <p:spPr>
          <a:xfrm rot="5400000">
            <a:off x="1004949" y="210306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7260775" y="-1710175"/>
            <a:ext cx="3310500" cy="33105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14" name="Google Shape;114;p9"/>
          <p:cNvCxnSpPr/>
          <p:nvPr/>
        </p:nvCxnSpPr>
        <p:spPr>
          <a:xfrm rot="-5400000">
            <a:off x="-785696" y="1380129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9"/>
          <p:cNvSpPr/>
          <p:nvPr/>
        </p:nvSpPr>
        <p:spPr>
          <a:xfrm>
            <a:off x="212404" y="2565721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 rot="5400000">
            <a:off x="8052313" y="4060598"/>
            <a:ext cx="795889" cy="795889"/>
          </a:xfrm>
          <a:prstGeom prst="arc">
            <a:avLst>
              <a:gd name="adj1" fmla="val 16255413"/>
              <a:gd name="adj2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9"/>
          <p:cNvCxnSpPr>
            <a:endCxn id="116" idx="0"/>
          </p:cNvCxnSpPr>
          <p:nvPr/>
        </p:nvCxnSpPr>
        <p:spPr>
          <a:xfrm>
            <a:off x="8848151" y="3725456"/>
            <a:ext cx="0" cy="739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9"/>
          <p:cNvCxnSpPr>
            <a:stCxn id="116" idx="2"/>
          </p:cNvCxnSpPr>
          <p:nvPr/>
        </p:nvCxnSpPr>
        <p:spPr>
          <a:xfrm rot="10800000">
            <a:off x="7663658" y="4856487"/>
            <a:ext cx="786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9"/>
          <p:cNvSpPr/>
          <p:nvPr/>
        </p:nvSpPr>
        <p:spPr>
          <a:xfrm rot="-5400000" flipH="1">
            <a:off x="7392721" y="4773075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 rot="-5400000" flipH="1">
            <a:off x="7222902" y="4797294"/>
            <a:ext cx="118500" cy="1185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-2260300" y="2461625"/>
            <a:ext cx="3852300" cy="38523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-921275" y="3276075"/>
            <a:ext cx="3852300" cy="38523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2336550" y="-2452725"/>
            <a:ext cx="3852300" cy="38523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0"/>
          <p:cNvPicPr preferRelativeResize="0"/>
          <p:nvPr/>
        </p:nvPicPr>
        <p:blipFill rotWithShape="1">
          <a:blip r:embed="rId2">
            <a:alphaModFix amt="42000"/>
          </a:blip>
          <a:srcRect l="5830" t="12726" r="5822" b="12719"/>
          <a:stretch/>
        </p:blipFill>
        <p:spPr>
          <a:xfrm rot="10800000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0"/>
          <p:cNvCxnSpPr/>
          <p:nvPr/>
        </p:nvCxnSpPr>
        <p:spPr>
          <a:xfrm rot="10800000">
            <a:off x="295809" y="389229"/>
            <a:ext cx="2163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0"/>
          <p:cNvSpPr/>
          <p:nvPr/>
        </p:nvSpPr>
        <p:spPr>
          <a:xfrm rot="-5400000" flipH="1">
            <a:off x="2562900" y="305829"/>
            <a:ext cx="166800" cy="1668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-1875175" y="833275"/>
            <a:ext cx="3125400" cy="31254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-1254000" y="2207725"/>
            <a:ext cx="2247900" cy="22479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5979475" y="-1215750"/>
            <a:ext cx="2247900" cy="22479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"/>
          <p:cNvSpPr/>
          <p:nvPr/>
        </p:nvSpPr>
        <p:spPr>
          <a:xfrm>
            <a:off x="7580750" y="3217700"/>
            <a:ext cx="2772600" cy="2772600"/>
          </a:xfrm>
          <a:prstGeom prst="ellipse">
            <a:avLst/>
          </a:prstGeom>
          <a:gradFill>
            <a:gsLst>
              <a:gs pos="0">
                <a:srgbClr val="CE938C">
                  <a:alpha val="46274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ice"/>
              <a:buNone/>
              <a:defRPr sz="3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-https:/www.luhsd.net/Page/165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-https:/www.nhs.us/create-an-accou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>
            <a:spLocks noGrp="1"/>
          </p:cNvSpPr>
          <p:nvPr>
            <p:ph type="ctrTitle"/>
          </p:nvPr>
        </p:nvSpPr>
        <p:spPr>
          <a:xfrm>
            <a:off x="1810200" y="1050506"/>
            <a:ext cx="5527800" cy="26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solidFill>
                  <a:srgbClr val="49342A"/>
                </a:solidFill>
              </a:rPr>
              <a:t>National </a:t>
            </a:r>
            <a:br>
              <a:rPr lang="en">
                <a:solidFill>
                  <a:srgbClr val="49342A"/>
                </a:solidFill>
              </a:rPr>
            </a:br>
            <a:r>
              <a:rPr lang="en">
                <a:solidFill>
                  <a:schemeClr val="accent2"/>
                </a:solidFill>
              </a:rPr>
              <a:t>Honor</a:t>
            </a:r>
            <a:br>
              <a:rPr lang="en">
                <a:solidFill>
                  <a:schemeClr val="accent2"/>
                </a:solidFill>
              </a:rPr>
            </a:br>
            <a:r>
              <a:rPr lang="en">
                <a:solidFill>
                  <a:srgbClr val="49342A"/>
                </a:solidFill>
              </a:rPr>
              <a:t>Society</a:t>
            </a:r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1"/>
          </p:nvPr>
        </p:nvSpPr>
        <p:spPr>
          <a:xfrm>
            <a:off x="1806000" y="3617194"/>
            <a:ext cx="553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Meeting #2 </a:t>
            </a:r>
            <a:endParaRPr lang="en-US"/>
          </a:p>
          <a:p>
            <a:pPr marL="0" indent="0"/>
            <a:r>
              <a:rPr lang="en"/>
              <a:t>September 24,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>
            <a:spLocks noGrp="1"/>
          </p:cNvSpPr>
          <p:nvPr>
            <p:ph type="title"/>
          </p:nvPr>
        </p:nvSpPr>
        <p:spPr>
          <a:xfrm>
            <a:off x="720000" y="792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Homecoming parade</a:t>
            </a:r>
            <a:r>
              <a:rPr lang="en"/>
              <a:t> recap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80FF-2F04-FABD-E4DB-1D9F90FDBA87}"/>
              </a:ext>
            </a:extLst>
          </p:cNvPr>
          <p:cNvSpPr txBox="1"/>
          <p:nvPr/>
        </p:nvSpPr>
        <p:spPr>
          <a:xfrm>
            <a:off x="466344" y="1787652"/>
            <a:ext cx="46360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76000"/>
                  </a:schemeClr>
                </a:solidFill>
                <a:latin typeface="Alice"/>
              </a:rPr>
              <a:t>-5 students joined in the parade</a:t>
            </a:r>
          </a:p>
          <a:p>
            <a:endParaRPr lang="en-US" sz="2400">
              <a:solidFill>
                <a:schemeClr val="tx1">
                  <a:lumMod val="76000"/>
                </a:schemeClr>
              </a:solidFill>
              <a:latin typeface="Alice"/>
            </a:endParaRPr>
          </a:p>
          <a:p>
            <a:r>
              <a:rPr lang="en-US" sz="2400">
                <a:solidFill>
                  <a:schemeClr val="tx1">
                    <a:lumMod val="76000"/>
                  </a:schemeClr>
                </a:solidFill>
                <a:latin typeface="Alice"/>
              </a:rPr>
              <a:t>-15+ students helped with posters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A9FFAD0-B11D-75F4-40CB-F74FDC56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395" y="854964"/>
            <a:ext cx="3001899" cy="2107692"/>
          </a:xfrm>
          <a:prstGeom prst="rect">
            <a:avLst/>
          </a:prstGeom>
        </p:spPr>
      </p:pic>
      <p:pic>
        <p:nvPicPr>
          <p:cNvPr id="5" name="Picture 4" descr="A group of people standing in the back of a truck&#10;&#10;Description automatically generated">
            <a:extLst>
              <a:ext uri="{FF2B5EF4-FFF2-40B4-BE49-F238E27FC236}">
                <a16:creationId xmlns:a16="http://schemas.microsoft.com/office/drawing/2014/main" id="{FFA083D5-7378-0D6A-CD94-697C5DA1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3" y="2963228"/>
            <a:ext cx="2989707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212508" y="188993"/>
            <a:ext cx="87189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Point sheet/</a:t>
            </a:r>
            <a:r>
              <a:rPr lang="en">
                <a:solidFill>
                  <a:schemeClr val="accent2"/>
                </a:solidFill>
              </a:rPr>
              <a:t> Attendance/ </a:t>
            </a:r>
            <a:r>
              <a:rPr lang="en">
                <a:solidFill>
                  <a:schemeClr val="tx1">
                    <a:lumMod val="76000"/>
                  </a:schemeClr>
                </a:solidFill>
              </a:rPr>
              <a:t>Graduation Recognition</a:t>
            </a:r>
            <a:endParaRPr lang="en-US">
              <a:solidFill>
                <a:schemeClr val="tx1">
                  <a:lumMod val="76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CD840A-F668-A0D5-BC97-967E25E0CFB1}"/>
              </a:ext>
            </a:extLst>
          </p:cNvPr>
          <p:cNvSpPr txBox="1"/>
          <p:nvPr/>
        </p:nvSpPr>
        <p:spPr>
          <a:xfrm>
            <a:off x="1316736" y="1177290"/>
            <a:ext cx="651052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>
                <a:solidFill>
                  <a:srgbClr val="CC9900"/>
                </a:solidFill>
                <a:latin typeface="Alice"/>
                <a:hlinkClick r:id="rId3"/>
              </a:rPr>
              <a:t>-</a:t>
            </a:r>
            <a:r>
              <a:rPr lang="en-US" sz="2400" u="sng">
                <a:solidFill>
                  <a:srgbClr val="CC9900"/>
                </a:solidFill>
                <a:latin typeface="Alic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https://www.luhsd.net/Page/16537</a:t>
            </a:r>
            <a:r>
              <a:rPr lang="en-US" sz="2400">
                <a:latin typeface="Alice"/>
              </a:rPr>
              <a:t> Forms​</a:t>
            </a:r>
            <a:endParaRPr lang="en-US" sz="2400"/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accent2"/>
                </a:solidFill>
                <a:latin typeface="Alice"/>
              </a:rPr>
              <a:t>Minimum 80%  attendance to meetings is required to be an active member.</a:t>
            </a:r>
            <a:r>
              <a:rPr lang="en-US" sz="2400">
                <a:latin typeface="Alice"/>
              </a:rPr>
              <a:t> ​</a:t>
            </a:r>
          </a:p>
          <a:p>
            <a:pPr marL="228600" indent="-228600">
              <a:buFont typeface="Calibri"/>
              <a:buChar char="-"/>
            </a:pPr>
            <a:r>
              <a:rPr lang="en-US" sz="2400">
                <a:latin typeface="Alice"/>
              </a:rPr>
              <a:t>Completed Points Sheet for each semester.​</a:t>
            </a:r>
          </a:p>
          <a:p>
            <a:pPr marL="228600" indent="-228600">
              <a:buFont typeface="Calibri"/>
              <a:buChar char="-"/>
            </a:pPr>
            <a:r>
              <a:rPr lang="en-US" sz="2400">
                <a:solidFill>
                  <a:schemeClr val="accent2"/>
                </a:solidFill>
                <a:latin typeface="Alice"/>
              </a:rPr>
              <a:t>Qualified 4 total semesters. ​</a:t>
            </a:r>
          </a:p>
          <a:p>
            <a:pPr marL="228600" indent="-228600">
              <a:buFont typeface="Calibri"/>
              <a:buChar char="-"/>
            </a:pPr>
            <a:r>
              <a:rPr lang="en-US" sz="2400">
                <a:latin typeface="Alice"/>
              </a:rPr>
              <a:t>20 Hours of community service, 10 hours each semester.      ​</a:t>
            </a:r>
          </a:p>
          <a:p>
            <a:pPr marL="228600" indent="-228600">
              <a:buFont typeface="Calibri"/>
              <a:buChar char="-"/>
            </a:pPr>
            <a:r>
              <a:rPr lang="en-US" sz="2400">
                <a:solidFill>
                  <a:schemeClr val="accent2"/>
                </a:solidFill>
                <a:latin typeface="Alice"/>
              </a:rPr>
              <a:t>Fall 2024 Points Sheet due January 14th, 2024​</a:t>
            </a:r>
          </a:p>
          <a:p>
            <a:r>
              <a:rPr lang="en-US" sz="2400">
                <a:solidFill>
                  <a:schemeClr val="accent2"/>
                </a:solidFill>
                <a:latin typeface="Rockwell"/>
                <a:cs typeface="Segoe UI"/>
              </a:rPr>
              <a:t>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form with white text&#10;&#10;Description automatically generated">
            <a:extLst>
              <a:ext uri="{FF2B5EF4-FFF2-40B4-BE49-F238E27FC236}">
                <a16:creationId xmlns:a16="http://schemas.microsoft.com/office/drawing/2014/main" id="{658D145D-63E6-3145-45DC-77BC4160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648" y="548640"/>
            <a:ext cx="5236703" cy="42473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94026-3F1C-A9F1-B769-41D45378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28" y="448056"/>
            <a:ext cx="4150597" cy="4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 txBox="1">
            <a:spLocks noGrp="1"/>
          </p:cNvSpPr>
          <p:nvPr>
            <p:ph type="title"/>
          </p:nvPr>
        </p:nvSpPr>
        <p:spPr>
          <a:xfrm>
            <a:off x="720000" y="1707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Join</a:t>
            </a:r>
            <a:r>
              <a:rPr lang="en">
                <a:solidFill>
                  <a:srgbClr val="49342A"/>
                </a:solidFill>
              </a:rPr>
              <a:t> </a:t>
            </a:r>
            <a:r>
              <a:rPr lang="en">
                <a:solidFill>
                  <a:schemeClr val="accent2"/>
                </a:solidFill>
              </a:rPr>
              <a:t>NHS online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E8DCC3-4CE0-7252-13C5-095018355346}"/>
              </a:ext>
            </a:extLst>
          </p:cNvPr>
          <p:cNvSpPr txBox="1"/>
          <p:nvPr/>
        </p:nvSpPr>
        <p:spPr>
          <a:xfrm>
            <a:off x="777240" y="889254"/>
            <a:ext cx="758952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CC9900"/>
                </a:solidFill>
                <a:latin typeface="Alic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000" u="sng">
                <a:solidFill>
                  <a:srgbClr val="CC9900"/>
                </a:solidFill>
                <a:latin typeface="Alice"/>
                <a:hlinkClick r:id="rId3"/>
              </a:rPr>
              <a:t> </a:t>
            </a:r>
            <a:r>
              <a:rPr lang="en-US" sz="2000" u="sng">
                <a:solidFill>
                  <a:srgbClr val="CC9900"/>
                </a:solidFill>
                <a:latin typeface="Alic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https://www.nhs.us/create-an-account/</a:t>
            </a:r>
            <a:r>
              <a:rPr lang="en-US" sz="2000">
                <a:latin typeface="Alice"/>
              </a:rPr>
              <a:t>​</a:t>
            </a:r>
            <a:endParaRPr lang="en-US"/>
          </a:p>
          <a:p>
            <a:pPr marL="342900" indent="-342900">
              <a:buFont typeface="Calibri"/>
              <a:buChar char="-"/>
            </a:pPr>
            <a:r>
              <a:rPr lang="en-US" sz="2000">
                <a:latin typeface="Alice"/>
              </a:rPr>
              <a:t>Check your school email, Mr. Hollister will send an email with details soon​</a:t>
            </a:r>
          </a:p>
          <a:p>
            <a:pPr marL="228600" indent="-228600">
              <a:buFont typeface="Calibri"/>
              <a:buChar char="-"/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What are the benefits of creating a student account?​</a:t>
            </a:r>
          </a:p>
          <a:p>
            <a:pPr marL="228600" indent="-228600">
              <a:buFont typeface="Calibri"/>
              <a:buChar char="-"/>
            </a:pPr>
            <a:r>
              <a:rPr lang="en-US" sz="2000">
                <a:latin typeface="Alice"/>
              </a:rPr>
              <a:t>Students with online accounts will receive regular updates about student program services, including new information about awards, resources such as #Futuready or the Career Exploration Series, project ideas from the National Student Project Database, updates on student conferences, and more. Senior members of NHS are required to have a verified profile to apply for the NHS Scholarship each October. Once verified, students will also earn a digital badge.​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green logo with white text&#10;&#10;Description automatically generated">
            <a:extLst>
              <a:ext uri="{FF2B5EF4-FFF2-40B4-BE49-F238E27FC236}">
                <a16:creationId xmlns:a16="http://schemas.microsoft.com/office/drawing/2014/main" id="{816B10A5-DEE2-A02D-9DB9-19A8FF6C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26" y="228600"/>
            <a:ext cx="2829448" cy="4462272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5BCB99F-B6FF-0D7E-CCD8-C7BEBEB0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781" y="1514856"/>
            <a:ext cx="3187827" cy="31744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766CE7-B843-C17B-772C-9BE86F7E73FD}"/>
              </a:ext>
            </a:extLst>
          </p:cNvPr>
          <p:cNvSpPr txBox="1"/>
          <p:nvPr/>
        </p:nvSpPr>
        <p:spPr>
          <a:xfrm>
            <a:off x="4507992" y="813816"/>
            <a:ext cx="4507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lice"/>
              </a:rPr>
              <a:t>Online donations are now being accepted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Club information: </a:t>
            </a:r>
            <a:r>
              <a:rPr lang="en">
                <a:solidFill>
                  <a:schemeClr val="accent2"/>
                </a:solidFill>
              </a:rPr>
              <a:t>Remind update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B22EC-F1A7-EDBD-E7C2-B189CB3E0E12}"/>
              </a:ext>
            </a:extLst>
          </p:cNvPr>
          <p:cNvSpPr txBox="1"/>
          <p:nvPr/>
        </p:nvSpPr>
        <p:spPr>
          <a:xfrm>
            <a:off x="1609344" y="1017270"/>
            <a:ext cx="5522976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200">
                <a:solidFill>
                  <a:schemeClr val="accent2"/>
                </a:solidFill>
                <a:latin typeface="Alice"/>
              </a:rPr>
              <a:t>Check school issued email: Download the Outlook app and check your school email frequently​</a:t>
            </a:r>
            <a:endParaRPr lang="en-US">
              <a:solidFill>
                <a:schemeClr val="accent2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n-US" sz="2200">
                <a:latin typeface="Alice"/>
              </a:rPr>
              <a:t>Check club NHS Website frequently!​</a:t>
            </a:r>
          </a:p>
          <a:p>
            <a:pPr marL="342900" indent="-342900">
              <a:buFont typeface="Calibri"/>
              <a:buChar char="-"/>
            </a:pPr>
            <a:r>
              <a:rPr lang="en-US" sz="2200">
                <a:solidFill>
                  <a:schemeClr val="accent2"/>
                </a:solidFill>
                <a:latin typeface="Alice"/>
              </a:rPr>
              <a:t>STUDENTS MUST BE RESPONSIBLE FOR STAYING UP TO DATE ON ALL CLUB MEETINGS/ACTIVITIES​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4C8ED-6A19-B405-07B9-B0A05BB57F84}"/>
              </a:ext>
            </a:extLst>
          </p:cNvPr>
          <p:cNvSpPr txBox="1"/>
          <p:nvPr/>
        </p:nvSpPr>
        <p:spPr>
          <a:xfrm>
            <a:off x="1682496" y="3477006"/>
            <a:ext cx="577900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Calibri"/>
              <a:buChar char="-"/>
            </a:pPr>
            <a:r>
              <a:rPr lang="en-US" sz="2000" b="1">
                <a:latin typeface="Alice"/>
              </a:rPr>
              <a:t>Follow us on Remind for important information...</a:t>
            </a:r>
            <a:r>
              <a:rPr lang="en-US" sz="2000">
                <a:latin typeface="Alice"/>
              </a:rPr>
              <a:t>​</a:t>
            </a:r>
            <a:endParaRPr lang="en-US"/>
          </a:p>
          <a:p>
            <a:pPr marL="342900" indent="-342900" algn="ctr">
              <a:buFont typeface="Calibri"/>
              <a:buChar char="-"/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Senior class code: </a:t>
            </a:r>
            <a:r>
              <a:rPr lang="en-US" sz="2000" err="1">
                <a:solidFill>
                  <a:schemeClr val="accent2"/>
                </a:solidFill>
                <a:latin typeface="Alice"/>
              </a:rPr>
              <a:t>nhs2425snr</a:t>
            </a:r>
            <a:r>
              <a:rPr lang="en-US" sz="2000">
                <a:solidFill>
                  <a:schemeClr val="accent2"/>
                </a:solidFill>
                <a:latin typeface="Alice"/>
              </a:rPr>
              <a:t>​</a:t>
            </a:r>
          </a:p>
          <a:p>
            <a:pPr marL="228600" indent="-228600" algn="ctr">
              <a:buFont typeface="Calibri"/>
              <a:buChar char="-"/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Junior class code: </a:t>
            </a:r>
            <a:r>
              <a:rPr lang="en-US" sz="2000" err="1">
                <a:solidFill>
                  <a:schemeClr val="accent2"/>
                </a:solidFill>
                <a:latin typeface="Alice"/>
              </a:rPr>
              <a:t>nhs2425jrs</a:t>
            </a:r>
            <a:endParaRPr lang="en-US" sz="2000">
              <a:solidFill>
                <a:schemeClr val="accent2"/>
              </a:solidFill>
              <a:latin typeface="Ali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title"/>
          </p:nvPr>
        </p:nvSpPr>
        <p:spPr>
          <a:xfrm>
            <a:off x="720000" y="1297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Agenda </a:t>
            </a:r>
            <a:r>
              <a:rPr lang="en"/>
              <a:t>9/24/23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5223B3-E243-ECB8-F40B-8EEB7F0C47F6}"/>
              </a:ext>
            </a:extLst>
          </p:cNvPr>
          <p:cNvSpPr txBox="1"/>
          <p:nvPr/>
        </p:nvSpPr>
        <p:spPr>
          <a:xfrm>
            <a:off x="2349849" y="847988"/>
            <a:ext cx="444292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-Guest Speaker- School Superintendent Ms. Rugani</a:t>
            </a:r>
            <a:endParaRPr lang="en-US" sz="200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Alice"/>
              </a:rPr>
              <a:t>-Induction Recap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-Panda Fundraiser Recap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Alice"/>
              </a:rPr>
              <a:t>-Local Scholarships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-Food Fair Recap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Alice"/>
              </a:rPr>
              <a:t>-Homecoming Parade Recap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-Points Sheet- NHS Expectations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latin typeface="Alice"/>
              </a:rPr>
              <a:t>-NHS Online Account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solidFill>
                  <a:schemeClr val="accent2"/>
                </a:solidFill>
                <a:latin typeface="Alice"/>
              </a:rPr>
              <a:t>-Remind </a:t>
            </a:r>
          </a:p>
          <a:p>
            <a:pPr algn="ctr"/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>
            <a:spLocks noGrp="1"/>
          </p:cNvSpPr>
          <p:nvPr>
            <p:ph type="title"/>
          </p:nvPr>
        </p:nvSpPr>
        <p:spPr>
          <a:xfrm>
            <a:off x="2807074" y="1572378"/>
            <a:ext cx="353320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600">
                <a:solidFill>
                  <a:schemeClr val="accent2"/>
                </a:solidFill>
              </a:rPr>
              <a:t>Guest Speaker</a:t>
            </a:r>
            <a:br>
              <a:rPr lang="en" sz="3600">
                <a:solidFill>
                  <a:schemeClr val="accent2"/>
                </a:solidFill>
              </a:rPr>
            </a:br>
            <a:r>
              <a:rPr lang="en"/>
              <a:t>Denise Rugani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DAFFC-4B1F-B6B8-E2C9-D83A20601865}"/>
              </a:ext>
            </a:extLst>
          </p:cNvPr>
          <p:cNvSpPr txBox="1"/>
          <p:nvPr/>
        </p:nvSpPr>
        <p:spPr>
          <a:xfrm>
            <a:off x="1737359" y="2688335"/>
            <a:ext cx="56692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lice"/>
              </a:rPr>
              <a:t>Superintendent of Liberty Union High School District</a:t>
            </a:r>
          </a:p>
          <a:p>
            <a:endParaRPr lang="en-US" sz="1800">
              <a:solidFill>
                <a:schemeClr val="accent2"/>
              </a:solidFill>
              <a:latin typeface="Alice"/>
            </a:endParaRPr>
          </a:p>
        </p:txBody>
      </p:sp>
    </p:spTree>
    <p:extLst>
      <p:ext uri="{BB962C8B-B14F-4D97-AF65-F5344CB8AC3E}">
        <p14:creationId xmlns:p14="http://schemas.microsoft.com/office/powerpoint/2010/main" val="55375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>
            <a:spLocks noGrp="1"/>
          </p:cNvSpPr>
          <p:nvPr>
            <p:ph type="title"/>
          </p:nvPr>
        </p:nvSpPr>
        <p:spPr>
          <a:xfrm>
            <a:off x="720000" y="792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Induction </a:t>
            </a:r>
            <a:r>
              <a:rPr lang="en"/>
              <a:t>recap in the PAC</a:t>
            </a:r>
            <a:endParaRPr lang="en-US"/>
          </a:p>
        </p:txBody>
      </p:sp>
      <p:pic>
        <p:nvPicPr>
          <p:cNvPr id="6" name="Picture 5" descr="https://attachments.office.net/owa/hollisterj%40luhsd.net/service.svc/s/GetAttachmentThumbnail?id=AAMkAGNkZTZkN2RlLTg2YjUtNDdkNi1iYjBlLWMxNzBkYTM1Y2RhOABGAAAAAADFsxKi5h%2BPToxouroRGLE%2FBwAQwCCQil5eTKsLjVfF0n%2BRAAAAAAENAACJqFVfWg%2FiRpaw%2BnqG6omEAAZ0WaU1AAABEgAQADQzwtac8Q9Fj4BxHOIVXu4%3D&amp;thumbnailType=2&amp;token=eyJhbGciOiJSUzI1NiIsImtpZCI6IkU1RDJGMEY4REE5M0I2NzA5QzQzQTlFOEE2MTQzQzAzRDYyRjlBODAiLCJ0eXAiOiJKV1QiLCJ4NXQiOiI1ZEx3LU5xVHRuQ2NRNm5vcGhROEE5WXZtb0EifQ.eyJvcmlnaW4iOiJodHRwczovL291dGxvb2sub2ZmaWNlLmNvbSIsInVjIjoiNzc2NTg5MThjM2QwNGI5MmE4NmM0MDdkMWRiMzJkMGIiLCJzaWduaW5fc3RhdGUiOlsiaW5rbm93bm50d2siLCJrbXNpIl0sInZlciI6IkV4Y2hhbmdlLkNhbGxiYWNrLlYxIiwiYXBwY3R4c2VuZGVyIjoiT3dhRG93bmxvYWRANWQ5ZWM0NmUtMTU4Yy00Yjk3LTk3YTItYmQ2ZGM2YTczZDIyIiwiaXNzcmluZyI6IldXIiwiYXBwY3R4Ijoie1wibXNleGNocHJvdFwiOlwib3dhXCIsXCJwdWlkXCI6XCIxMTUzOTc3MDI1NDU1Mjg4NjI1XCIsXCJzY29wZVwiOlwiT3dhRG93bmxvYWRcIixcIm9pZFwiOlwiMzkwMmJjNWItZGQ5NC00ZjJmLWE1YzYtNWViNzhkNGQ0Njc0XCIsXCJwcmltYXJ5c2lkXCI6XCJTLTEtNS0yMS01MDkwNzY1OC01NDAwNTgyMDYtODYwMDc1OTQyLTU1NDQ4NTdcIn0iLCJuYmYiOjE3MjcxMjg1NjcsImV4cCI6MTcyNzEyODg2NywiaXNzIjoiMDAwMDAwMDItMDAwMC0wZmYxLWNlMDAtMDAwMDAwMDAwMDAwQDVkOWVjNDZlLTE1OGMtNGI5Ny05N2EyLWJkNmRjNmE3M2QyMiIsImF1ZCI6IjAwMDAwMDAyLTAwMDAtMGZmMS1jZTAwLTAwMDAwMDAwMDAwMC9hdHRhY2htZW50cy5vZmZpY2UubmV0QDVkOWVjNDZlLTE1OGMtNGI5Ny05N2EyLWJkNmRjNmE3M2QyMiIsImhhcHAiOiJvd2EifQ.rRuN8ILSgfXEi8Umc6Pfi-acJDj0Nd0UcDNztK0faW71BVtWWyOtHIgdhTvoYHHZXX-yJBSg3eMn_XewVZf9f6nJM2d8Br2_E9bTU4t6c0-nR9zDYhtBcOQMBf_iwQuhQjOROK6pDgN6FMTzf8P1n3zayVgrcn93EUOj_1bwm1Oh0mfjSKCRGC7m-4UQhryYPgEh0naWqMnBMINIfELDqRf-gA_CAMqNKpxVqOOUxCs9jdGBkG_09qJ8yrBDFKOuWUsLBGXQduL3xmXJZ3nyIXozsPL68dKzwEVEPI527hzAEoNt2NmShqal8rJprYE2Sv98pyITa06rYNJ-t996SA&amp;X-OWA-CANARY=bdvoVyaEyjAAAAAAAAAAAICVjJca3NwYPUzjoeJksa8KaW833ql4H2IAaxerBXAePVWbTKcQ7rY.&amp;owa=outlook.office.com&amp;scriptVer=20240913004.12&amp;clientId=2F5035AE95604DEF8BF17BA50A36164F&amp;animation=true">
            <a:extLst>
              <a:ext uri="{FF2B5EF4-FFF2-40B4-BE49-F238E27FC236}">
                <a16:creationId xmlns:a16="http://schemas.microsoft.com/office/drawing/2014/main" id="{992ADE57-2155-920B-B68E-26DAF237C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38" y="788860"/>
            <a:ext cx="2589276" cy="1956435"/>
          </a:xfrm>
          <a:prstGeom prst="rect">
            <a:avLst/>
          </a:prstGeom>
        </p:spPr>
      </p:pic>
      <p:pic>
        <p:nvPicPr>
          <p:cNvPr id="7" name="Picture 6" descr="https://attachments.office.net/owa/hollisterj%40luhsd.net/service.svc/s/GetAttachmentThumbnail?id=AAMkAGNkZTZkN2RlLTg2YjUtNDdkNi1iYjBlLWMxNzBkYTM1Y2RhOABGAAAAAADFsxKi5h%2BPToxouroRGLE%2FBwAQwCCQil5eTKsLjVfF0n%2BRAAAAAAENAACJqFVfWg%2FiRpaw%2BnqG6omEAAZ0WaU1AAABEgAQAFovv7jG1ylHpLbwOq%2F6xHk%3D&amp;thumbnailType=2&amp;token=eyJhbGciOiJSUzI1NiIsImtpZCI6IkU1RDJGMEY4REE5M0I2NzA5QzQzQTlFOEE2MTQzQzAzRDYyRjlBODAiLCJ0eXAiOiJKV1QiLCJ4NXQiOiI1ZEx3LU5xVHRuQ2NRNm5vcGhROEE5WXZtb0EifQ.eyJvcmlnaW4iOiJodHRwczovL291dGxvb2sub2ZmaWNlLmNvbSIsInVjIjoiNzc2NTg5MThjM2QwNGI5MmE4NmM0MDdkMWRiMzJkMGIiLCJzaWduaW5fc3RhdGUiOlsiaW5rbm93bm50d2siLCJrbXNpIl0sInZlciI6IkV4Y2hhbmdlLkNhbGxiYWNrLlYxIiwiYXBwY3R4c2VuZGVyIjoiT3dhRG93bmxvYWRANWQ5ZWM0NmUtMTU4Yy00Yjk3LTk3YTItYmQ2ZGM2YTczZDIyIiwiaXNzcmluZyI6IldXIiwiYXBwY3R4Ijoie1wibXNleGNocHJvdFwiOlwib3dhXCIsXCJwdWlkXCI6XCIxMTUzOTc3MDI1NDU1Mjg4NjI1XCIsXCJzY29wZVwiOlwiT3dhRG93bmxvYWRcIixcIm9pZFwiOlwiMzkwMmJjNWItZGQ5NC00ZjJmLWE1YzYtNWViNzhkNGQ0Njc0XCIsXCJwcmltYXJ5c2lkXCI6XCJTLTEtNS0yMS01MDkwNzY1OC01NDAwNTgyMDYtODYwMDc1OTQyLTU1NDQ4NTdcIn0iLCJuYmYiOjE3MjcxMjg1NjcsImV4cCI6MTcyNzEyODg2NywiaXNzIjoiMDAwMDAwMDItMDAwMC0wZmYxLWNlMDAtMDAwMDAwMDAwMDAwQDVkOWVjNDZlLTE1OGMtNGI5Ny05N2EyLWJkNmRjNmE3M2QyMiIsImF1ZCI6IjAwMDAwMDAyLTAwMDAtMGZmMS1jZTAwLTAwMDAwMDAwMDAwMC9hdHRhY2htZW50cy5vZmZpY2UubmV0QDVkOWVjNDZlLTE1OGMtNGI5Ny05N2EyLWJkNmRjNmE3M2QyMiIsImhhcHAiOiJvd2EifQ.rRuN8ILSgfXEi8Umc6Pfi-acJDj0Nd0UcDNztK0faW71BVtWWyOtHIgdhTvoYHHZXX-yJBSg3eMn_XewVZf9f6nJM2d8Br2_E9bTU4t6c0-nR9zDYhtBcOQMBf_iwQuhQjOROK6pDgN6FMTzf8P1n3zayVgrcn93EUOj_1bwm1Oh0mfjSKCRGC7m-4UQhryYPgEh0naWqMnBMINIfELDqRf-gA_CAMqNKpxVqOOUxCs9jdGBkG_09qJ8yrBDFKOuWUsLBGXQduL3xmXJZ3nyIXozsPL68dKzwEVEPI527hzAEoNt2NmShqal8rJprYE2Sv98pyITa06rYNJ-t996SA&amp;X-OWA-CANARY=bdvoVyaEyjAAAAAAAAAAAICVjJca3NwYPUzjoeJksa8KaW833ql4H2IAaxerBXAePVWbTKcQ7rY.&amp;owa=outlook.office.com&amp;scriptVer=20240913004.12&amp;clientId=2F5035AE95604DEF8BF17BA50A36164F&amp;animation=true">
            <a:extLst>
              <a:ext uri="{FF2B5EF4-FFF2-40B4-BE49-F238E27FC236}">
                <a16:creationId xmlns:a16="http://schemas.microsoft.com/office/drawing/2014/main" id="{27FE8D7A-4518-95B5-8020-7CAED7E05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72" y="2880741"/>
            <a:ext cx="2600325" cy="1969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E80FF-2F04-FABD-E4DB-1D9F90FDBA87}"/>
              </a:ext>
            </a:extLst>
          </p:cNvPr>
          <p:cNvSpPr txBox="1"/>
          <p:nvPr/>
        </p:nvSpPr>
        <p:spPr>
          <a:xfrm>
            <a:off x="3968496" y="1764792"/>
            <a:ext cx="46360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76000"/>
                  </a:schemeClr>
                </a:solidFill>
                <a:latin typeface="Alice"/>
              </a:rPr>
              <a:t>-Over 290 guests in attendance</a:t>
            </a:r>
          </a:p>
          <a:p>
            <a:endParaRPr lang="en-US" sz="2400">
              <a:solidFill>
                <a:schemeClr val="tx1">
                  <a:lumMod val="76000"/>
                </a:schemeClr>
              </a:solidFill>
              <a:latin typeface="Alice"/>
            </a:endParaRPr>
          </a:p>
          <a:p>
            <a:r>
              <a:rPr lang="en-US" sz="2400">
                <a:solidFill>
                  <a:schemeClr val="tx1">
                    <a:lumMod val="76000"/>
                  </a:schemeClr>
                </a:solidFill>
                <a:latin typeface="Alice"/>
              </a:rPr>
              <a:t>-109 new members inducted and recognized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>
            <a:spLocks noGrp="1"/>
          </p:cNvSpPr>
          <p:nvPr>
            <p:ph type="title"/>
          </p:nvPr>
        </p:nvSpPr>
        <p:spPr>
          <a:xfrm>
            <a:off x="720000" y="792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Induction </a:t>
            </a:r>
            <a:r>
              <a:rPr lang="en"/>
              <a:t>recap in the PAC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/>
        </p:nvSpPr>
        <p:spPr>
          <a:xfrm>
            <a:off x="4072054" y="3985325"/>
            <a:ext cx="3744112" cy="15885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cs typeface="Calibri"/>
            </a:endParaRPr>
          </a:p>
          <a:p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C4A9D-F14A-4101-825A-FCCB1B66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92" y="802771"/>
            <a:ext cx="2957899" cy="20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705F66-D20E-43C9-8B62-077F9EB7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55" y="802771"/>
            <a:ext cx="2957899" cy="20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7DF4A-0371-4B3C-9316-452A0DA1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20" y="3055578"/>
            <a:ext cx="2960480" cy="1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E66CF-FFEC-43CE-BF58-60659AC1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55" y="3055578"/>
            <a:ext cx="2962471" cy="19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2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>
            <a:spLocks noGrp="1"/>
          </p:cNvSpPr>
          <p:nvPr>
            <p:ph type="title"/>
          </p:nvPr>
        </p:nvSpPr>
        <p:spPr>
          <a:xfrm>
            <a:off x="720000" y="792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Induction</a:t>
            </a:r>
            <a:r>
              <a:rPr lang="en"/>
              <a:t> recap in the PAC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80FF-2F04-FABD-E4DB-1D9F90FDBA87}"/>
              </a:ext>
            </a:extLst>
          </p:cNvPr>
          <p:cNvSpPr txBox="1"/>
          <p:nvPr/>
        </p:nvSpPr>
        <p:spPr>
          <a:xfrm>
            <a:off x="466344" y="1787652"/>
            <a:ext cx="463600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76000"/>
                  </a:schemeClr>
                </a:solidFill>
                <a:latin typeface="Alice"/>
              </a:rPr>
              <a:t>-Guest speaker Principal Dr. Amaro</a:t>
            </a:r>
            <a:endParaRPr lang="en-US">
              <a:solidFill>
                <a:schemeClr val="tx1">
                  <a:lumMod val="76000"/>
                </a:schemeClr>
              </a:solidFill>
            </a:endParaRPr>
          </a:p>
          <a:p>
            <a:endParaRPr lang="en-US" sz="2400">
              <a:solidFill>
                <a:schemeClr val="tx1">
                  <a:lumMod val="76000"/>
                </a:schemeClr>
              </a:solidFill>
              <a:latin typeface="Alice"/>
            </a:endParaRPr>
          </a:p>
          <a:p>
            <a:r>
              <a:rPr lang="en-US" sz="2400">
                <a:solidFill>
                  <a:schemeClr val="tx1">
                    <a:lumMod val="76000"/>
                  </a:schemeClr>
                </a:solidFill>
                <a:latin typeface="Alice"/>
              </a:rPr>
              <a:t>-Public speaking opportunities for executive cabinet members</a:t>
            </a:r>
          </a:p>
        </p:txBody>
      </p:sp>
      <p:pic>
        <p:nvPicPr>
          <p:cNvPr id="2" name="Picture 1" descr="https://attachments.office.net/owa/hollisterj%40luhsd.net/service.svc/s/GetAttachmentThumbnail?id=AAMkAGNkZTZkN2RlLTg2YjUtNDdkNi1iYjBlLWMxNzBkYTM1Y2RhOABGAAAAAADFsxKi5h%2BPToxouroRGLE%2FBwAQwCCQil5eTKsLjVfF0n%2BRAAAAAAENAACJqFVfWg%2FiRpaw%2BnqG6omEAAZ0WaU0AAABEgAQAHinPXwG4%2F5Gppo9DtTQZss%3D&amp;thumbnailType=2&amp;token=eyJhbGciOiJSUzI1NiIsImtpZCI6IkU1RDJGMEY4REE5M0I2NzA5QzQzQTlFOEE2MTQzQzAzRDYyRjlBODAiLCJ0eXAiOiJKV1QiLCJ4NXQiOiI1ZEx3LU5xVHRuQ2NRNm5vcGhROEE5WXZtb0EifQ.eyJvcmlnaW4iOiJodHRwczovL291dGxvb2sub2ZmaWNlLmNvbSIsInVjIjoiMGFiNGY4YmZiYzdlNGIwNDgyZTU3ZjVlNGZlY2ZhOTUiLCJzaWduaW5fc3RhdGUiOlsiaW5rbm93bm50d2siLCJrbXNpIl0sInZlciI6IkV4Y2hhbmdlLkNhbGxiYWNrLlYxIiwiYXBwY3R4c2VuZGVyIjoiT3dhRG93bmxvYWRANWQ5ZWM0NmUtMTU4Yy00Yjk3LTk3YTItYmQ2ZGM2YTczZDIyIiwiaXNzcmluZyI6IldXIiwiYXBwY3R4Ijoie1wibXNleGNocHJvdFwiOlwib3dhXCIsXCJwdWlkXCI6XCIxMTUzOTc3MDI1NDU1Mjg4NjI1XCIsXCJzY29wZVwiOlwiT3dhRG93bmxvYWRcIixcIm9pZFwiOlwiMzkwMmJjNWItZGQ5NC00ZjJmLWE1YzYtNWViNzhkNGQ0Njc0XCIsXCJwcmltYXJ5c2lkXCI6XCJTLTEtNS0yMS01MDkwNzY1OC01NDAwNTgyMDYtODYwMDc1OTQyLTU1NDQ4NTdcIn0iLCJuYmYiOjE3MjcxMjgyNzQsImV4cCI6MTcyNzEyODU3NCwiaXNzIjoiMDAwMDAwMDItMDAwMC0wZmYxLWNlMDAtMDAwMDAwMDAwMDAwQDVkOWVjNDZlLTE1OGMtNGI5Ny05N2EyLWJkNmRjNmE3M2QyMiIsImF1ZCI6IjAwMDAwMDAyLTAwMDAtMGZmMS1jZTAwLTAwMDAwMDAwMDAwMC9hdHRhY2htZW50cy5vZmZpY2UubmV0QDVkOWVjNDZlLTE1OGMtNGI5Ny05N2EyLWJkNmRjNmE3M2QyMiIsImhhcHAiOiJvd2EifQ.uJgF3nzKk8dLHwV71PQW9j85IlG9iLG-StQBb_vEWNQ1zfjQQRo1Yjv7BejCTkcp9vMW059wC0AO-K0W-yJsFlWJhZcgK7Q3rRwJpErwJLLxJnm0-xA2EQRIgC2Tt9KCPdn443XqqACJWqGOdBvMfok1Qa-2ICgHaK5tbdn6E6wksg0ky3kolBH5I7TAbhnPktOg46rGWtOdJxi6CjSu_ECW2fZLMwgq076Dp1j-pAJ7zMlouLvsN2PV64zzYRbl6rtvuCrbNN0XyU4KGmxyMsVLbSJ7f3M2R6KShHY4velglMCk7DRP1HVIN0aa3b5xcmHh4AvM4iiUmp7wntgzQQ&amp;X-OWA-CANARY=bdvoVyaEyjAAAAAAAAAAAKC3WfcZ3NwYSAKJTgjQGp03Xl4iDn01S4RLpJU30tLFYGIGauj81Jc.&amp;owa=outlook.office.com&amp;scriptVer=20240913004.12&amp;clientId=2F5035AE95604DEF8BF17BA50A36164F&amp;animation=true">
            <a:extLst>
              <a:ext uri="{FF2B5EF4-FFF2-40B4-BE49-F238E27FC236}">
                <a16:creationId xmlns:a16="http://schemas.microsoft.com/office/drawing/2014/main" id="{6963C5C8-19EF-2647-3E11-880C4D77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17" y="843023"/>
            <a:ext cx="2999994" cy="2034540"/>
          </a:xfrm>
          <a:prstGeom prst="rect">
            <a:avLst/>
          </a:prstGeom>
        </p:spPr>
      </p:pic>
      <p:pic>
        <p:nvPicPr>
          <p:cNvPr id="3" name="Picture 2" descr="https://attachments.office.net/owa/hollisterj%40luhsd.net/service.svc/s/GetAttachmentThumbnail?id=AAMkAGNkZTZkN2RlLTg2YjUtNDdkNi1iYjBlLWMxNzBkYTM1Y2RhOABGAAAAAADFsxKi5h%2BPToxouroRGLE%2FBwAQwCCQil5eTKsLjVfF0n%2BRAAAAAAENAACJqFVfWg%2FiRpaw%2BnqG6omEAAZ0WaU3AAABEgAQALxbHS6UdXpNj1AUuqlB7cE%3D&amp;thumbnailType=2&amp;token=eyJhbGciOiJSUzI1NiIsImtpZCI6IkU1RDJGMEY4REE5M0I2NzA5QzQzQTlFOEE2MTQzQzAzRDYyRjlBODAiLCJ0eXAiOiJKV1QiLCJ4NXQiOiI1ZEx3LU5xVHRuQ2NRNm5vcGhROEE5WXZtb0EifQ.eyJvcmlnaW4iOiJodHRwczovL291dGxvb2sub2ZmaWNlLmNvbSIsInVjIjoiNzc2NTg5MThjM2QwNGI5MmE4NmM0MDdkMWRiMzJkMGIiLCJzaWduaW5fc3RhdGUiOlsiaW5rbm93bm50d2siLCJrbXNpIl0sInZlciI6IkV4Y2hhbmdlLkNhbGxiYWNrLlYxIiwiYXBwY3R4c2VuZGVyIjoiT3dhRG93bmxvYWRANWQ5ZWM0NmUtMTU4Yy00Yjk3LTk3YTItYmQ2ZGM2YTczZDIyIiwiaXNzcmluZyI6IldXIiwiYXBwY3R4Ijoie1wibXNleGNocHJvdFwiOlwib3dhXCIsXCJwdWlkXCI6XCIxMTUzOTc3MDI1NDU1Mjg4NjI1XCIsXCJzY29wZVwiOlwiT3dhRG93bmxvYWRcIixcIm9pZFwiOlwiMzkwMmJjNWItZGQ5NC00ZjJmLWE1YzYtNWViNzhkNGQ0Njc0XCIsXCJwcmltYXJ5c2lkXCI6XCJTLTEtNS0yMS01MDkwNzY1OC01NDAwNTgyMDYtODYwMDc1OTQyLTU1NDQ4NTdcIn0iLCJuYmYiOjE3MjcxMjg4NzQsImV4cCI6MTcyNzEyOTE3NCwiaXNzIjoiMDAwMDAwMDItMDAwMC0wZmYxLWNlMDAtMDAwMDAwMDAwMDAwQDVkOWVjNDZlLTE1OGMtNGI5Ny05N2EyLWJkNmRjNmE3M2QyMiIsImF1ZCI6IjAwMDAwMDAyLTAwMDAtMGZmMS1jZTAwLTAwMDAwMDAwMDAwMC9hdHRhY2htZW50cy5vZmZpY2UubmV0QDVkOWVjNDZlLTE1OGMtNGI5Ny05N2EyLWJkNmRjNmE3M2QyMiIsImhhcHAiOiJvd2EifQ.T6AKc0qZKte8f_CbDXVuMvzAwNNkW0V9r8jgGHfF5bsKA3d6TqthG3C0FvLsvjeu-gsQ8B9poIQQMIeDwrnlnTOhYn53aUHNXElrnpNTgnkZF2ulyUhxWjRgl1kfXXe2CocoVVer21fBbISalDPMuET_Ir_xDL6gcF1HWa-vwBy5p51KvcBeAytJ2QBACN1whNAyG8Sbn_a99xO3NLf8tcix8v5523TnSsHUVCgXIuN4Z0VCW-DkoM0_DUUmbaaP2S2-rCxJYccD2sPQmlSLY8dLa6enxX79dIVkl6SCq2lkVe-bovT7VIgVO47-ZL8zms2gc6w77iKacCX5Q5w0rA&amp;X-OWA-CANARY=bdvoVyaEyjAAAAAAAAAAAJAN8pAb3NwYpbzb1wZ1Cj0aIKHP2G5nRwU1oRQ0UzvQx7CcS2VYNhw.&amp;owa=outlook.office.com&amp;scriptVer=20240913004.12&amp;clientId=2F5035AE95604DEF8BF17BA50A36164F&amp;animation=true">
            <a:extLst>
              <a:ext uri="{FF2B5EF4-FFF2-40B4-BE49-F238E27FC236}">
                <a16:creationId xmlns:a16="http://schemas.microsoft.com/office/drawing/2014/main" id="{2544862D-E511-FB19-ED2E-96D72A98A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47" y="2960942"/>
            <a:ext cx="2995422" cy="2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Panda Express</a:t>
            </a:r>
            <a:r>
              <a:rPr lang="en"/>
              <a:t> fundraiser updates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BBF0-D9E3-FCFC-A80D-A53DC19F397E}"/>
              </a:ext>
            </a:extLst>
          </p:cNvPr>
          <p:cNvSpPr txBox="1"/>
          <p:nvPr/>
        </p:nvSpPr>
        <p:spPr>
          <a:xfrm>
            <a:off x="2779776" y="1282446"/>
            <a:ext cx="358444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lice"/>
              <a:cs typeface="Segoe UI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lice"/>
                <a:cs typeface="Segoe UI"/>
              </a:rPr>
              <a:t>​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Alice"/>
                <a:cs typeface="Segoe UI"/>
              </a:rPr>
              <a:t>Amount Raised: $237.02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lice"/>
                <a:cs typeface="Segoe UI"/>
              </a:rPr>
              <a:t>​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lice"/>
                <a:cs typeface="Segoe UI"/>
              </a:rPr>
              <a:t>Goal for end of year: $1,000+ for scholarships for the class of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text on a white background&#10;&#10;Description automatically generated">
            <a:extLst>
              <a:ext uri="{FF2B5EF4-FFF2-40B4-BE49-F238E27FC236}">
                <a16:creationId xmlns:a16="http://schemas.microsoft.com/office/drawing/2014/main" id="{196068E3-5CC7-B268-DF2D-BEEF6FE3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71" y="65913"/>
            <a:ext cx="7245858" cy="3228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E34748-32DC-FD4B-20FF-886E724D0C8E}"/>
              </a:ext>
            </a:extLst>
          </p:cNvPr>
          <p:cNvSpPr txBox="1"/>
          <p:nvPr/>
        </p:nvSpPr>
        <p:spPr>
          <a:xfrm>
            <a:off x="1271015" y="3520440"/>
            <a:ext cx="692200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Alice"/>
              </a:rPr>
              <a:t>-Freedom High School students ONLY</a:t>
            </a:r>
            <a:endParaRPr lang="en-US"/>
          </a:p>
          <a:p>
            <a:pPr algn="ctr"/>
            <a:r>
              <a:rPr lang="en-US" sz="2200">
                <a:latin typeface="Alice"/>
              </a:rPr>
              <a:t>-Local scholarship application (class of 2025)</a:t>
            </a:r>
          </a:p>
          <a:p>
            <a:pPr algn="ctr"/>
            <a:r>
              <a:rPr lang="en-US" sz="2200">
                <a:latin typeface="Alice"/>
              </a:rPr>
              <a:t>-College and career center website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accent2"/>
                </a:solidFill>
              </a:rPr>
              <a:t>Food fair</a:t>
            </a:r>
            <a:r>
              <a:rPr lang="en"/>
              <a:t> recap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9BBF0-D9E3-FCFC-A80D-A53DC19F397E}"/>
              </a:ext>
            </a:extLst>
          </p:cNvPr>
          <p:cNvSpPr txBox="1"/>
          <p:nvPr/>
        </p:nvSpPr>
        <p:spPr>
          <a:xfrm>
            <a:off x="2779776" y="1501902"/>
            <a:ext cx="358444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Alice"/>
                <a:cs typeface="Segoe UI"/>
              </a:rPr>
              <a:t>Food sold: Taco Bell tacos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Alice"/>
                <a:cs typeface="Segoe UI"/>
              </a:rPr>
              <a:t>​</a:t>
            </a:r>
          </a:p>
          <a:p>
            <a:pPr algn="ctr"/>
            <a:r>
              <a:rPr lang="en-US" sz="2400">
                <a:solidFill>
                  <a:schemeClr val="accent2"/>
                </a:solidFill>
                <a:latin typeface="Alice"/>
                <a:cs typeface="Segoe UI"/>
              </a:rPr>
              <a:t>72 tacos+ water sold out in 20 minutes</a:t>
            </a:r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Alice"/>
                <a:cs typeface="Segoe UI"/>
              </a:rPr>
              <a:t>​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Alice"/>
                <a:cs typeface="Segoe UI"/>
              </a:rPr>
              <a:t>Net profit: $200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6515"/>
      </p:ext>
    </p:extLst>
  </p:cSld>
  <p:clrMapOvr>
    <a:masterClrMapping/>
  </p:clrMapOvr>
</p:sld>
</file>

<file path=ppt/theme/theme1.xml><?xml version="1.0" encoding="utf-8"?>
<a:theme xmlns:a="http://schemas.openxmlformats.org/drawingml/2006/main" name="Soft and Elegant Pitch Deck by Slidesgo">
  <a:themeElements>
    <a:clrScheme name="Simple Light">
      <a:dk1>
        <a:srgbClr val="49342A"/>
      </a:dk1>
      <a:lt1>
        <a:srgbClr val="FFFEFC"/>
      </a:lt1>
      <a:dk2>
        <a:srgbClr val="F9E0DB"/>
      </a:dk2>
      <a:lt2>
        <a:srgbClr val="D8B6AB"/>
      </a:lt2>
      <a:accent1>
        <a:srgbClr val="CE938C"/>
      </a:accent1>
      <a:accent2>
        <a:srgbClr val="9B524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934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Soft and Elegant Pitch Deck by Slidesgo</vt:lpstr>
      <vt:lpstr>Slidesgo Final Pages</vt:lpstr>
      <vt:lpstr>National  Honor Society</vt:lpstr>
      <vt:lpstr>Agenda 9/24/23</vt:lpstr>
      <vt:lpstr>Guest Speaker Denise Rugani</vt:lpstr>
      <vt:lpstr>Induction recap in the PAC</vt:lpstr>
      <vt:lpstr>Induction recap in the PAC</vt:lpstr>
      <vt:lpstr>Induction recap in the PAC</vt:lpstr>
      <vt:lpstr>Panda Express fundraiser updates</vt:lpstr>
      <vt:lpstr>PowerPoint Presentation</vt:lpstr>
      <vt:lpstr>Food fair recap</vt:lpstr>
      <vt:lpstr>Homecoming parade recap </vt:lpstr>
      <vt:lpstr>Point sheet/ Attendance/ Graduation Recognition</vt:lpstr>
      <vt:lpstr>PowerPoint Presentation</vt:lpstr>
      <vt:lpstr>PowerPoint Presentation</vt:lpstr>
      <vt:lpstr>Join NHS online</vt:lpstr>
      <vt:lpstr>PowerPoint Presentation</vt:lpstr>
      <vt:lpstr>Club information: Remind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 Honor Society</dc:title>
  <cp:revision>5</cp:revision>
  <dcterms:modified xsi:type="dcterms:W3CDTF">2024-09-26T15:31:12Z</dcterms:modified>
</cp:coreProperties>
</file>