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  <p:sldMasterId id="2147483676" r:id="rId5"/>
  </p:sldMasterIdLst>
  <p:notesMasterIdLst>
    <p:notesMasterId r:id="rId14"/>
  </p:notesMasterIdLst>
  <p:sldIdLst>
    <p:sldId id="278" r:id="rId6"/>
    <p:sldId id="279" r:id="rId7"/>
    <p:sldId id="280" r:id="rId8"/>
    <p:sldId id="260" r:id="rId9"/>
    <p:sldId id="263" r:id="rId10"/>
    <p:sldId id="268" r:id="rId11"/>
    <p:sldId id="270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83186-53C4-6EC5-0DC0-2EA26AC558C2}" v="9" dt="2025-01-14T15:53:32.637"/>
    <p1510:client id="{134856E4-6F92-C83D-5EA1-AF08A4BCD9C4}" v="18" dt="2025-01-13T20:25:12.490"/>
    <p1510:client id="{E4AB471D-6BE2-97DE-D778-025A5F797C06}" v="71" dt="2025-01-13T20:20:3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 Nucup" userId="S::6030550@luhsd.net::58853de1-0030-4fbc-907f-54e6927f12b3" providerId="AD" clId="Web-{E4AB471D-6BE2-97DE-D778-025A5F797C06}"/>
    <pc:docChg chg="addSld delSld modSld sldOrd addMainMaster modMainMaster">
      <pc:chgData name="Angelica Nucup" userId="S::6030550@luhsd.net::58853de1-0030-4fbc-907f-54e6927f12b3" providerId="AD" clId="Web-{E4AB471D-6BE2-97DE-D778-025A5F797C06}" dt="2025-01-13T20:20:35.989" v="65"/>
      <pc:docMkLst>
        <pc:docMk/>
      </pc:docMkLst>
      <pc:sldChg chg="add del">
        <pc:chgData name="Angelica Nucup" userId="S::6030550@luhsd.net::58853de1-0030-4fbc-907f-54e6927f12b3" providerId="AD" clId="Web-{E4AB471D-6BE2-97DE-D778-025A5F797C06}" dt="2025-01-12T18:10:54.969" v="8"/>
        <pc:sldMkLst>
          <pc:docMk/>
          <pc:sldMk cId="0" sldId="256"/>
        </pc:sldMkLst>
      </pc:sldChg>
      <pc:sldChg chg="del">
        <pc:chgData name="Angelica Nucup" userId="S::6030550@luhsd.net::58853de1-0030-4fbc-907f-54e6927f12b3" providerId="AD" clId="Web-{E4AB471D-6BE2-97DE-D778-025A5F797C06}" dt="2025-01-12T18:08:27.543" v="4"/>
        <pc:sldMkLst>
          <pc:docMk/>
          <pc:sldMk cId="3285086364" sldId="256"/>
        </pc:sldMkLst>
      </pc:sldChg>
      <pc:sldChg chg="del">
        <pc:chgData name="Angelica Nucup" userId="S::6030550@luhsd.net::58853de1-0030-4fbc-907f-54e6927f12b3" providerId="AD" clId="Web-{E4AB471D-6BE2-97DE-D778-025A5F797C06}" dt="2025-01-13T20:15:34.243" v="62"/>
        <pc:sldMkLst>
          <pc:docMk/>
          <pc:sldMk cId="1608272533" sldId="258"/>
        </pc:sldMkLst>
      </pc:sldChg>
      <pc:sldChg chg="modSp add">
        <pc:chgData name="Angelica Nucup" userId="S::6030550@luhsd.net::58853de1-0030-4fbc-907f-54e6927f12b3" providerId="AD" clId="Web-{E4AB471D-6BE2-97DE-D778-025A5F797C06}" dt="2025-01-13T20:03:46.731" v="37" actId="1076"/>
        <pc:sldMkLst>
          <pc:docMk/>
          <pc:sldMk cId="0" sldId="260"/>
        </pc:sldMkLst>
        <pc:spChg chg="mod">
          <ac:chgData name="Angelica Nucup" userId="S::6030550@luhsd.net::58853de1-0030-4fbc-907f-54e6927f12b3" providerId="AD" clId="Web-{E4AB471D-6BE2-97DE-D778-025A5F797C06}" dt="2025-01-13T20:03:46.700" v="36" actId="1076"/>
          <ac:spMkLst>
            <pc:docMk/>
            <pc:sldMk cId="0" sldId="260"/>
            <ac:spMk id="21" creationId="{1BEE609F-4D23-A799-D02B-E2C3FCDA3CD6}"/>
          </ac:spMkLst>
        </pc:spChg>
        <pc:spChg chg="mod">
          <ac:chgData name="Angelica Nucup" userId="S::6030550@luhsd.net::58853de1-0030-4fbc-907f-54e6927f12b3" providerId="AD" clId="Web-{E4AB471D-6BE2-97DE-D778-025A5F797C06}" dt="2025-01-13T20:03:46.731" v="37" actId="1076"/>
          <ac:spMkLst>
            <pc:docMk/>
            <pc:sldMk cId="0" sldId="260"/>
            <ac:spMk id="23" creationId="{993EAD29-8D21-B751-6F51-614AF68C0899}"/>
          </ac:spMkLst>
        </pc:spChg>
        <pc:spChg chg="mod">
          <ac:chgData name="Angelica Nucup" userId="S::6030550@luhsd.net::58853de1-0030-4fbc-907f-54e6927f12b3" providerId="AD" clId="Web-{E4AB471D-6BE2-97DE-D778-025A5F797C06}" dt="2025-01-13T20:03:36.965" v="33" actId="1076"/>
          <ac:spMkLst>
            <pc:docMk/>
            <pc:sldMk cId="0" sldId="260"/>
            <ac:spMk id="5016" creationId="{00000000-0000-0000-0000-000000000000}"/>
          </ac:spMkLst>
        </pc:spChg>
        <pc:grpChg chg="mod">
          <ac:chgData name="Angelica Nucup" userId="S::6030550@luhsd.net::58853de1-0030-4fbc-907f-54e6927f12b3" providerId="AD" clId="Web-{E4AB471D-6BE2-97DE-D778-025A5F797C06}" dt="2025-01-13T20:03:46.653" v="35" actId="1076"/>
          <ac:grpSpMkLst>
            <pc:docMk/>
            <pc:sldMk cId="0" sldId="260"/>
            <ac:grpSpMk id="19" creationId="{DFAE9EAA-9A08-FCD0-AED3-61289B66F993}"/>
          </ac:grpSpMkLst>
        </pc:grpChg>
        <pc:grpChg chg="mod">
          <ac:chgData name="Angelica Nucup" userId="S::6030550@luhsd.net::58853de1-0030-4fbc-907f-54e6927f12b3" providerId="AD" clId="Web-{E4AB471D-6BE2-97DE-D778-025A5F797C06}" dt="2025-01-13T20:03:46.575" v="34" actId="1076"/>
          <ac:grpSpMkLst>
            <pc:docMk/>
            <pc:sldMk cId="0" sldId="260"/>
            <ac:grpSpMk id="5023" creationId="{00000000-0000-0000-0000-000000000000}"/>
          </ac:grpSpMkLst>
        </pc:grpChg>
      </pc:sldChg>
      <pc:sldChg chg="modSp add">
        <pc:chgData name="Angelica Nucup" userId="S::6030550@luhsd.net::58853de1-0030-4fbc-907f-54e6927f12b3" providerId="AD" clId="Web-{E4AB471D-6BE2-97DE-D778-025A5F797C06}" dt="2025-01-13T20:08:12.242" v="43" actId="1076"/>
        <pc:sldMkLst>
          <pc:docMk/>
          <pc:sldMk cId="0" sldId="263"/>
        </pc:sldMkLst>
        <pc:spChg chg="mod">
          <ac:chgData name="Angelica Nucup" userId="S::6030550@luhsd.net::58853de1-0030-4fbc-907f-54e6927f12b3" providerId="AD" clId="Web-{E4AB471D-6BE2-97DE-D778-025A5F797C06}" dt="2025-01-13T20:08:07.726" v="42" actId="1076"/>
          <ac:spMkLst>
            <pc:docMk/>
            <pc:sldMk cId="0" sldId="263"/>
            <ac:spMk id="5111" creationId="{00000000-0000-0000-0000-000000000000}"/>
          </ac:spMkLst>
        </pc:spChg>
        <pc:grpChg chg="mod">
          <ac:chgData name="Angelica Nucup" userId="S::6030550@luhsd.net::58853de1-0030-4fbc-907f-54e6927f12b3" providerId="AD" clId="Web-{E4AB471D-6BE2-97DE-D778-025A5F797C06}" dt="2025-01-13T20:08:12.242" v="43" actId="1076"/>
          <ac:grpSpMkLst>
            <pc:docMk/>
            <pc:sldMk cId="0" sldId="263"/>
            <ac:grpSpMk id="5118" creationId="{00000000-0000-0000-0000-000000000000}"/>
          </ac:grpSpMkLst>
        </pc:grpChg>
      </pc:sldChg>
      <pc:sldChg chg="del">
        <pc:chgData name="Angelica Nucup" userId="S::6030550@luhsd.net::58853de1-0030-4fbc-907f-54e6927f12b3" providerId="AD" clId="Web-{E4AB471D-6BE2-97DE-D778-025A5F797C06}" dt="2025-01-12T18:11:58.252" v="23"/>
        <pc:sldMkLst>
          <pc:docMk/>
          <pc:sldMk cId="2723132027" sldId="263"/>
        </pc:sldMkLst>
      </pc:sldChg>
      <pc:sldChg chg="del">
        <pc:chgData name="Angelica Nucup" userId="S::6030550@luhsd.net::58853de1-0030-4fbc-907f-54e6927f12b3" providerId="AD" clId="Web-{E4AB471D-6BE2-97DE-D778-025A5F797C06}" dt="2025-01-13T20:03:55.591" v="38"/>
        <pc:sldMkLst>
          <pc:docMk/>
          <pc:sldMk cId="1991844038" sldId="267"/>
        </pc:sldMkLst>
      </pc:sldChg>
      <pc:sldChg chg="modSp add">
        <pc:chgData name="Angelica Nucup" userId="S::6030550@luhsd.net::58853de1-0030-4fbc-907f-54e6927f12b3" providerId="AD" clId="Web-{E4AB471D-6BE2-97DE-D778-025A5F797C06}" dt="2025-01-13T20:15:25.368" v="61" actId="20577"/>
        <pc:sldMkLst>
          <pc:docMk/>
          <pc:sldMk cId="0" sldId="268"/>
        </pc:sldMkLst>
        <pc:spChg chg="mod">
          <ac:chgData name="Angelica Nucup" userId="S::6030550@luhsd.net::58853de1-0030-4fbc-907f-54e6927f12b3" providerId="AD" clId="Web-{E4AB471D-6BE2-97DE-D778-025A5F797C06}" dt="2025-01-13T20:15:14.555" v="52" actId="14100"/>
          <ac:spMkLst>
            <pc:docMk/>
            <pc:sldMk cId="0" sldId="268"/>
            <ac:spMk id="43" creationId="{2239B4F7-162D-BEE0-C48E-8F23464532A1}"/>
          </ac:spMkLst>
        </pc:spChg>
        <pc:spChg chg="mod">
          <ac:chgData name="Angelica Nucup" userId="S::6030550@luhsd.net::58853de1-0030-4fbc-907f-54e6927f12b3" providerId="AD" clId="Web-{E4AB471D-6BE2-97DE-D778-025A5F797C06}" dt="2025-01-13T20:15:25.368" v="61" actId="20577"/>
          <ac:spMkLst>
            <pc:docMk/>
            <pc:sldMk cId="0" sldId="268"/>
            <ac:spMk id="44" creationId="{91ED57D1-0C53-716E-62EC-6AF0E15F0138}"/>
          </ac:spMkLst>
        </pc:spChg>
        <pc:grpChg chg="mod">
          <ac:chgData name="Angelica Nucup" userId="S::6030550@luhsd.net::58853de1-0030-4fbc-907f-54e6927f12b3" providerId="AD" clId="Web-{E4AB471D-6BE2-97DE-D778-025A5F797C06}" dt="2025-01-13T20:15:06.836" v="46" actId="1076"/>
          <ac:grpSpMkLst>
            <pc:docMk/>
            <pc:sldMk cId="0" sldId="268"/>
            <ac:grpSpMk id="24" creationId="{085FB42F-8D18-5FAA-BA5D-C23354B3DD38}"/>
          </ac:grpSpMkLst>
        </pc:grpChg>
        <pc:grpChg chg="mod">
          <ac:chgData name="Angelica Nucup" userId="S::6030550@luhsd.net::58853de1-0030-4fbc-907f-54e6927f12b3" providerId="AD" clId="Web-{E4AB471D-6BE2-97DE-D778-025A5F797C06}" dt="2025-01-13T20:15:07.039" v="47" actId="1076"/>
          <ac:grpSpMkLst>
            <pc:docMk/>
            <pc:sldMk cId="0" sldId="268"/>
            <ac:grpSpMk id="42" creationId="{405C8DF6-F279-6E15-C249-7D771C716255}"/>
          </ac:grpSpMkLst>
        </pc:grpChg>
      </pc:sldChg>
      <pc:sldChg chg="add del">
        <pc:chgData name="Angelica Nucup" userId="S::6030550@luhsd.net::58853de1-0030-4fbc-907f-54e6927f12b3" providerId="AD" clId="Web-{E4AB471D-6BE2-97DE-D778-025A5F797C06}" dt="2025-01-13T20:20:35.989" v="65"/>
        <pc:sldMkLst>
          <pc:docMk/>
          <pc:sldMk cId="0" sldId="270"/>
        </pc:sldMkLst>
      </pc:sldChg>
      <pc:sldChg chg="del">
        <pc:chgData name="Angelica Nucup" userId="S::6030550@luhsd.net::58853de1-0030-4fbc-907f-54e6927f12b3" providerId="AD" clId="Web-{E4AB471D-6BE2-97DE-D778-025A5F797C06}" dt="2025-01-13T20:08:16.023" v="44"/>
        <pc:sldMkLst>
          <pc:docMk/>
          <pc:sldMk cId="2565795511" sldId="276"/>
        </pc:sldMkLst>
      </pc:sldChg>
      <pc:sldChg chg="del">
        <pc:chgData name="Angelica Nucup" userId="S::6030550@luhsd.net::58853de1-0030-4fbc-907f-54e6927f12b3" providerId="AD" clId="Web-{E4AB471D-6BE2-97DE-D778-025A5F797C06}" dt="2025-01-13T05:02:51.919" v="30"/>
        <pc:sldMkLst>
          <pc:docMk/>
          <pc:sldMk cId="452493256" sldId="277"/>
        </pc:sldMkLst>
      </pc:sldChg>
      <pc:sldChg chg="modSp add">
        <pc:chgData name="Angelica Nucup" userId="S::6030550@luhsd.net::58853de1-0030-4fbc-907f-54e6927f12b3" providerId="AD" clId="Web-{E4AB471D-6BE2-97DE-D778-025A5F797C06}" dt="2025-01-12T18:08:18.152" v="3" actId="1076"/>
        <pc:sldMkLst>
          <pc:docMk/>
          <pc:sldMk cId="1984752858" sldId="278"/>
        </pc:sldMkLst>
        <pc:spChg chg="mod">
          <ac:chgData name="Angelica Nucup" userId="S::6030550@luhsd.net::58853de1-0030-4fbc-907f-54e6927f12b3" providerId="AD" clId="Web-{E4AB471D-6BE2-97DE-D778-025A5F797C06}" dt="2025-01-12T18:08:13.215" v="2" actId="1076"/>
          <ac:spMkLst>
            <pc:docMk/>
            <pc:sldMk cId="1984752858" sldId="278"/>
            <ac:spMk id="4904" creationId="{00000000-0000-0000-0000-000000000000}"/>
          </ac:spMkLst>
        </pc:spChg>
        <pc:grpChg chg="mod">
          <ac:chgData name="Angelica Nucup" userId="S::6030550@luhsd.net::58853de1-0030-4fbc-907f-54e6927f12b3" providerId="AD" clId="Web-{E4AB471D-6BE2-97DE-D778-025A5F797C06}" dt="2025-01-12T18:08:18.152" v="3" actId="1076"/>
          <ac:grpSpMkLst>
            <pc:docMk/>
            <pc:sldMk cId="1984752858" sldId="278"/>
            <ac:grpSpMk id="4906" creationId="{00000000-0000-0000-0000-000000000000}"/>
          </ac:grpSpMkLst>
        </pc:grpChg>
      </pc:sldChg>
      <pc:sldChg chg="modSp add ord">
        <pc:chgData name="Angelica Nucup" userId="S::6030550@luhsd.net::58853de1-0030-4fbc-907f-54e6927f12b3" providerId="AD" clId="Web-{E4AB471D-6BE2-97DE-D778-025A5F797C06}" dt="2025-01-12T18:11:52.470" v="22" actId="1076"/>
        <pc:sldMkLst>
          <pc:docMk/>
          <pc:sldMk cId="497642412" sldId="279"/>
        </pc:sldMkLst>
        <pc:spChg chg="mod">
          <ac:chgData name="Angelica Nucup" userId="S::6030550@luhsd.net::58853de1-0030-4fbc-907f-54e6927f12b3" providerId="AD" clId="Web-{E4AB471D-6BE2-97DE-D778-025A5F797C06}" dt="2025-01-12T18:11:29.907" v="14" actId="20577"/>
          <ac:spMkLst>
            <pc:docMk/>
            <pc:sldMk cId="497642412" sldId="279"/>
            <ac:spMk id="4959" creationId="{00000000-0000-0000-0000-000000000000}"/>
          </ac:spMkLst>
        </pc:spChg>
        <pc:spChg chg="mod">
          <ac:chgData name="Angelica Nucup" userId="S::6030550@luhsd.net::58853de1-0030-4fbc-907f-54e6927f12b3" providerId="AD" clId="Web-{E4AB471D-6BE2-97DE-D778-025A5F797C06}" dt="2025-01-12T18:11:42.782" v="15"/>
          <ac:spMkLst>
            <pc:docMk/>
            <pc:sldMk cId="497642412" sldId="279"/>
            <ac:spMk id="4966" creationId="{00000000-0000-0000-0000-000000000000}"/>
          </ac:spMkLst>
        </pc:spChg>
        <pc:spChg chg="mod">
          <ac:chgData name="Angelica Nucup" userId="S::6030550@luhsd.net::58853de1-0030-4fbc-907f-54e6927f12b3" providerId="AD" clId="Web-{E4AB471D-6BE2-97DE-D778-025A5F797C06}" dt="2025-01-12T18:11:42.782" v="16"/>
          <ac:spMkLst>
            <pc:docMk/>
            <pc:sldMk cId="497642412" sldId="279"/>
            <ac:spMk id="4967" creationId="{00000000-0000-0000-0000-000000000000}"/>
          </ac:spMkLst>
        </pc:spChg>
        <pc:spChg chg="mod">
          <ac:chgData name="Angelica Nucup" userId="S::6030550@luhsd.net::58853de1-0030-4fbc-907f-54e6927f12b3" providerId="AD" clId="Web-{E4AB471D-6BE2-97DE-D778-025A5F797C06}" dt="2025-01-12T18:11:42.782" v="17"/>
          <ac:spMkLst>
            <pc:docMk/>
            <pc:sldMk cId="497642412" sldId="279"/>
            <ac:spMk id="4968" creationId="{00000000-0000-0000-0000-000000000000}"/>
          </ac:spMkLst>
        </pc:spChg>
        <pc:spChg chg="mod">
          <ac:chgData name="Angelica Nucup" userId="S::6030550@luhsd.net::58853de1-0030-4fbc-907f-54e6927f12b3" providerId="AD" clId="Web-{E4AB471D-6BE2-97DE-D778-025A5F797C06}" dt="2025-01-12T18:11:42.782" v="18"/>
          <ac:spMkLst>
            <pc:docMk/>
            <pc:sldMk cId="497642412" sldId="279"/>
            <ac:spMk id="4969" creationId="{00000000-0000-0000-0000-000000000000}"/>
          </ac:spMkLst>
        </pc:spChg>
        <pc:spChg chg="mod">
          <ac:chgData name="Angelica Nucup" userId="S::6030550@luhsd.net::58853de1-0030-4fbc-907f-54e6927f12b3" providerId="AD" clId="Web-{E4AB471D-6BE2-97DE-D778-025A5F797C06}" dt="2025-01-12T18:11:42.782" v="19"/>
          <ac:spMkLst>
            <pc:docMk/>
            <pc:sldMk cId="497642412" sldId="279"/>
            <ac:spMk id="4970" creationId="{00000000-0000-0000-0000-000000000000}"/>
          </ac:spMkLst>
        </pc:spChg>
        <pc:spChg chg="mod">
          <ac:chgData name="Angelica Nucup" userId="S::6030550@luhsd.net::58853de1-0030-4fbc-907f-54e6927f12b3" providerId="AD" clId="Web-{E4AB471D-6BE2-97DE-D778-025A5F797C06}" dt="2025-01-12T18:11:52.470" v="22" actId="1076"/>
          <ac:spMkLst>
            <pc:docMk/>
            <pc:sldMk cId="497642412" sldId="279"/>
            <ac:spMk id="4971" creationId="{00000000-0000-0000-0000-000000000000}"/>
          </ac:spMkLst>
        </pc:spChg>
      </pc:sldChg>
      <pc:sldChg chg="modSp add">
        <pc:chgData name="Angelica Nucup" userId="S::6030550@luhsd.net::58853de1-0030-4fbc-907f-54e6927f12b3" providerId="AD" clId="Web-{E4AB471D-6BE2-97DE-D778-025A5F797C06}" dt="2025-01-13T05:02:44.185" v="29" actId="1076"/>
        <pc:sldMkLst>
          <pc:docMk/>
          <pc:sldMk cId="1587833343" sldId="280"/>
        </pc:sldMkLst>
        <pc:spChg chg="mod">
          <ac:chgData name="Angelica Nucup" userId="S::6030550@luhsd.net::58853de1-0030-4fbc-907f-54e6927f12b3" providerId="AD" clId="Web-{E4AB471D-6BE2-97DE-D778-025A5F797C06}" dt="2025-01-13T05:02:44.185" v="29" actId="1076"/>
          <ac:spMkLst>
            <pc:docMk/>
            <pc:sldMk cId="1587833343" sldId="280"/>
            <ac:spMk id="3" creationId="{901A9068-7997-217C-04F0-2D7D2A18FB53}"/>
          </ac:spMkLst>
        </pc:spChg>
        <pc:spChg chg="mod">
          <ac:chgData name="Angelica Nucup" userId="S::6030550@luhsd.net::58853de1-0030-4fbc-907f-54e6927f12b3" providerId="AD" clId="Web-{E4AB471D-6BE2-97DE-D778-025A5F797C06}" dt="2025-01-13T05:02:16.872" v="26" actId="1076"/>
          <ac:spMkLst>
            <pc:docMk/>
            <pc:sldMk cId="1587833343" sldId="280"/>
            <ac:spMk id="5441" creationId="{00000000-0000-0000-0000-000000000000}"/>
          </ac:spMkLst>
        </pc:spChg>
      </pc:sldChg>
      <pc:sldChg chg="add del">
        <pc:chgData name="Angelica Nucup" userId="S::6030550@luhsd.net::58853de1-0030-4fbc-907f-54e6927f12b3" providerId="AD" clId="Web-{E4AB471D-6BE2-97DE-D778-025A5F797C06}" dt="2025-01-13T20:07:45.491" v="40"/>
        <pc:sldMkLst>
          <pc:docMk/>
          <pc:sldMk cId="3955794258" sldId="281"/>
        </pc:sldMkLst>
      </pc:sldChg>
      <pc:sldMasterChg chg="add addSldLayout">
        <pc:chgData name="Angelica Nucup" userId="S::6030550@luhsd.net::58853de1-0030-4fbc-907f-54e6927f12b3" providerId="AD" clId="Web-{E4AB471D-6BE2-97DE-D778-025A5F797C06}" dt="2025-01-12T18:08:01.965" v="0"/>
        <pc:sldMasterMkLst>
          <pc:docMk/>
          <pc:sldMasterMk cId="0" sldId="2147483676"/>
        </pc:sldMasterMkLst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48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49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50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51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52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53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54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55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56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57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58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59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60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61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62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63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64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65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66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67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68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69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70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71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72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0" sldId="2147483676"/>
            <pc:sldLayoutMk cId="0" sldId="2147483673"/>
          </pc:sldLayoutMkLst>
        </pc:sldLayoutChg>
      </pc:sldMasterChg>
      <pc:sldMasterChg chg="replId addSldLayout modSldLayout">
        <pc:chgData name="Angelica Nucup" userId="S::6030550@luhsd.net::58853de1-0030-4fbc-907f-54e6927f12b3" providerId="AD" clId="Web-{E4AB471D-6BE2-97DE-D778-025A5F797C06}" dt="2025-01-13T20:20:21.254" v="63"/>
        <pc:sldMasterMkLst>
          <pc:docMk/>
          <pc:sldMasterMk cId="2707593030" sldId="2147483685"/>
        </pc:sldMasterMkLst>
        <pc:sldLayoutChg chg="replI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2707593030" sldId="2147483685"/>
            <pc:sldLayoutMk cId="1185382944" sldId="2147483684"/>
          </pc:sldLayoutMkLst>
        </pc:sldLayoutChg>
        <pc:sldLayoutChg chg="replId">
          <pc:chgData name="Angelica Nucup" userId="S::6030550@luhsd.net::58853de1-0030-4fbc-907f-54e6927f12b3" providerId="AD" clId="Web-{E4AB471D-6BE2-97DE-D778-025A5F797C06}" dt="2025-01-12T18:08:01.965" v="0"/>
          <pc:sldLayoutMkLst>
            <pc:docMk/>
            <pc:sldMasterMk cId="2707593030" sldId="2147483685"/>
            <pc:sldLayoutMk cId="1527047706" sldId="2147483686"/>
          </pc:sldLayoutMkLst>
        </pc:sldLayoutChg>
        <pc:sldLayoutChg chg="add">
          <pc:chgData name="Angelica Nucup" userId="S::6030550@luhsd.net::58853de1-0030-4fbc-907f-54e6927f12b3" providerId="AD" clId="Web-{E4AB471D-6BE2-97DE-D778-025A5F797C06}" dt="2025-01-13T20:20:21.254" v="63"/>
          <pc:sldLayoutMkLst>
            <pc:docMk/>
            <pc:sldMasterMk cId="2707593030" sldId="2147483685"/>
            <pc:sldLayoutMk cId="531957427" sldId="2147483687"/>
          </pc:sldLayoutMkLst>
        </pc:sldLayoutChg>
      </pc:sldMasterChg>
    </pc:docChg>
  </pc:docChgLst>
  <pc:docChgLst>
    <pc:chgData name="Joseph Hollister" userId="S::hollisterj@luhsd.net::3902bc5b-dd94-4f2f-a5c6-5eb78d4d4674" providerId="AD" clId="Web-{0FD83186-53C4-6EC5-0DC0-2EA26AC558C2}"/>
    <pc:docChg chg="addSld delSld modSld">
      <pc:chgData name="Joseph Hollister" userId="S::hollisterj@luhsd.net::3902bc5b-dd94-4f2f-a5c6-5eb78d4d4674" providerId="AD" clId="Web-{0FD83186-53C4-6EC5-0DC0-2EA26AC558C2}" dt="2025-01-14T15:53:32.637" v="7"/>
      <pc:docMkLst>
        <pc:docMk/>
      </pc:docMkLst>
      <pc:sldChg chg="addSp delSp modSp">
        <pc:chgData name="Joseph Hollister" userId="S::hollisterj@luhsd.net::3902bc5b-dd94-4f2f-a5c6-5eb78d4d4674" providerId="AD" clId="Web-{0FD83186-53C4-6EC5-0DC0-2EA26AC558C2}" dt="2025-01-14T15:49:50.012" v="5"/>
        <pc:sldMkLst>
          <pc:docMk/>
          <pc:sldMk cId="0" sldId="275"/>
        </pc:sldMkLst>
        <pc:picChg chg="add mod">
          <ac:chgData name="Joseph Hollister" userId="S::hollisterj@luhsd.net::3902bc5b-dd94-4f2f-a5c6-5eb78d4d4674" providerId="AD" clId="Web-{0FD83186-53C4-6EC5-0DC0-2EA26AC558C2}" dt="2025-01-14T15:49:50.012" v="5"/>
          <ac:picMkLst>
            <pc:docMk/>
            <pc:sldMk cId="0" sldId="275"/>
            <ac:picMk id="2" creationId="{729B7476-E2F7-D627-B9D8-C4E38CE44F98}"/>
          </ac:picMkLst>
        </pc:picChg>
        <pc:picChg chg="del">
          <ac:chgData name="Joseph Hollister" userId="S::hollisterj@luhsd.net::3902bc5b-dd94-4f2f-a5c6-5eb78d4d4674" providerId="AD" clId="Web-{0FD83186-53C4-6EC5-0DC0-2EA26AC558C2}" dt="2025-01-14T15:48:55.320" v="0"/>
          <ac:picMkLst>
            <pc:docMk/>
            <pc:sldMk cId="0" sldId="275"/>
            <ac:picMk id="4" creationId="{7B268EB1-3693-ED2E-828E-30E514046A5B}"/>
          </ac:picMkLst>
        </pc:picChg>
      </pc:sldChg>
      <pc:sldChg chg="new del">
        <pc:chgData name="Joseph Hollister" userId="S::hollisterj@luhsd.net::3902bc5b-dd94-4f2f-a5c6-5eb78d4d4674" providerId="AD" clId="Web-{0FD83186-53C4-6EC5-0DC0-2EA26AC558C2}" dt="2025-01-14T15:53:32.637" v="7"/>
        <pc:sldMkLst>
          <pc:docMk/>
          <pc:sldMk cId="1936194233" sldId="281"/>
        </pc:sldMkLst>
      </pc:sldChg>
    </pc:docChg>
  </pc:docChgLst>
  <pc:docChgLst>
    <pc:chgData name="Angelica Nucup" userId="S::6030550@luhsd.net::58853de1-0030-4fbc-907f-54e6927f12b3" providerId="AD" clId="Web-{134856E4-6F92-C83D-5EA1-AF08A4BCD9C4}"/>
    <pc:docChg chg="addSld delSld modSld">
      <pc:chgData name="Angelica Nucup" userId="S::6030550@luhsd.net::58853de1-0030-4fbc-907f-54e6927f12b3" providerId="AD" clId="Web-{134856E4-6F92-C83D-5EA1-AF08A4BCD9C4}" dt="2025-01-13T20:25:12.490" v="16" actId="1076"/>
      <pc:docMkLst>
        <pc:docMk/>
      </pc:docMkLst>
      <pc:sldChg chg="del">
        <pc:chgData name="Angelica Nucup" userId="S::6030550@luhsd.net::58853de1-0030-4fbc-907f-54e6927f12b3" providerId="AD" clId="Web-{134856E4-6F92-C83D-5EA1-AF08A4BCD9C4}" dt="2025-01-13T20:20:50.106" v="0"/>
        <pc:sldMkLst>
          <pc:docMk/>
          <pc:sldMk cId="1193769183" sldId="269"/>
        </pc:sldMkLst>
      </pc:sldChg>
      <pc:sldChg chg="modSp">
        <pc:chgData name="Angelica Nucup" userId="S::6030550@luhsd.net::58853de1-0030-4fbc-907f-54e6927f12b3" providerId="AD" clId="Web-{134856E4-6F92-C83D-5EA1-AF08A4BCD9C4}" dt="2025-01-13T20:20:55.591" v="1" actId="1076"/>
        <pc:sldMkLst>
          <pc:docMk/>
          <pc:sldMk cId="0" sldId="270"/>
        </pc:sldMkLst>
        <pc:spChg chg="mod">
          <ac:chgData name="Angelica Nucup" userId="S::6030550@luhsd.net::58853de1-0030-4fbc-907f-54e6927f12b3" providerId="AD" clId="Web-{134856E4-6F92-C83D-5EA1-AF08A4BCD9C4}" dt="2025-01-13T20:20:55.591" v="1" actId="1076"/>
          <ac:spMkLst>
            <pc:docMk/>
            <pc:sldMk cId="0" sldId="270"/>
            <ac:spMk id="3" creationId="{263B1A47-4A25-43EF-156B-7DB994A40216}"/>
          </ac:spMkLst>
        </pc:spChg>
      </pc:sldChg>
      <pc:sldChg chg="modSp add">
        <pc:chgData name="Angelica Nucup" userId="S::6030550@luhsd.net::58853de1-0030-4fbc-907f-54e6927f12b3" providerId="AD" clId="Web-{134856E4-6F92-C83D-5EA1-AF08A4BCD9C4}" dt="2025-01-13T20:25:12.490" v="16" actId="1076"/>
        <pc:sldMkLst>
          <pc:docMk/>
          <pc:sldMk cId="0" sldId="275"/>
        </pc:sldMkLst>
        <pc:spChg chg="mod ord">
          <ac:chgData name="Angelica Nucup" userId="S::6030550@luhsd.net::58853de1-0030-4fbc-907f-54e6927f12b3" providerId="AD" clId="Web-{134856E4-6F92-C83D-5EA1-AF08A4BCD9C4}" dt="2025-01-13T20:24:45.926" v="7"/>
          <ac:spMkLst>
            <pc:docMk/>
            <pc:sldMk cId="0" sldId="275"/>
            <ac:spMk id="6" creationId="{F0600FEA-1775-EAAF-1FBA-5C035F3763CE}"/>
          </ac:spMkLst>
        </pc:spChg>
        <pc:spChg chg="mod">
          <ac:chgData name="Angelica Nucup" userId="S::6030550@luhsd.net::58853de1-0030-4fbc-907f-54e6927f12b3" providerId="AD" clId="Web-{134856E4-6F92-C83D-5EA1-AF08A4BCD9C4}" dt="2025-01-13T20:25:12.349" v="15" actId="1076"/>
          <ac:spMkLst>
            <pc:docMk/>
            <pc:sldMk cId="0" sldId="275"/>
            <ac:spMk id="5330" creationId="{00000000-0000-0000-0000-000000000000}"/>
          </ac:spMkLst>
        </pc:spChg>
        <pc:picChg chg="mod">
          <ac:chgData name="Angelica Nucup" userId="S::6030550@luhsd.net::58853de1-0030-4fbc-907f-54e6927f12b3" providerId="AD" clId="Web-{134856E4-6F92-C83D-5EA1-AF08A4BCD9C4}" dt="2025-01-13T20:25:12.490" v="16" actId="1076"/>
          <ac:picMkLst>
            <pc:docMk/>
            <pc:sldMk cId="0" sldId="275"/>
            <ac:picMk id="4" creationId="{7B268EB1-3693-ED2E-828E-30E514046A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94662-72FB-8941-8F15-3108263DF06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D02B5-B0A6-A542-BC50-904F06B1B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1" name="Google Shape;490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2" name="Google Shape;490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" name="Google Shape;495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7" name="Google Shape;495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8" name="Google Shape;5438;g25ce1512fb1_0_1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9" name="Google Shape;5439;g25ce1512fb1_0_1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3" name="Google Shape;5013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4" name="Google Shape;5014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7" name="Google Shape;510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8" name="Google Shape;510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6" name="Google Shape;5186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7" name="Google Shape;5187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6" name="Google Shape;5216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7" name="Google Shape;5217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" name="Google Shape;5325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6" name="Google Shape;5326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3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1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oogle Shape;1353;p11"/>
          <p:cNvGrpSpPr/>
          <p:nvPr/>
        </p:nvGrpSpPr>
        <p:grpSpPr>
          <a:xfrm>
            <a:off x="-176058" y="-108103"/>
            <a:ext cx="9496116" cy="7074205"/>
            <a:chOff x="-176058" y="-81057"/>
            <a:chExt cx="9496116" cy="5305654"/>
          </a:xfrm>
        </p:grpSpPr>
        <p:grpSp>
          <p:nvGrpSpPr>
            <p:cNvPr id="1354" name="Google Shape;1354;p11"/>
            <p:cNvGrpSpPr/>
            <p:nvPr/>
          </p:nvGrpSpPr>
          <p:grpSpPr>
            <a:xfrm>
              <a:off x="-176058" y="-81057"/>
              <a:ext cx="1776242" cy="1693944"/>
              <a:chOff x="-172128" y="-162355"/>
              <a:chExt cx="1837238" cy="1752114"/>
            </a:xfrm>
          </p:grpSpPr>
          <p:sp>
            <p:nvSpPr>
              <p:cNvPr id="1355" name="Google Shape;135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4" name="Google Shape;1374;p11"/>
            <p:cNvGrpSpPr/>
            <p:nvPr/>
          </p:nvGrpSpPr>
          <p:grpSpPr>
            <a:xfrm>
              <a:off x="1733287" y="-81057"/>
              <a:ext cx="1776242" cy="1693944"/>
              <a:chOff x="-172128" y="-162355"/>
              <a:chExt cx="1837238" cy="1752114"/>
            </a:xfrm>
          </p:grpSpPr>
          <p:sp>
            <p:nvSpPr>
              <p:cNvPr id="1375" name="Google Shape;137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4" name="Google Shape;1394;p11"/>
            <p:cNvGrpSpPr/>
            <p:nvPr/>
          </p:nvGrpSpPr>
          <p:grpSpPr>
            <a:xfrm>
              <a:off x="3642631" y="-81057"/>
              <a:ext cx="1776242" cy="1693944"/>
              <a:chOff x="-172128" y="-162355"/>
              <a:chExt cx="1837238" cy="1752114"/>
            </a:xfrm>
          </p:grpSpPr>
          <p:sp>
            <p:nvSpPr>
              <p:cNvPr id="1395" name="Google Shape;139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4" name="Google Shape;1414;p11"/>
            <p:cNvGrpSpPr/>
            <p:nvPr/>
          </p:nvGrpSpPr>
          <p:grpSpPr>
            <a:xfrm>
              <a:off x="5551976" y="-81057"/>
              <a:ext cx="1776242" cy="1693944"/>
              <a:chOff x="-172128" y="-162355"/>
              <a:chExt cx="1837238" cy="1752114"/>
            </a:xfrm>
          </p:grpSpPr>
          <p:sp>
            <p:nvSpPr>
              <p:cNvPr id="1415" name="Google Shape;141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4" name="Google Shape;1434;p11"/>
            <p:cNvGrpSpPr/>
            <p:nvPr/>
          </p:nvGrpSpPr>
          <p:grpSpPr>
            <a:xfrm>
              <a:off x="7461320" y="-81057"/>
              <a:ext cx="1776242" cy="1693944"/>
              <a:chOff x="-172128" y="-162355"/>
              <a:chExt cx="1837238" cy="1752114"/>
            </a:xfrm>
          </p:grpSpPr>
          <p:sp>
            <p:nvSpPr>
              <p:cNvPr id="1435" name="Google Shape;143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4" name="Google Shape;1454;p11"/>
            <p:cNvGrpSpPr/>
            <p:nvPr/>
          </p:nvGrpSpPr>
          <p:grpSpPr>
            <a:xfrm flipH="1">
              <a:off x="7543816" y="1724798"/>
              <a:ext cx="1776242" cy="1693944"/>
              <a:chOff x="-172128" y="-162355"/>
              <a:chExt cx="1837238" cy="1752114"/>
            </a:xfrm>
          </p:grpSpPr>
          <p:sp>
            <p:nvSpPr>
              <p:cNvPr id="1455" name="Google Shape;145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4" name="Google Shape;1474;p11"/>
            <p:cNvGrpSpPr/>
            <p:nvPr/>
          </p:nvGrpSpPr>
          <p:grpSpPr>
            <a:xfrm flipH="1">
              <a:off x="5634471" y="1724798"/>
              <a:ext cx="1776242" cy="1693944"/>
              <a:chOff x="-172128" y="-162355"/>
              <a:chExt cx="1837238" cy="1752114"/>
            </a:xfrm>
          </p:grpSpPr>
          <p:sp>
            <p:nvSpPr>
              <p:cNvPr id="1475" name="Google Shape;147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4" name="Google Shape;1494;p11"/>
            <p:cNvGrpSpPr/>
            <p:nvPr/>
          </p:nvGrpSpPr>
          <p:grpSpPr>
            <a:xfrm flipH="1">
              <a:off x="3725127" y="1724798"/>
              <a:ext cx="1776242" cy="1693944"/>
              <a:chOff x="-172128" y="-162355"/>
              <a:chExt cx="1837238" cy="1752114"/>
            </a:xfrm>
          </p:grpSpPr>
          <p:sp>
            <p:nvSpPr>
              <p:cNvPr id="1495" name="Google Shape;149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4" name="Google Shape;1514;p11"/>
            <p:cNvGrpSpPr/>
            <p:nvPr/>
          </p:nvGrpSpPr>
          <p:grpSpPr>
            <a:xfrm flipH="1">
              <a:off x="1815782" y="1724798"/>
              <a:ext cx="1776242" cy="1693944"/>
              <a:chOff x="-172128" y="-162355"/>
              <a:chExt cx="1837238" cy="1752114"/>
            </a:xfrm>
          </p:grpSpPr>
          <p:sp>
            <p:nvSpPr>
              <p:cNvPr id="1515" name="Google Shape;151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4" name="Google Shape;1534;p11"/>
            <p:cNvGrpSpPr/>
            <p:nvPr/>
          </p:nvGrpSpPr>
          <p:grpSpPr>
            <a:xfrm flipH="1">
              <a:off x="-93562" y="1724798"/>
              <a:ext cx="1776242" cy="1693944"/>
              <a:chOff x="-172128" y="-162355"/>
              <a:chExt cx="1837238" cy="1752114"/>
            </a:xfrm>
          </p:grpSpPr>
          <p:sp>
            <p:nvSpPr>
              <p:cNvPr id="1535" name="Google Shape;153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4" name="Google Shape;1554;p11"/>
            <p:cNvGrpSpPr/>
            <p:nvPr/>
          </p:nvGrpSpPr>
          <p:grpSpPr>
            <a:xfrm>
              <a:off x="-176058" y="3530653"/>
              <a:ext cx="1776242" cy="1693944"/>
              <a:chOff x="-172128" y="-162355"/>
              <a:chExt cx="1837238" cy="1752114"/>
            </a:xfrm>
          </p:grpSpPr>
          <p:sp>
            <p:nvSpPr>
              <p:cNvPr id="1555" name="Google Shape;155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4" name="Google Shape;1574;p11"/>
            <p:cNvGrpSpPr/>
            <p:nvPr/>
          </p:nvGrpSpPr>
          <p:grpSpPr>
            <a:xfrm>
              <a:off x="1733287" y="3530653"/>
              <a:ext cx="1776242" cy="1693944"/>
              <a:chOff x="-172128" y="-162355"/>
              <a:chExt cx="1837238" cy="1752114"/>
            </a:xfrm>
          </p:grpSpPr>
          <p:sp>
            <p:nvSpPr>
              <p:cNvPr id="1575" name="Google Shape;157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4" name="Google Shape;1594;p11"/>
            <p:cNvGrpSpPr/>
            <p:nvPr/>
          </p:nvGrpSpPr>
          <p:grpSpPr>
            <a:xfrm>
              <a:off x="3642631" y="3530653"/>
              <a:ext cx="1776242" cy="1693944"/>
              <a:chOff x="-172128" y="-162355"/>
              <a:chExt cx="1837238" cy="1752114"/>
            </a:xfrm>
          </p:grpSpPr>
          <p:sp>
            <p:nvSpPr>
              <p:cNvPr id="1595" name="Google Shape;159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4" name="Google Shape;1614;p11"/>
            <p:cNvGrpSpPr/>
            <p:nvPr/>
          </p:nvGrpSpPr>
          <p:grpSpPr>
            <a:xfrm>
              <a:off x="5551976" y="3530653"/>
              <a:ext cx="1776242" cy="1693944"/>
              <a:chOff x="-172128" y="-162355"/>
              <a:chExt cx="1837238" cy="1752114"/>
            </a:xfrm>
          </p:grpSpPr>
          <p:sp>
            <p:nvSpPr>
              <p:cNvPr id="1615" name="Google Shape;161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8" name="Google Shape;162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7461320" y="3530653"/>
              <a:ext cx="1776242" cy="1693944"/>
              <a:chOff x="-172128" y="-162355"/>
              <a:chExt cx="1837238" cy="1752114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54" name="Google Shape;1654;p11"/>
          <p:cNvSpPr/>
          <p:nvPr/>
        </p:nvSpPr>
        <p:spPr>
          <a:xfrm>
            <a:off x="894850" y="969500"/>
            <a:ext cx="7354200" cy="4918800"/>
          </a:xfrm>
          <a:prstGeom prst="plaque">
            <a:avLst>
              <a:gd name="adj" fmla="val 10054"/>
            </a:avLst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655" name="Google Shape;1655;p11"/>
          <p:cNvSpPr txBox="1">
            <a:spLocks noGrp="1"/>
          </p:cNvSpPr>
          <p:nvPr>
            <p:ph type="title" hasCustomPrompt="1"/>
          </p:nvPr>
        </p:nvSpPr>
        <p:spPr>
          <a:xfrm>
            <a:off x="3449400" y="2183933"/>
            <a:ext cx="2245200" cy="11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56" name="Google Shape;1656;p11"/>
          <p:cNvSpPr txBox="1">
            <a:spLocks noGrp="1"/>
          </p:cNvSpPr>
          <p:nvPr>
            <p:ph type="subTitle" idx="1"/>
          </p:nvPr>
        </p:nvSpPr>
        <p:spPr>
          <a:xfrm>
            <a:off x="1822213" y="4296400"/>
            <a:ext cx="54996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957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7281" y="-378359"/>
            <a:ext cx="10138563" cy="7917217"/>
            <a:chOff x="-497281" y="-283770"/>
            <a:chExt cx="10138563" cy="5937913"/>
          </a:xfrm>
        </p:grpSpPr>
        <p:sp>
          <p:nvSpPr>
            <p:cNvPr id="10" name="Google Shape;10;p2"/>
            <p:cNvSpPr/>
            <p:nvPr/>
          </p:nvSpPr>
          <p:spPr>
            <a:xfrm>
              <a:off x="1033599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71093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93609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7961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7493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6536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10316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8856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55915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60291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954145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96088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807326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37172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74666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797181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1534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151066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40108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13889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752429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47658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529754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580789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09498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63864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57718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399661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10898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278238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500754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115107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54639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943681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17462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56002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151231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233327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84362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013071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867437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361291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103234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981811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818680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558212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647254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421035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159575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854803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936900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987934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716644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flipH="1">
              <a:off x="8439615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flipH="1">
              <a:off x="8544646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flipH="1">
              <a:off x="8263135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 flipH="1">
              <a:off x="8472879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 flipH="1">
              <a:off x="8627209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 flipH="1">
              <a:off x="8766340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 flipH="1">
              <a:off x="9100476" y="172020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flipH="1">
              <a:off x="9117139" y="211085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 flipH="1">
              <a:off x="4102037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flipH="1">
              <a:off x="-497281" y="184018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 flipH="1">
              <a:off x="214286" y="178009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 flipH="1">
              <a:off x="328896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 flipH="1">
              <a:off x="433928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 flipH="1">
              <a:off x="152417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flipH="1">
              <a:off x="362161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flipH="1">
              <a:off x="516491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flipH="1">
              <a:off x="655622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flipH="1">
              <a:off x="1284" y="123787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74543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63586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26129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11299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37366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5906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228865" y="333735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183582" y="376239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40659" y="372800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95734" y="367361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9008861" y="345733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845730" y="339724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585262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674304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436848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622018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448085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86625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076550" y="285502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 flipH="1">
              <a:off x="7767910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 flipH="1">
              <a:off x="7640487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flipH="1">
              <a:off x="8352055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 flipH="1">
              <a:off x="8290185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 flipH="1">
              <a:off x="8499929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flipH="1">
              <a:off x="8654259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flipH="1">
              <a:off x="8793390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flipH="1">
              <a:off x="9127526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flipH="1">
              <a:off x="9230066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 flipH="1">
              <a:off x="8139053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 flipH="1">
              <a:off x="7638051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 flipH="1">
              <a:off x="7110550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 flipH="1">
              <a:off x="7120838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 flipH="1">
              <a:off x="7231920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flipH="1">
              <a:off x="5064338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flipH="1">
              <a:off x="4936914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flipH="1">
              <a:off x="5648482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flipH="1">
              <a:off x="5950686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flipH="1">
              <a:off x="6089817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flipH="1">
              <a:off x="6423953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flipH="1">
              <a:off x="6526493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 flipH="1">
              <a:off x="6751571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 flipH="1">
              <a:off x="6666537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 flipH="1">
              <a:off x="4934479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flipH="1">
              <a:off x="4406977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 flipH="1">
              <a:off x="4417265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flipH="1">
              <a:off x="4528347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 flipH="1">
              <a:off x="2360765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 flipH="1">
              <a:off x="223334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 flipH="1">
              <a:off x="2944909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flipH="1">
              <a:off x="3247113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 flipH="1">
              <a:off x="3386244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flipH="1">
              <a:off x="3720380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flipH="1">
              <a:off x="3822920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 flipH="1">
              <a:off x="4047998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 flipH="1">
              <a:off x="3962964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flipH="1">
              <a:off x="2230906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 flipH="1">
              <a:off x="1703404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flipH="1">
              <a:off x="1713692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 flipH="1">
              <a:off x="1824774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 flipH="1">
              <a:off x="-47023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 flipH="1">
              <a:off x="241336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 flipH="1">
              <a:off x="179467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 flipH="1">
              <a:off x="389211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 flipH="1">
              <a:off x="543541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 flipH="1">
              <a:off x="682672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flipH="1">
              <a:off x="1016807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flipH="1">
              <a:off x="1119347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 flipH="1">
              <a:off x="1344425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flipH="1">
              <a:off x="1259391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flipH="1">
              <a:off x="1349080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 flipH="1">
              <a:off x="1425515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flipH="1">
              <a:off x="28334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2"/>
          <p:cNvSpPr/>
          <p:nvPr/>
        </p:nvSpPr>
        <p:spPr>
          <a:xfrm>
            <a:off x="713225" y="700567"/>
            <a:ext cx="7717500" cy="5419200"/>
          </a:xfrm>
          <a:prstGeom prst="plaque">
            <a:avLst>
              <a:gd name="adj" fmla="val 7076"/>
            </a:avLst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54" name="Google Shape;154;p2"/>
          <p:cNvSpPr txBox="1">
            <a:spLocks noGrp="1"/>
          </p:cNvSpPr>
          <p:nvPr>
            <p:ph type="ctrTitle"/>
          </p:nvPr>
        </p:nvSpPr>
        <p:spPr>
          <a:xfrm>
            <a:off x="2113725" y="2617867"/>
            <a:ext cx="4916700" cy="22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b="0" i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"/>
          <p:cNvSpPr txBox="1">
            <a:spLocks noGrp="1"/>
          </p:cNvSpPr>
          <p:nvPr>
            <p:ph type="subTitle" idx="1"/>
          </p:nvPr>
        </p:nvSpPr>
        <p:spPr>
          <a:xfrm>
            <a:off x="2113725" y="5022067"/>
            <a:ext cx="49167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"/>
          <p:cNvGrpSpPr/>
          <p:nvPr/>
        </p:nvGrpSpPr>
        <p:grpSpPr>
          <a:xfrm>
            <a:off x="-520564" y="-364706"/>
            <a:ext cx="10185128" cy="7587327"/>
            <a:chOff x="-520564" y="-273530"/>
            <a:chExt cx="10185128" cy="5690495"/>
          </a:xfrm>
        </p:grpSpPr>
        <p:sp>
          <p:nvSpPr>
            <p:cNvPr id="158" name="Google Shape;158;p3"/>
            <p:cNvSpPr/>
            <p:nvPr/>
          </p:nvSpPr>
          <p:spPr>
            <a:xfrm>
              <a:off x="1144126" y="-96796"/>
              <a:ext cx="240320" cy="183919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094448" y="25245"/>
              <a:ext cx="199485" cy="372230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26150" y="840979"/>
              <a:ext cx="56550" cy="61312"/>
            </a:xfrm>
            <a:custGeom>
              <a:avLst/>
              <a:gdLst/>
              <a:ahLst/>
              <a:cxnLst/>
              <a:rect l="l" t="t" r="r" b="b"/>
              <a:pathLst>
                <a:path w="22941" h="24873" extrusionOk="0">
                  <a:moveTo>
                    <a:pt x="22273" y="10220"/>
                  </a:moveTo>
                  <a:cubicBezTo>
                    <a:pt x="24813" y="16570"/>
                    <a:pt x="19733" y="24190"/>
                    <a:pt x="13383" y="24825"/>
                  </a:cubicBezTo>
                  <a:cubicBezTo>
                    <a:pt x="7033" y="25460"/>
                    <a:pt x="48" y="19745"/>
                    <a:pt x="48" y="13395"/>
                  </a:cubicBezTo>
                  <a:cubicBezTo>
                    <a:pt x="-587" y="7045"/>
                    <a:pt x="5128" y="695"/>
                    <a:pt x="12113" y="60"/>
                  </a:cubicBezTo>
                  <a:cubicBezTo>
                    <a:pt x="17828" y="-575"/>
                    <a:pt x="24813" y="3870"/>
                    <a:pt x="22273" y="102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67290" y="1121613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68328" y="1106772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75366" y="880592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587416" y="999479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520564" y="-273530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253487" y="8307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167628" y="103735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10098" y="593444"/>
              <a:ext cx="177357" cy="185237"/>
            </a:xfrm>
            <a:custGeom>
              <a:avLst/>
              <a:gdLst/>
              <a:ahLst/>
              <a:cxnLst/>
              <a:rect l="l" t="t" r="r" b="b"/>
              <a:pathLst>
                <a:path w="71950" h="75147" extrusionOk="0">
                  <a:moveTo>
                    <a:pt x="46551" y="21128"/>
                  </a:moveTo>
                  <a:cubicBezTo>
                    <a:pt x="47821" y="17319"/>
                    <a:pt x="49091" y="14144"/>
                    <a:pt x="49091" y="10333"/>
                  </a:cubicBezTo>
                  <a:cubicBezTo>
                    <a:pt x="49091" y="6523"/>
                    <a:pt x="47821" y="2713"/>
                    <a:pt x="44011" y="808"/>
                  </a:cubicBezTo>
                  <a:cubicBezTo>
                    <a:pt x="38931" y="-1731"/>
                    <a:pt x="31946" y="2078"/>
                    <a:pt x="30041" y="7158"/>
                  </a:cubicBezTo>
                  <a:cubicBezTo>
                    <a:pt x="27501" y="12238"/>
                    <a:pt x="28771" y="18588"/>
                    <a:pt x="29406" y="24303"/>
                  </a:cubicBezTo>
                  <a:cubicBezTo>
                    <a:pt x="23056" y="22398"/>
                    <a:pt x="16706" y="21128"/>
                    <a:pt x="10356" y="22398"/>
                  </a:cubicBezTo>
                  <a:cubicBezTo>
                    <a:pt x="4006" y="24303"/>
                    <a:pt x="-1074" y="30653"/>
                    <a:pt x="196" y="36369"/>
                  </a:cubicBezTo>
                  <a:cubicBezTo>
                    <a:pt x="1466" y="40178"/>
                    <a:pt x="4641" y="43353"/>
                    <a:pt x="9086" y="44623"/>
                  </a:cubicBezTo>
                  <a:cubicBezTo>
                    <a:pt x="12896" y="45894"/>
                    <a:pt x="17341" y="45894"/>
                    <a:pt x="21151" y="45894"/>
                  </a:cubicBezTo>
                  <a:cubicBezTo>
                    <a:pt x="22421" y="51608"/>
                    <a:pt x="21786" y="57958"/>
                    <a:pt x="22421" y="63673"/>
                  </a:cubicBezTo>
                  <a:cubicBezTo>
                    <a:pt x="23056" y="69388"/>
                    <a:pt x="28136" y="75738"/>
                    <a:pt x="34486" y="75103"/>
                  </a:cubicBezTo>
                  <a:cubicBezTo>
                    <a:pt x="39566" y="74469"/>
                    <a:pt x="42741" y="69388"/>
                    <a:pt x="44011" y="64308"/>
                  </a:cubicBezTo>
                  <a:cubicBezTo>
                    <a:pt x="45281" y="59228"/>
                    <a:pt x="44646" y="54148"/>
                    <a:pt x="46551" y="49069"/>
                  </a:cubicBezTo>
                  <a:cubicBezTo>
                    <a:pt x="51631" y="50973"/>
                    <a:pt x="57346" y="51608"/>
                    <a:pt x="62426" y="50338"/>
                  </a:cubicBezTo>
                  <a:cubicBezTo>
                    <a:pt x="67506" y="48433"/>
                    <a:pt x="71951" y="43988"/>
                    <a:pt x="71951" y="38273"/>
                  </a:cubicBezTo>
                  <a:cubicBezTo>
                    <a:pt x="71951" y="32558"/>
                    <a:pt x="66871" y="28113"/>
                    <a:pt x="61791" y="26208"/>
                  </a:cubicBezTo>
                  <a:cubicBezTo>
                    <a:pt x="57346" y="23669"/>
                    <a:pt x="50996" y="24303"/>
                    <a:pt x="46551" y="211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81002" y="670551"/>
              <a:ext cx="32868" cy="29982"/>
            </a:xfrm>
            <a:custGeom>
              <a:avLst/>
              <a:gdLst/>
              <a:ahLst/>
              <a:cxnLst/>
              <a:rect l="l" t="t" r="r" b="b"/>
              <a:pathLst>
                <a:path w="13334" h="12163" extrusionOk="0">
                  <a:moveTo>
                    <a:pt x="9525" y="0"/>
                  </a:moveTo>
                  <a:cubicBezTo>
                    <a:pt x="12065" y="1905"/>
                    <a:pt x="13335" y="4445"/>
                    <a:pt x="13335" y="7620"/>
                  </a:cubicBezTo>
                  <a:cubicBezTo>
                    <a:pt x="12700" y="10160"/>
                    <a:pt x="9525" y="12700"/>
                    <a:pt x="6350" y="12065"/>
                  </a:cubicBezTo>
                  <a:cubicBezTo>
                    <a:pt x="3175" y="12065"/>
                    <a:pt x="635" y="9525"/>
                    <a:pt x="0" y="6350"/>
                  </a:cubicBezTo>
                  <a:cubicBezTo>
                    <a:pt x="0" y="3810"/>
                    <a:pt x="1905" y="635"/>
                    <a:pt x="9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580691" y="10996"/>
              <a:ext cx="222064" cy="253419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76981" y="116789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192011" y="-96796"/>
              <a:ext cx="240320" cy="183919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142333" y="25245"/>
              <a:ext cx="199485" cy="372230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1527321" y="-273530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794398" y="8307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1880257" y="103735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528887" y="670551"/>
              <a:ext cx="32868" cy="29982"/>
            </a:xfrm>
            <a:custGeom>
              <a:avLst/>
              <a:gdLst/>
              <a:ahLst/>
              <a:cxnLst/>
              <a:rect l="l" t="t" r="r" b="b"/>
              <a:pathLst>
                <a:path w="13334" h="12163" extrusionOk="0">
                  <a:moveTo>
                    <a:pt x="9525" y="0"/>
                  </a:moveTo>
                  <a:cubicBezTo>
                    <a:pt x="12065" y="1905"/>
                    <a:pt x="13335" y="4445"/>
                    <a:pt x="13335" y="7620"/>
                  </a:cubicBezTo>
                  <a:cubicBezTo>
                    <a:pt x="12700" y="10160"/>
                    <a:pt x="9525" y="12700"/>
                    <a:pt x="6350" y="12065"/>
                  </a:cubicBezTo>
                  <a:cubicBezTo>
                    <a:pt x="3175" y="12065"/>
                    <a:pt x="635" y="9525"/>
                    <a:pt x="0" y="6350"/>
                  </a:cubicBezTo>
                  <a:cubicBezTo>
                    <a:pt x="0" y="3810"/>
                    <a:pt x="1905" y="635"/>
                    <a:pt x="9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628576" y="10996"/>
              <a:ext cx="222064" cy="253419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724866" y="116789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608732" y="1135012"/>
              <a:ext cx="429980" cy="40818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812924" y="1310260"/>
              <a:ext cx="66516" cy="68852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5239895" y="-96796"/>
              <a:ext cx="240320" cy="183919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190217" y="25245"/>
              <a:ext cx="199485" cy="372230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933891" y="738210"/>
              <a:ext cx="83401" cy="82250"/>
            </a:xfrm>
            <a:custGeom>
              <a:avLst/>
              <a:gdLst/>
              <a:ahLst/>
              <a:cxnLst/>
              <a:rect l="l" t="t" r="r" b="b"/>
              <a:pathLst>
                <a:path w="33834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2263" y="6836"/>
                    <a:pt x="36708" y="16361"/>
                    <a:pt x="31628" y="246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575206" y="-273530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42283" y="8307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928141" y="103735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4676460" y="10996"/>
              <a:ext cx="222064" cy="253419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772751" y="116789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287780" y="-96796"/>
              <a:ext cx="240320" cy="183919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7238102" y="25245"/>
              <a:ext cx="199485" cy="372230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5623090" y="-273530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5890168" y="8307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5976026" y="103735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6724345" y="10996"/>
              <a:ext cx="222064" cy="253419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6820635" y="116789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8658829" y="1121613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8559868" y="1106772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8666905" y="880592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8778955" y="999479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7670975" y="-273530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7938053" y="8307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8023911" y="103735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9048000" y="499444"/>
              <a:ext cx="56550" cy="61696"/>
            </a:xfrm>
            <a:custGeom>
              <a:avLst/>
              <a:gdLst/>
              <a:ahLst/>
              <a:cxnLst/>
              <a:rect l="l" t="t" r="r" b="b"/>
              <a:pathLst>
                <a:path w="22941" h="25029" extrusionOk="0">
                  <a:moveTo>
                    <a:pt x="22273" y="10376"/>
                  </a:moveTo>
                  <a:cubicBezTo>
                    <a:pt x="24813" y="16726"/>
                    <a:pt x="19733" y="24346"/>
                    <a:pt x="13383" y="24981"/>
                  </a:cubicBezTo>
                  <a:cubicBezTo>
                    <a:pt x="7033" y="25616"/>
                    <a:pt x="48" y="19901"/>
                    <a:pt x="48" y="13551"/>
                  </a:cubicBezTo>
                  <a:cubicBezTo>
                    <a:pt x="-587" y="7201"/>
                    <a:pt x="5128" y="851"/>
                    <a:pt x="12113" y="216"/>
                  </a:cubicBezTo>
                  <a:cubicBezTo>
                    <a:pt x="18463" y="-1054"/>
                    <a:pt x="24813" y="3391"/>
                    <a:pt x="22273" y="10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8601637" y="593444"/>
              <a:ext cx="177357" cy="185237"/>
            </a:xfrm>
            <a:custGeom>
              <a:avLst/>
              <a:gdLst/>
              <a:ahLst/>
              <a:cxnLst/>
              <a:rect l="l" t="t" r="r" b="b"/>
              <a:pathLst>
                <a:path w="71950" h="75147" extrusionOk="0">
                  <a:moveTo>
                    <a:pt x="46551" y="21128"/>
                  </a:moveTo>
                  <a:cubicBezTo>
                    <a:pt x="47821" y="17319"/>
                    <a:pt x="49091" y="14144"/>
                    <a:pt x="49091" y="10333"/>
                  </a:cubicBezTo>
                  <a:cubicBezTo>
                    <a:pt x="49091" y="6523"/>
                    <a:pt x="47821" y="2713"/>
                    <a:pt x="44011" y="808"/>
                  </a:cubicBezTo>
                  <a:cubicBezTo>
                    <a:pt x="38931" y="-1731"/>
                    <a:pt x="31946" y="2078"/>
                    <a:pt x="30041" y="7158"/>
                  </a:cubicBezTo>
                  <a:cubicBezTo>
                    <a:pt x="27501" y="12238"/>
                    <a:pt x="28771" y="18588"/>
                    <a:pt x="29406" y="24303"/>
                  </a:cubicBezTo>
                  <a:cubicBezTo>
                    <a:pt x="23056" y="22398"/>
                    <a:pt x="16706" y="21128"/>
                    <a:pt x="10356" y="22398"/>
                  </a:cubicBezTo>
                  <a:cubicBezTo>
                    <a:pt x="4006" y="24303"/>
                    <a:pt x="-1074" y="30653"/>
                    <a:pt x="196" y="36369"/>
                  </a:cubicBezTo>
                  <a:cubicBezTo>
                    <a:pt x="1466" y="40178"/>
                    <a:pt x="4641" y="43353"/>
                    <a:pt x="9086" y="44623"/>
                  </a:cubicBezTo>
                  <a:cubicBezTo>
                    <a:pt x="12896" y="45894"/>
                    <a:pt x="17341" y="45894"/>
                    <a:pt x="21151" y="45894"/>
                  </a:cubicBezTo>
                  <a:cubicBezTo>
                    <a:pt x="22421" y="51608"/>
                    <a:pt x="21786" y="57958"/>
                    <a:pt x="22421" y="63673"/>
                  </a:cubicBezTo>
                  <a:cubicBezTo>
                    <a:pt x="23056" y="69388"/>
                    <a:pt x="28136" y="75738"/>
                    <a:pt x="34486" y="75103"/>
                  </a:cubicBezTo>
                  <a:cubicBezTo>
                    <a:pt x="39566" y="74469"/>
                    <a:pt x="42741" y="69388"/>
                    <a:pt x="44011" y="64308"/>
                  </a:cubicBezTo>
                  <a:cubicBezTo>
                    <a:pt x="45281" y="59228"/>
                    <a:pt x="44646" y="54148"/>
                    <a:pt x="46551" y="49069"/>
                  </a:cubicBezTo>
                  <a:cubicBezTo>
                    <a:pt x="51631" y="50973"/>
                    <a:pt x="57346" y="51608"/>
                    <a:pt x="62426" y="50338"/>
                  </a:cubicBezTo>
                  <a:cubicBezTo>
                    <a:pt x="67506" y="48433"/>
                    <a:pt x="71951" y="43988"/>
                    <a:pt x="71951" y="38273"/>
                  </a:cubicBezTo>
                  <a:cubicBezTo>
                    <a:pt x="71951" y="32558"/>
                    <a:pt x="66871" y="28113"/>
                    <a:pt x="61791" y="26208"/>
                  </a:cubicBezTo>
                  <a:cubicBezTo>
                    <a:pt x="57346" y="23669"/>
                    <a:pt x="50996" y="24303"/>
                    <a:pt x="46551" y="211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8672541" y="670551"/>
              <a:ext cx="32868" cy="29982"/>
            </a:xfrm>
            <a:custGeom>
              <a:avLst/>
              <a:gdLst/>
              <a:ahLst/>
              <a:cxnLst/>
              <a:rect l="l" t="t" r="r" b="b"/>
              <a:pathLst>
                <a:path w="13334" h="12163" extrusionOk="0">
                  <a:moveTo>
                    <a:pt x="9525" y="0"/>
                  </a:moveTo>
                  <a:cubicBezTo>
                    <a:pt x="12065" y="1905"/>
                    <a:pt x="13335" y="4445"/>
                    <a:pt x="13335" y="7620"/>
                  </a:cubicBezTo>
                  <a:cubicBezTo>
                    <a:pt x="12700" y="10160"/>
                    <a:pt x="9525" y="12700"/>
                    <a:pt x="6350" y="12065"/>
                  </a:cubicBezTo>
                  <a:cubicBezTo>
                    <a:pt x="3175" y="12065"/>
                    <a:pt x="635" y="9525"/>
                    <a:pt x="0" y="6350"/>
                  </a:cubicBezTo>
                  <a:cubicBezTo>
                    <a:pt x="0" y="3810"/>
                    <a:pt x="1905" y="635"/>
                    <a:pt x="9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8772230" y="10996"/>
              <a:ext cx="222064" cy="253419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8868520" y="116789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 flipH="1">
              <a:off x="9222478" y="2675093"/>
              <a:ext cx="83401" cy="82250"/>
            </a:xfrm>
            <a:custGeom>
              <a:avLst/>
              <a:gdLst/>
              <a:ahLst/>
              <a:cxnLst/>
              <a:rect l="l" t="t" r="r" b="b"/>
              <a:pathLst>
                <a:path w="33834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2263" y="6836"/>
                    <a:pt x="36708" y="16361"/>
                    <a:pt x="31628" y="246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 flipH="1">
              <a:off x="9113601" y="2777862"/>
              <a:ext cx="56550" cy="61312"/>
            </a:xfrm>
            <a:custGeom>
              <a:avLst/>
              <a:gdLst/>
              <a:ahLst/>
              <a:cxnLst/>
              <a:rect l="l" t="t" r="r" b="b"/>
              <a:pathLst>
                <a:path w="22941" h="24873" extrusionOk="0">
                  <a:moveTo>
                    <a:pt x="22273" y="10220"/>
                  </a:moveTo>
                  <a:cubicBezTo>
                    <a:pt x="24813" y="16570"/>
                    <a:pt x="19733" y="24190"/>
                    <a:pt x="13383" y="24825"/>
                  </a:cubicBezTo>
                  <a:cubicBezTo>
                    <a:pt x="7033" y="25460"/>
                    <a:pt x="48" y="19745"/>
                    <a:pt x="48" y="13395"/>
                  </a:cubicBezTo>
                  <a:cubicBezTo>
                    <a:pt x="-587" y="7045"/>
                    <a:pt x="5128" y="695"/>
                    <a:pt x="12113" y="60"/>
                  </a:cubicBezTo>
                  <a:cubicBezTo>
                    <a:pt x="17828" y="-575"/>
                    <a:pt x="24813" y="3870"/>
                    <a:pt x="22273" y="102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8597620" y="3058497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8675496" y="3043656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8343365" y="2817475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8452521" y="2936362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8826735" y="1663354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9052076" y="1945191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9138575" y="2040618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8556545" y="2530328"/>
              <a:ext cx="177357" cy="185237"/>
            </a:xfrm>
            <a:custGeom>
              <a:avLst/>
              <a:gdLst/>
              <a:ahLst/>
              <a:cxnLst/>
              <a:rect l="l" t="t" r="r" b="b"/>
              <a:pathLst>
                <a:path w="71950" h="75147" extrusionOk="0">
                  <a:moveTo>
                    <a:pt x="46551" y="21128"/>
                  </a:moveTo>
                  <a:cubicBezTo>
                    <a:pt x="47821" y="17319"/>
                    <a:pt x="49091" y="14144"/>
                    <a:pt x="49091" y="10333"/>
                  </a:cubicBezTo>
                  <a:cubicBezTo>
                    <a:pt x="49091" y="6523"/>
                    <a:pt x="47821" y="2713"/>
                    <a:pt x="44011" y="808"/>
                  </a:cubicBezTo>
                  <a:cubicBezTo>
                    <a:pt x="38931" y="-1731"/>
                    <a:pt x="31946" y="2078"/>
                    <a:pt x="30041" y="7158"/>
                  </a:cubicBezTo>
                  <a:cubicBezTo>
                    <a:pt x="27501" y="12238"/>
                    <a:pt x="28771" y="18588"/>
                    <a:pt x="29406" y="24303"/>
                  </a:cubicBezTo>
                  <a:cubicBezTo>
                    <a:pt x="23056" y="22398"/>
                    <a:pt x="16706" y="21128"/>
                    <a:pt x="10356" y="22398"/>
                  </a:cubicBezTo>
                  <a:cubicBezTo>
                    <a:pt x="4006" y="24303"/>
                    <a:pt x="-1074" y="30653"/>
                    <a:pt x="196" y="36369"/>
                  </a:cubicBezTo>
                  <a:cubicBezTo>
                    <a:pt x="1466" y="40178"/>
                    <a:pt x="4641" y="43353"/>
                    <a:pt x="9086" y="44623"/>
                  </a:cubicBezTo>
                  <a:cubicBezTo>
                    <a:pt x="12896" y="45894"/>
                    <a:pt x="17341" y="45894"/>
                    <a:pt x="21151" y="45894"/>
                  </a:cubicBezTo>
                  <a:cubicBezTo>
                    <a:pt x="22421" y="51608"/>
                    <a:pt x="21786" y="57958"/>
                    <a:pt x="22421" y="63673"/>
                  </a:cubicBezTo>
                  <a:cubicBezTo>
                    <a:pt x="23056" y="69388"/>
                    <a:pt x="28136" y="75738"/>
                    <a:pt x="34486" y="75103"/>
                  </a:cubicBezTo>
                  <a:cubicBezTo>
                    <a:pt x="39566" y="74469"/>
                    <a:pt x="42741" y="69388"/>
                    <a:pt x="44011" y="64308"/>
                  </a:cubicBezTo>
                  <a:cubicBezTo>
                    <a:pt x="45281" y="59228"/>
                    <a:pt x="44646" y="54148"/>
                    <a:pt x="46551" y="49069"/>
                  </a:cubicBezTo>
                  <a:cubicBezTo>
                    <a:pt x="51631" y="50973"/>
                    <a:pt x="57346" y="51608"/>
                    <a:pt x="62426" y="50338"/>
                  </a:cubicBezTo>
                  <a:cubicBezTo>
                    <a:pt x="67506" y="48433"/>
                    <a:pt x="71951" y="43988"/>
                    <a:pt x="71951" y="38273"/>
                  </a:cubicBezTo>
                  <a:cubicBezTo>
                    <a:pt x="71951" y="32558"/>
                    <a:pt x="66871" y="28113"/>
                    <a:pt x="61791" y="26208"/>
                  </a:cubicBezTo>
                  <a:cubicBezTo>
                    <a:pt x="57346" y="23669"/>
                    <a:pt x="50996" y="24303"/>
                    <a:pt x="46551" y="211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 flipH="1">
              <a:off x="8630130" y="2607435"/>
              <a:ext cx="32868" cy="29982"/>
            </a:xfrm>
            <a:custGeom>
              <a:avLst/>
              <a:gdLst/>
              <a:ahLst/>
              <a:cxnLst/>
              <a:rect l="l" t="t" r="r" b="b"/>
              <a:pathLst>
                <a:path w="13334" h="12163" extrusionOk="0">
                  <a:moveTo>
                    <a:pt x="9525" y="0"/>
                  </a:moveTo>
                  <a:cubicBezTo>
                    <a:pt x="12065" y="1905"/>
                    <a:pt x="13335" y="4445"/>
                    <a:pt x="13335" y="7620"/>
                  </a:cubicBezTo>
                  <a:cubicBezTo>
                    <a:pt x="12700" y="10160"/>
                    <a:pt x="9525" y="12700"/>
                    <a:pt x="6350" y="12065"/>
                  </a:cubicBezTo>
                  <a:cubicBezTo>
                    <a:pt x="3175" y="12065"/>
                    <a:pt x="635" y="9525"/>
                    <a:pt x="0" y="6350"/>
                  </a:cubicBezTo>
                  <a:cubicBezTo>
                    <a:pt x="0" y="3810"/>
                    <a:pt x="1905" y="635"/>
                    <a:pt x="9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 flipH="1">
              <a:off x="8341245" y="1947880"/>
              <a:ext cx="222064" cy="253419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 flipH="1">
              <a:off x="8432127" y="2053673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 flipH="1">
              <a:off x="3663784" y="1840088"/>
              <a:ext cx="240320" cy="183919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 flipH="1">
              <a:off x="3754298" y="1962129"/>
              <a:ext cx="199485" cy="372230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 flipH="1">
              <a:off x="3727133" y="2750805"/>
              <a:ext cx="87374" cy="71039"/>
            </a:xfrm>
            <a:custGeom>
              <a:avLst/>
              <a:gdLst/>
              <a:ahLst/>
              <a:cxnLst/>
              <a:rect l="l" t="t" r="r" b="b"/>
              <a:pathLst>
                <a:path w="35446" h="28819" extrusionOk="0">
                  <a:moveTo>
                    <a:pt x="16510" y="245"/>
                  </a:moveTo>
                  <a:cubicBezTo>
                    <a:pt x="12700" y="880"/>
                    <a:pt x="8890" y="2150"/>
                    <a:pt x="5715" y="4690"/>
                  </a:cubicBezTo>
                  <a:cubicBezTo>
                    <a:pt x="2540" y="7230"/>
                    <a:pt x="0" y="11040"/>
                    <a:pt x="0" y="14850"/>
                  </a:cubicBezTo>
                  <a:cubicBezTo>
                    <a:pt x="0" y="18660"/>
                    <a:pt x="1905" y="22470"/>
                    <a:pt x="5080" y="25010"/>
                  </a:cubicBezTo>
                  <a:cubicBezTo>
                    <a:pt x="8255" y="27550"/>
                    <a:pt x="12065" y="28820"/>
                    <a:pt x="15875" y="28820"/>
                  </a:cubicBezTo>
                  <a:cubicBezTo>
                    <a:pt x="21590" y="28820"/>
                    <a:pt x="27305" y="27550"/>
                    <a:pt x="31115" y="23740"/>
                  </a:cubicBezTo>
                  <a:cubicBezTo>
                    <a:pt x="34925" y="19930"/>
                    <a:pt x="36830" y="13580"/>
                    <a:pt x="34290" y="8500"/>
                  </a:cubicBezTo>
                  <a:cubicBezTo>
                    <a:pt x="31115" y="2785"/>
                    <a:pt x="25400" y="-1025"/>
                    <a:pt x="16510" y="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282845" y="5184027"/>
              <a:ext cx="66516" cy="68852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1233723" y="4687689"/>
              <a:ext cx="87374" cy="71039"/>
            </a:xfrm>
            <a:custGeom>
              <a:avLst/>
              <a:gdLst/>
              <a:ahLst/>
              <a:cxnLst/>
              <a:rect l="l" t="t" r="r" b="b"/>
              <a:pathLst>
                <a:path w="35446" h="28819" extrusionOk="0">
                  <a:moveTo>
                    <a:pt x="16510" y="245"/>
                  </a:moveTo>
                  <a:cubicBezTo>
                    <a:pt x="12700" y="880"/>
                    <a:pt x="8890" y="2150"/>
                    <a:pt x="5715" y="4690"/>
                  </a:cubicBezTo>
                  <a:cubicBezTo>
                    <a:pt x="2540" y="7230"/>
                    <a:pt x="0" y="11040"/>
                    <a:pt x="0" y="14850"/>
                  </a:cubicBezTo>
                  <a:cubicBezTo>
                    <a:pt x="0" y="18660"/>
                    <a:pt x="1905" y="22470"/>
                    <a:pt x="5080" y="25010"/>
                  </a:cubicBezTo>
                  <a:cubicBezTo>
                    <a:pt x="8255" y="27550"/>
                    <a:pt x="12065" y="28820"/>
                    <a:pt x="15875" y="28820"/>
                  </a:cubicBezTo>
                  <a:cubicBezTo>
                    <a:pt x="21590" y="28820"/>
                    <a:pt x="27305" y="27550"/>
                    <a:pt x="31115" y="23740"/>
                  </a:cubicBezTo>
                  <a:cubicBezTo>
                    <a:pt x="34925" y="19930"/>
                    <a:pt x="36830" y="13580"/>
                    <a:pt x="34290" y="8500"/>
                  </a:cubicBezTo>
                  <a:cubicBezTo>
                    <a:pt x="31115" y="2785"/>
                    <a:pt x="25400" y="-1025"/>
                    <a:pt x="16510" y="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26150" y="4714746"/>
              <a:ext cx="56550" cy="61312"/>
            </a:xfrm>
            <a:custGeom>
              <a:avLst/>
              <a:gdLst/>
              <a:ahLst/>
              <a:cxnLst/>
              <a:rect l="l" t="t" r="r" b="b"/>
              <a:pathLst>
                <a:path w="22941" h="24873" extrusionOk="0">
                  <a:moveTo>
                    <a:pt x="22273" y="10220"/>
                  </a:moveTo>
                  <a:cubicBezTo>
                    <a:pt x="24813" y="16570"/>
                    <a:pt x="19733" y="24190"/>
                    <a:pt x="13383" y="24825"/>
                  </a:cubicBezTo>
                  <a:cubicBezTo>
                    <a:pt x="7033" y="25460"/>
                    <a:pt x="48" y="19745"/>
                    <a:pt x="48" y="13395"/>
                  </a:cubicBezTo>
                  <a:cubicBezTo>
                    <a:pt x="-587" y="7045"/>
                    <a:pt x="5128" y="695"/>
                    <a:pt x="12113" y="60"/>
                  </a:cubicBezTo>
                  <a:cubicBezTo>
                    <a:pt x="17828" y="-575"/>
                    <a:pt x="24813" y="3870"/>
                    <a:pt x="22273" y="102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467290" y="4995380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68328" y="4980539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475366" y="4754359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87416" y="4873245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520564" y="3600237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253487" y="3882074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167628" y="3977502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10098" y="4467211"/>
              <a:ext cx="177357" cy="185237"/>
            </a:xfrm>
            <a:custGeom>
              <a:avLst/>
              <a:gdLst/>
              <a:ahLst/>
              <a:cxnLst/>
              <a:rect l="l" t="t" r="r" b="b"/>
              <a:pathLst>
                <a:path w="71950" h="75147" extrusionOk="0">
                  <a:moveTo>
                    <a:pt x="46551" y="21128"/>
                  </a:moveTo>
                  <a:cubicBezTo>
                    <a:pt x="47821" y="17319"/>
                    <a:pt x="49091" y="14144"/>
                    <a:pt x="49091" y="10333"/>
                  </a:cubicBezTo>
                  <a:cubicBezTo>
                    <a:pt x="49091" y="6523"/>
                    <a:pt x="47821" y="2713"/>
                    <a:pt x="44011" y="808"/>
                  </a:cubicBezTo>
                  <a:cubicBezTo>
                    <a:pt x="38931" y="-1731"/>
                    <a:pt x="31946" y="2078"/>
                    <a:pt x="30041" y="7158"/>
                  </a:cubicBezTo>
                  <a:cubicBezTo>
                    <a:pt x="27501" y="12238"/>
                    <a:pt x="28771" y="18588"/>
                    <a:pt x="29406" y="24303"/>
                  </a:cubicBezTo>
                  <a:cubicBezTo>
                    <a:pt x="23056" y="22398"/>
                    <a:pt x="16706" y="21128"/>
                    <a:pt x="10356" y="22398"/>
                  </a:cubicBezTo>
                  <a:cubicBezTo>
                    <a:pt x="4006" y="24303"/>
                    <a:pt x="-1074" y="30653"/>
                    <a:pt x="196" y="36369"/>
                  </a:cubicBezTo>
                  <a:cubicBezTo>
                    <a:pt x="1466" y="40178"/>
                    <a:pt x="4641" y="43353"/>
                    <a:pt x="9086" y="44623"/>
                  </a:cubicBezTo>
                  <a:cubicBezTo>
                    <a:pt x="12896" y="45894"/>
                    <a:pt x="17341" y="45894"/>
                    <a:pt x="21151" y="45894"/>
                  </a:cubicBezTo>
                  <a:cubicBezTo>
                    <a:pt x="22421" y="51608"/>
                    <a:pt x="21786" y="57958"/>
                    <a:pt x="22421" y="63673"/>
                  </a:cubicBezTo>
                  <a:cubicBezTo>
                    <a:pt x="23056" y="69388"/>
                    <a:pt x="28136" y="75738"/>
                    <a:pt x="34486" y="75103"/>
                  </a:cubicBezTo>
                  <a:cubicBezTo>
                    <a:pt x="39566" y="74469"/>
                    <a:pt x="42741" y="69388"/>
                    <a:pt x="44011" y="64308"/>
                  </a:cubicBezTo>
                  <a:cubicBezTo>
                    <a:pt x="45281" y="59228"/>
                    <a:pt x="44646" y="54148"/>
                    <a:pt x="46551" y="49069"/>
                  </a:cubicBezTo>
                  <a:cubicBezTo>
                    <a:pt x="51631" y="50973"/>
                    <a:pt x="57346" y="51608"/>
                    <a:pt x="62426" y="50338"/>
                  </a:cubicBezTo>
                  <a:cubicBezTo>
                    <a:pt x="67506" y="48433"/>
                    <a:pt x="71951" y="43988"/>
                    <a:pt x="71951" y="38273"/>
                  </a:cubicBezTo>
                  <a:cubicBezTo>
                    <a:pt x="71951" y="32558"/>
                    <a:pt x="66871" y="28113"/>
                    <a:pt x="61791" y="26208"/>
                  </a:cubicBezTo>
                  <a:cubicBezTo>
                    <a:pt x="57346" y="23669"/>
                    <a:pt x="50996" y="24303"/>
                    <a:pt x="46551" y="211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481002" y="4544318"/>
              <a:ext cx="32868" cy="29982"/>
            </a:xfrm>
            <a:custGeom>
              <a:avLst/>
              <a:gdLst/>
              <a:ahLst/>
              <a:cxnLst/>
              <a:rect l="l" t="t" r="r" b="b"/>
              <a:pathLst>
                <a:path w="13334" h="12163" extrusionOk="0">
                  <a:moveTo>
                    <a:pt x="9525" y="0"/>
                  </a:moveTo>
                  <a:cubicBezTo>
                    <a:pt x="12065" y="1905"/>
                    <a:pt x="13335" y="4445"/>
                    <a:pt x="13335" y="7620"/>
                  </a:cubicBezTo>
                  <a:cubicBezTo>
                    <a:pt x="12700" y="10160"/>
                    <a:pt x="9525" y="12700"/>
                    <a:pt x="6350" y="12065"/>
                  </a:cubicBezTo>
                  <a:cubicBezTo>
                    <a:pt x="3175" y="12065"/>
                    <a:pt x="635" y="9525"/>
                    <a:pt x="0" y="6350"/>
                  </a:cubicBezTo>
                  <a:cubicBezTo>
                    <a:pt x="0" y="3810"/>
                    <a:pt x="1905" y="635"/>
                    <a:pt x="9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1560847" y="5008779"/>
              <a:ext cx="429980" cy="40818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1765040" y="5184027"/>
              <a:ext cx="66516" cy="68852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281607" y="4687689"/>
              <a:ext cx="87374" cy="71039"/>
            </a:xfrm>
            <a:custGeom>
              <a:avLst/>
              <a:gdLst/>
              <a:ahLst/>
              <a:cxnLst/>
              <a:rect l="l" t="t" r="r" b="b"/>
              <a:pathLst>
                <a:path w="35446" h="28819" extrusionOk="0">
                  <a:moveTo>
                    <a:pt x="16510" y="245"/>
                  </a:moveTo>
                  <a:cubicBezTo>
                    <a:pt x="12700" y="880"/>
                    <a:pt x="8890" y="2150"/>
                    <a:pt x="5715" y="4690"/>
                  </a:cubicBezTo>
                  <a:cubicBezTo>
                    <a:pt x="2540" y="7230"/>
                    <a:pt x="0" y="11040"/>
                    <a:pt x="0" y="14850"/>
                  </a:cubicBezTo>
                  <a:cubicBezTo>
                    <a:pt x="0" y="18660"/>
                    <a:pt x="1905" y="22470"/>
                    <a:pt x="5080" y="25010"/>
                  </a:cubicBezTo>
                  <a:cubicBezTo>
                    <a:pt x="8255" y="27550"/>
                    <a:pt x="12065" y="28820"/>
                    <a:pt x="15875" y="28820"/>
                  </a:cubicBezTo>
                  <a:cubicBezTo>
                    <a:pt x="21590" y="28820"/>
                    <a:pt x="27305" y="27550"/>
                    <a:pt x="31115" y="23740"/>
                  </a:cubicBezTo>
                  <a:cubicBezTo>
                    <a:pt x="34925" y="19930"/>
                    <a:pt x="36830" y="13580"/>
                    <a:pt x="34290" y="8500"/>
                  </a:cubicBezTo>
                  <a:cubicBezTo>
                    <a:pt x="31115" y="2785"/>
                    <a:pt x="25400" y="-1025"/>
                    <a:pt x="16510" y="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021735" y="4714746"/>
              <a:ext cx="56550" cy="61312"/>
            </a:xfrm>
            <a:custGeom>
              <a:avLst/>
              <a:gdLst/>
              <a:ahLst/>
              <a:cxnLst/>
              <a:rect l="l" t="t" r="r" b="b"/>
              <a:pathLst>
                <a:path w="22941" h="24873" extrusionOk="0">
                  <a:moveTo>
                    <a:pt x="22273" y="10220"/>
                  </a:moveTo>
                  <a:cubicBezTo>
                    <a:pt x="24813" y="16570"/>
                    <a:pt x="19733" y="24190"/>
                    <a:pt x="13383" y="24825"/>
                  </a:cubicBezTo>
                  <a:cubicBezTo>
                    <a:pt x="7033" y="25460"/>
                    <a:pt x="48" y="19745"/>
                    <a:pt x="48" y="13395"/>
                  </a:cubicBezTo>
                  <a:cubicBezTo>
                    <a:pt x="-587" y="7045"/>
                    <a:pt x="5128" y="695"/>
                    <a:pt x="12113" y="60"/>
                  </a:cubicBezTo>
                  <a:cubicBezTo>
                    <a:pt x="17828" y="-575"/>
                    <a:pt x="24813" y="3870"/>
                    <a:pt x="22273" y="102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2515175" y="4995380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2416213" y="4980539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2523251" y="4754359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2635301" y="4873245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608732" y="5008779"/>
              <a:ext cx="429980" cy="40818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812924" y="5184027"/>
              <a:ext cx="66516" cy="68852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3933891" y="4611976"/>
              <a:ext cx="83401" cy="82250"/>
            </a:xfrm>
            <a:custGeom>
              <a:avLst/>
              <a:gdLst/>
              <a:ahLst/>
              <a:cxnLst/>
              <a:rect l="l" t="t" r="r" b="b"/>
              <a:pathLst>
                <a:path w="33834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2263" y="6836"/>
                    <a:pt x="36708" y="16361"/>
                    <a:pt x="31628" y="246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069619" y="4714746"/>
              <a:ext cx="56550" cy="61312"/>
            </a:xfrm>
            <a:custGeom>
              <a:avLst/>
              <a:gdLst/>
              <a:ahLst/>
              <a:cxnLst/>
              <a:rect l="l" t="t" r="r" b="b"/>
              <a:pathLst>
                <a:path w="22941" h="24873" extrusionOk="0">
                  <a:moveTo>
                    <a:pt x="22273" y="10220"/>
                  </a:moveTo>
                  <a:cubicBezTo>
                    <a:pt x="24813" y="16570"/>
                    <a:pt x="19733" y="24190"/>
                    <a:pt x="13383" y="24825"/>
                  </a:cubicBezTo>
                  <a:cubicBezTo>
                    <a:pt x="7033" y="25460"/>
                    <a:pt x="48" y="19745"/>
                    <a:pt x="48" y="13395"/>
                  </a:cubicBezTo>
                  <a:cubicBezTo>
                    <a:pt x="-587" y="7045"/>
                    <a:pt x="5128" y="695"/>
                    <a:pt x="12113" y="60"/>
                  </a:cubicBezTo>
                  <a:cubicBezTo>
                    <a:pt x="17828" y="-575"/>
                    <a:pt x="24813" y="3870"/>
                    <a:pt x="22273" y="102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563060" y="4995380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464098" y="4980539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571136" y="4754359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683186" y="4873245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575206" y="3600237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842283" y="3882074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928141" y="3977502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656617" y="5008779"/>
              <a:ext cx="429980" cy="40818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860809" y="5184027"/>
              <a:ext cx="66516" cy="68852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610945" y="4995380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6511983" y="4980539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6619020" y="4754359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6731071" y="4873245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820635" y="3990556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7704501" y="5008779"/>
              <a:ext cx="429980" cy="40818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7908694" y="5184027"/>
              <a:ext cx="66516" cy="68852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8165389" y="4714746"/>
              <a:ext cx="56550" cy="61312"/>
            </a:xfrm>
            <a:custGeom>
              <a:avLst/>
              <a:gdLst/>
              <a:ahLst/>
              <a:cxnLst/>
              <a:rect l="l" t="t" r="r" b="b"/>
              <a:pathLst>
                <a:path w="22941" h="24873" extrusionOk="0">
                  <a:moveTo>
                    <a:pt x="22273" y="10220"/>
                  </a:moveTo>
                  <a:cubicBezTo>
                    <a:pt x="24813" y="16570"/>
                    <a:pt x="19733" y="24190"/>
                    <a:pt x="13383" y="24825"/>
                  </a:cubicBezTo>
                  <a:cubicBezTo>
                    <a:pt x="7033" y="25460"/>
                    <a:pt x="48" y="19745"/>
                    <a:pt x="48" y="13395"/>
                  </a:cubicBezTo>
                  <a:cubicBezTo>
                    <a:pt x="-587" y="7045"/>
                    <a:pt x="5128" y="695"/>
                    <a:pt x="12113" y="60"/>
                  </a:cubicBezTo>
                  <a:cubicBezTo>
                    <a:pt x="17828" y="-575"/>
                    <a:pt x="24813" y="3870"/>
                    <a:pt x="22273" y="102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8658829" y="4995380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8559868" y="4980539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8666905" y="4754359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8778955" y="4873245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7670975" y="3600237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938053" y="3882074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023911" y="3977502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9048000" y="4373210"/>
              <a:ext cx="56550" cy="61696"/>
            </a:xfrm>
            <a:custGeom>
              <a:avLst/>
              <a:gdLst/>
              <a:ahLst/>
              <a:cxnLst/>
              <a:rect l="l" t="t" r="r" b="b"/>
              <a:pathLst>
                <a:path w="22941" h="25029" extrusionOk="0">
                  <a:moveTo>
                    <a:pt x="22273" y="10376"/>
                  </a:moveTo>
                  <a:cubicBezTo>
                    <a:pt x="24813" y="16726"/>
                    <a:pt x="19733" y="24346"/>
                    <a:pt x="13383" y="24981"/>
                  </a:cubicBezTo>
                  <a:cubicBezTo>
                    <a:pt x="7033" y="25616"/>
                    <a:pt x="48" y="19901"/>
                    <a:pt x="48" y="13551"/>
                  </a:cubicBezTo>
                  <a:cubicBezTo>
                    <a:pt x="-587" y="7201"/>
                    <a:pt x="5128" y="851"/>
                    <a:pt x="12113" y="216"/>
                  </a:cubicBezTo>
                  <a:cubicBezTo>
                    <a:pt x="18463" y="-1054"/>
                    <a:pt x="24813" y="3391"/>
                    <a:pt x="22273" y="10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8601637" y="4467211"/>
              <a:ext cx="177357" cy="185237"/>
            </a:xfrm>
            <a:custGeom>
              <a:avLst/>
              <a:gdLst/>
              <a:ahLst/>
              <a:cxnLst/>
              <a:rect l="l" t="t" r="r" b="b"/>
              <a:pathLst>
                <a:path w="71950" h="75147" extrusionOk="0">
                  <a:moveTo>
                    <a:pt x="46551" y="21128"/>
                  </a:moveTo>
                  <a:cubicBezTo>
                    <a:pt x="47821" y="17319"/>
                    <a:pt x="49091" y="14144"/>
                    <a:pt x="49091" y="10333"/>
                  </a:cubicBezTo>
                  <a:cubicBezTo>
                    <a:pt x="49091" y="6523"/>
                    <a:pt x="47821" y="2713"/>
                    <a:pt x="44011" y="808"/>
                  </a:cubicBezTo>
                  <a:cubicBezTo>
                    <a:pt x="38931" y="-1731"/>
                    <a:pt x="31946" y="2078"/>
                    <a:pt x="30041" y="7158"/>
                  </a:cubicBezTo>
                  <a:cubicBezTo>
                    <a:pt x="27501" y="12238"/>
                    <a:pt x="28771" y="18588"/>
                    <a:pt x="29406" y="24303"/>
                  </a:cubicBezTo>
                  <a:cubicBezTo>
                    <a:pt x="23056" y="22398"/>
                    <a:pt x="16706" y="21128"/>
                    <a:pt x="10356" y="22398"/>
                  </a:cubicBezTo>
                  <a:cubicBezTo>
                    <a:pt x="4006" y="24303"/>
                    <a:pt x="-1074" y="30653"/>
                    <a:pt x="196" y="36369"/>
                  </a:cubicBezTo>
                  <a:cubicBezTo>
                    <a:pt x="1466" y="40178"/>
                    <a:pt x="4641" y="43353"/>
                    <a:pt x="9086" y="44623"/>
                  </a:cubicBezTo>
                  <a:cubicBezTo>
                    <a:pt x="12896" y="45894"/>
                    <a:pt x="17341" y="45894"/>
                    <a:pt x="21151" y="45894"/>
                  </a:cubicBezTo>
                  <a:cubicBezTo>
                    <a:pt x="22421" y="51608"/>
                    <a:pt x="21786" y="57958"/>
                    <a:pt x="22421" y="63673"/>
                  </a:cubicBezTo>
                  <a:cubicBezTo>
                    <a:pt x="23056" y="69388"/>
                    <a:pt x="28136" y="75738"/>
                    <a:pt x="34486" y="75103"/>
                  </a:cubicBezTo>
                  <a:cubicBezTo>
                    <a:pt x="39566" y="74469"/>
                    <a:pt x="42741" y="69388"/>
                    <a:pt x="44011" y="64308"/>
                  </a:cubicBezTo>
                  <a:cubicBezTo>
                    <a:pt x="45281" y="59228"/>
                    <a:pt x="44646" y="54148"/>
                    <a:pt x="46551" y="49069"/>
                  </a:cubicBezTo>
                  <a:cubicBezTo>
                    <a:pt x="51631" y="50973"/>
                    <a:pt x="57346" y="51608"/>
                    <a:pt x="62426" y="50338"/>
                  </a:cubicBezTo>
                  <a:cubicBezTo>
                    <a:pt x="67506" y="48433"/>
                    <a:pt x="71951" y="43988"/>
                    <a:pt x="71951" y="38273"/>
                  </a:cubicBezTo>
                  <a:cubicBezTo>
                    <a:pt x="71951" y="32558"/>
                    <a:pt x="66871" y="28113"/>
                    <a:pt x="61791" y="26208"/>
                  </a:cubicBezTo>
                  <a:cubicBezTo>
                    <a:pt x="57346" y="23669"/>
                    <a:pt x="50996" y="24303"/>
                    <a:pt x="46551" y="211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8672541" y="4544318"/>
              <a:ext cx="32868" cy="29982"/>
            </a:xfrm>
            <a:custGeom>
              <a:avLst/>
              <a:gdLst/>
              <a:ahLst/>
              <a:cxnLst/>
              <a:rect l="l" t="t" r="r" b="b"/>
              <a:pathLst>
                <a:path w="13334" h="12163" extrusionOk="0">
                  <a:moveTo>
                    <a:pt x="9525" y="0"/>
                  </a:moveTo>
                  <a:cubicBezTo>
                    <a:pt x="12065" y="1905"/>
                    <a:pt x="13335" y="4445"/>
                    <a:pt x="13335" y="7620"/>
                  </a:cubicBezTo>
                  <a:cubicBezTo>
                    <a:pt x="12700" y="10160"/>
                    <a:pt x="9525" y="12700"/>
                    <a:pt x="6350" y="12065"/>
                  </a:cubicBezTo>
                  <a:cubicBezTo>
                    <a:pt x="3175" y="12065"/>
                    <a:pt x="635" y="9525"/>
                    <a:pt x="0" y="6350"/>
                  </a:cubicBezTo>
                  <a:cubicBezTo>
                    <a:pt x="0" y="3810"/>
                    <a:pt x="1905" y="635"/>
                    <a:pt x="9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8772230" y="3884763"/>
              <a:ext cx="222064" cy="253419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8868520" y="3990556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 flipH="1">
              <a:off x="406081" y="3058497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 flipH="1">
              <a:off x="483957" y="3043656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 flipH="1">
              <a:off x="151826" y="2817475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 flipH="1">
              <a:off x="260982" y="2936362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 flipH="1">
              <a:off x="39451" y="2436327"/>
              <a:ext cx="56550" cy="61696"/>
            </a:xfrm>
            <a:custGeom>
              <a:avLst/>
              <a:gdLst/>
              <a:ahLst/>
              <a:cxnLst/>
              <a:rect l="l" t="t" r="r" b="b"/>
              <a:pathLst>
                <a:path w="22941" h="25029" extrusionOk="0">
                  <a:moveTo>
                    <a:pt x="22273" y="10376"/>
                  </a:moveTo>
                  <a:cubicBezTo>
                    <a:pt x="24813" y="16726"/>
                    <a:pt x="19733" y="24346"/>
                    <a:pt x="13383" y="24981"/>
                  </a:cubicBezTo>
                  <a:cubicBezTo>
                    <a:pt x="7033" y="25616"/>
                    <a:pt x="48" y="19901"/>
                    <a:pt x="48" y="13551"/>
                  </a:cubicBezTo>
                  <a:cubicBezTo>
                    <a:pt x="-587" y="7201"/>
                    <a:pt x="5128" y="851"/>
                    <a:pt x="12113" y="216"/>
                  </a:cubicBezTo>
                  <a:cubicBezTo>
                    <a:pt x="18463" y="-1054"/>
                    <a:pt x="24813" y="3391"/>
                    <a:pt x="22273" y="10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 flipH="1">
              <a:off x="365006" y="2530328"/>
              <a:ext cx="177357" cy="185237"/>
            </a:xfrm>
            <a:custGeom>
              <a:avLst/>
              <a:gdLst/>
              <a:ahLst/>
              <a:cxnLst/>
              <a:rect l="l" t="t" r="r" b="b"/>
              <a:pathLst>
                <a:path w="71950" h="75147" extrusionOk="0">
                  <a:moveTo>
                    <a:pt x="46551" y="21128"/>
                  </a:moveTo>
                  <a:cubicBezTo>
                    <a:pt x="47821" y="17319"/>
                    <a:pt x="49091" y="14144"/>
                    <a:pt x="49091" y="10333"/>
                  </a:cubicBezTo>
                  <a:cubicBezTo>
                    <a:pt x="49091" y="6523"/>
                    <a:pt x="47821" y="2713"/>
                    <a:pt x="44011" y="808"/>
                  </a:cubicBezTo>
                  <a:cubicBezTo>
                    <a:pt x="38931" y="-1731"/>
                    <a:pt x="31946" y="2078"/>
                    <a:pt x="30041" y="7158"/>
                  </a:cubicBezTo>
                  <a:cubicBezTo>
                    <a:pt x="27501" y="12238"/>
                    <a:pt x="28771" y="18588"/>
                    <a:pt x="29406" y="24303"/>
                  </a:cubicBezTo>
                  <a:cubicBezTo>
                    <a:pt x="23056" y="22398"/>
                    <a:pt x="16706" y="21128"/>
                    <a:pt x="10356" y="22398"/>
                  </a:cubicBezTo>
                  <a:cubicBezTo>
                    <a:pt x="4006" y="24303"/>
                    <a:pt x="-1074" y="30653"/>
                    <a:pt x="196" y="36369"/>
                  </a:cubicBezTo>
                  <a:cubicBezTo>
                    <a:pt x="1466" y="40178"/>
                    <a:pt x="4641" y="43353"/>
                    <a:pt x="9086" y="44623"/>
                  </a:cubicBezTo>
                  <a:cubicBezTo>
                    <a:pt x="12896" y="45894"/>
                    <a:pt x="17341" y="45894"/>
                    <a:pt x="21151" y="45894"/>
                  </a:cubicBezTo>
                  <a:cubicBezTo>
                    <a:pt x="22421" y="51608"/>
                    <a:pt x="21786" y="57958"/>
                    <a:pt x="22421" y="63673"/>
                  </a:cubicBezTo>
                  <a:cubicBezTo>
                    <a:pt x="23056" y="69388"/>
                    <a:pt x="28136" y="75738"/>
                    <a:pt x="34486" y="75103"/>
                  </a:cubicBezTo>
                  <a:cubicBezTo>
                    <a:pt x="39566" y="74469"/>
                    <a:pt x="42741" y="69388"/>
                    <a:pt x="44011" y="64308"/>
                  </a:cubicBezTo>
                  <a:cubicBezTo>
                    <a:pt x="45281" y="59228"/>
                    <a:pt x="44646" y="54148"/>
                    <a:pt x="46551" y="49069"/>
                  </a:cubicBezTo>
                  <a:cubicBezTo>
                    <a:pt x="51631" y="50973"/>
                    <a:pt x="57346" y="51608"/>
                    <a:pt x="62426" y="50338"/>
                  </a:cubicBezTo>
                  <a:cubicBezTo>
                    <a:pt x="67506" y="48433"/>
                    <a:pt x="71951" y="43988"/>
                    <a:pt x="71951" y="38273"/>
                  </a:cubicBezTo>
                  <a:cubicBezTo>
                    <a:pt x="71951" y="32558"/>
                    <a:pt x="66871" y="28113"/>
                    <a:pt x="61791" y="26208"/>
                  </a:cubicBezTo>
                  <a:cubicBezTo>
                    <a:pt x="57346" y="23669"/>
                    <a:pt x="50996" y="24303"/>
                    <a:pt x="46551" y="211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 flipH="1">
              <a:off x="438590" y="2607435"/>
              <a:ext cx="32868" cy="29982"/>
            </a:xfrm>
            <a:custGeom>
              <a:avLst/>
              <a:gdLst/>
              <a:ahLst/>
              <a:cxnLst/>
              <a:rect l="l" t="t" r="r" b="b"/>
              <a:pathLst>
                <a:path w="13334" h="12163" extrusionOk="0">
                  <a:moveTo>
                    <a:pt x="9525" y="0"/>
                  </a:moveTo>
                  <a:cubicBezTo>
                    <a:pt x="12065" y="1905"/>
                    <a:pt x="13335" y="4445"/>
                    <a:pt x="13335" y="7620"/>
                  </a:cubicBezTo>
                  <a:cubicBezTo>
                    <a:pt x="12700" y="10160"/>
                    <a:pt x="9525" y="12700"/>
                    <a:pt x="6350" y="12065"/>
                  </a:cubicBezTo>
                  <a:cubicBezTo>
                    <a:pt x="3175" y="12065"/>
                    <a:pt x="635" y="9525"/>
                    <a:pt x="0" y="6350"/>
                  </a:cubicBezTo>
                  <a:cubicBezTo>
                    <a:pt x="0" y="3810"/>
                    <a:pt x="1905" y="635"/>
                    <a:pt x="9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 flipH="1">
              <a:off x="149705" y="1947880"/>
              <a:ext cx="222064" cy="253419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 flipH="1">
              <a:off x="240588" y="2053673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Google Shape;287;p3"/>
          <p:cNvSpPr txBox="1">
            <a:spLocks noGrp="1"/>
          </p:cNvSpPr>
          <p:nvPr>
            <p:ph type="title"/>
          </p:nvPr>
        </p:nvSpPr>
        <p:spPr>
          <a:xfrm>
            <a:off x="4646900" y="3577695"/>
            <a:ext cx="3135000" cy="1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8" name="Google Shape;288;p3"/>
          <p:cNvSpPr txBox="1">
            <a:spLocks noGrp="1"/>
          </p:cNvSpPr>
          <p:nvPr>
            <p:ph type="title" idx="2" hasCustomPrompt="1"/>
          </p:nvPr>
        </p:nvSpPr>
        <p:spPr>
          <a:xfrm>
            <a:off x="5570000" y="2231099"/>
            <a:ext cx="1288800" cy="104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9" name="Google Shape;289;p3"/>
          <p:cNvSpPr>
            <a:spLocks noGrp="1"/>
          </p:cNvSpPr>
          <p:nvPr>
            <p:ph type="pic" idx="3"/>
          </p:nvPr>
        </p:nvSpPr>
        <p:spPr>
          <a:xfrm flipH="1">
            <a:off x="626625" y="575333"/>
            <a:ext cx="2907300" cy="57072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4"/>
          <p:cNvGrpSpPr/>
          <p:nvPr/>
        </p:nvGrpSpPr>
        <p:grpSpPr>
          <a:xfrm rot="10800000">
            <a:off x="-401937" y="-622509"/>
            <a:ext cx="9947958" cy="7768373"/>
            <a:chOff x="-497281" y="-283770"/>
            <a:chExt cx="10138563" cy="5937913"/>
          </a:xfrm>
        </p:grpSpPr>
        <p:sp>
          <p:nvSpPr>
            <p:cNvPr id="292" name="Google Shape;292;p4"/>
            <p:cNvSpPr/>
            <p:nvPr/>
          </p:nvSpPr>
          <p:spPr>
            <a:xfrm>
              <a:off x="1033599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871093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093609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533553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1631482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07961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447493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536536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310316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48856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-255915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460291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954145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696088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807326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3737172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3574666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3797181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4237126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4335054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2168866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3411534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3151066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240108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013889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2752429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2447658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2529754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2492941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2635863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2580789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2309498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4163864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4657718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4399661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4510898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>
              <a:off x="6278238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"/>
            <p:cNvSpPr/>
            <p:nvPr/>
          </p:nvSpPr>
          <p:spPr>
            <a:xfrm>
              <a:off x="6500754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6940699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7038627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4872439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6115107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5854639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5943681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5717462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5456002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5151231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5233327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5196513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5339436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5284362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5013071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6867437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7361291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7103234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8981811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7576012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8818680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8558212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8647254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8421035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8159575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7854803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7936900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7900086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8043009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7987934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7716644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 flipH="1">
              <a:off x="7848670" y="2048133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4"/>
            <p:cNvSpPr/>
            <p:nvPr/>
          </p:nvSpPr>
          <p:spPr>
            <a:xfrm flipH="1">
              <a:off x="8325005" y="178009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 flipH="1">
              <a:off x="8439615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 flipH="1">
              <a:off x="8544646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 flipH="1">
              <a:off x="8263135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 flipH="1">
              <a:off x="8472879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 flipH="1">
              <a:off x="8627209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 flipH="1">
              <a:off x="8766340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 flipH="1">
              <a:off x="9100476" y="172020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 flipH="1">
              <a:off x="9117139" y="211085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 flipH="1">
              <a:off x="8112003" y="123787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 flipH="1">
              <a:off x="6805610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 flipH="1">
              <a:off x="4102037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4"/>
            <p:cNvSpPr/>
            <p:nvPr/>
          </p:nvSpPr>
          <p:spPr>
            <a:xfrm flipH="1">
              <a:off x="-497281" y="184018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"/>
            <p:cNvSpPr/>
            <p:nvPr/>
          </p:nvSpPr>
          <p:spPr>
            <a:xfrm flipH="1">
              <a:off x="1407340" y="2214210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"/>
            <p:cNvSpPr/>
            <p:nvPr/>
          </p:nvSpPr>
          <p:spPr>
            <a:xfrm flipH="1">
              <a:off x="214286" y="178009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"/>
            <p:cNvSpPr/>
            <p:nvPr/>
          </p:nvSpPr>
          <p:spPr>
            <a:xfrm flipH="1">
              <a:off x="328896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 flipH="1">
              <a:off x="433928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 flipH="1">
              <a:off x="152417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"/>
            <p:cNvSpPr/>
            <p:nvPr/>
          </p:nvSpPr>
          <p:spPr>
            <a:xfrm flipH="1">
              <a:off x="362161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 flipH="1">
              <a:off x="516491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 flipH="1">
              <a:off x="655622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 flipH="1">
              <a:off x="989757" y="172020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"/>
            <p:cNvSpPr/>
            <p:nvPr/>
          </p:nvSpPr>
          <p:spPr>
            <a:xfrm flipH="1">
              <a:off x="1092297" y="1823183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"/>
            <p:cNvSpPr/>
            <p:nvPr/>
          </p:nvSpPr>
          <p:spPr>
            <a:xfrm flipH="1">
              <a:off x="1116244" y="214524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4"/>
            <p:cNvSpPr/>
            <p:nvPr/>
          </p:nvSpPr>
          <p:spPr>
            <a:xfrm flipH="1">
              <a:off x="1006420" y="211085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4"/>
            <p:cNvSpPr/>
            <p:nvPr/>
          </p:nvSpPr>
          <p:spPr>
            <a:xfrm flipH="1">
              <a:off x="1065974" y="205646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"/>
            <p:cNvSpPr/>
            <p:nvPr/>
          </p:nvSpPr>
          <p:spPr>
            <a:xfrm flipH="1">
              <a:off x="1317375" y="1593518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 flipH="1">
              <a:off x="1232341" y="1227569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 flipH="1">
              <a:off x="1322030" y="1334956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"/>
            <p:cNvSpPr/>
            <p:nvPr/>
          </p:nvSpPr>
          <p:spPr>
            <a:xfrm flipH="1">
              <a:off x="1398465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 flipH="1">
              <a:off x="1284" y="123787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1060649" y="2941483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898143" y="345733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1120659" y="3665283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735011" y="339724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474543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563586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326129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511299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337366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75906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-228865" y="333735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-183582" y="376239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-40659" y="372800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-95734" y="367361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965832" y="285502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1487341" y="3310014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9008861" y="345733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8845730" y="339724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8585262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8674304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8436848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8622018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8448085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8186625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7881853" y="333735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7963950" y="3440333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7927136" y="376239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8070059" y="372800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8014984" y="367361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9076550" y="285502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4"/>
            <p:cNvSpPr/>
            <p:nvPr/>
          </p:nvSpPr>
          <p:spPr>
            <a:xfrm flipH="1">
              <a:off x="7767910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4"/>
            <p:cNvSpPr/>
            <p:nvPr/>
          </p:nvSpPr>
          <p:spPr>
            <a:xfrm flipH="1">
              <a:off x="7640487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"/>
            <p:cNvSpPr/>
            <p:nvPr/>
          </p:nvSpPr>
          <p:spPr>
            <a:xfrm flipH="1">
              <a:off x="8352055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"/>
            <p:cNvSpPr/>
            <p:nvPr/>
          </p:nvSpPr>
          <p:spPr>
            <a:xfrm flipH="1">
              <a:off x="8290185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"/>
            <p:cNvSpPr/>
            <p:nvPr/>
          </p:nvSpPr>
          <p:spPr>
            <a:xfrm flipH="1">
              <a:off x="8499929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"/>
            <p:cNvSpPr/>
            <p:nvPr/>
          </p:nvSpPr>
          <p:spPr>
            <a:xfrm flipH="1">
              <a:off x="8654259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4"/>
            <p:cNvSpPr/>
            <p:nvPr/>
          </p:nvSpPr>
          <p:spPr>
            <a:xfrm flipH="1">
              <a:off x="8793390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"/>
            <p:cNvSpPr/>
            <p:nvPr/>
          </p:nvSpPr>
          <p:spPr>
            <a:xfrm flipH="1">
              <a:off x="9127526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4"/>
            <p:cNvSpPr/>
            <p:nvPr/>
          </p:nvSpPr>
          <p:spPr>
            <a:xfrm flipH="1">
              <a:off x="9230066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4"/>
            <p:cNvSpPr/>
            <p:nvPr/>
          </p:nvSpPr>
          <p:spPr>
            <a:xfrm flipH="1">
              <a:off x="8139053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4"/>
            <p:cNvSpPr/>
            <p:nvPr/>
          </p:nvSpPr>
          <p:spPr>
            <a:xfrm flipH="1">
              <a:off x="7638051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4"/>
            <p:cNvSpPr/>
            <p:nvPr/>
          </p:nvSpPr>
          <p:spPr>
            <a:xfrm flipH="1">
              <a:off x="7110550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4"/>
            <p:cNvSpPr/>
            <p:nvPr/>
          </p:nvSpPr>
          <p:spPr>
            <a:xfrm flipH="1">
              <a:off x="7120838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 flipH="1">
              <a:off x="7231920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"/>
            <p:cNvSpPr/>
            <p:nvPr/>
          </p:nvSpPr>
          <p:spPr>
            <a:xfrm flipH="1">
              <a:off x="5064338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4"/>
            <p:cNvSpPr/>
            <p:nvPr/>
          </p:nvSpPr>
          <p:spPr>
            <a:xfrm flipH="1">
              <a:off x="4936914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4"/>
            <p:cNvSpPr/>
            <p:nvPr/>
          </p:nvSpPr>
          <p:spPr>
            <a:xfrm flipH="1">
              <a:off x="5648482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"/>
            <p:cNvSpPr/>
            <p:nvPr/>
          </p:nvSpPr>
          <p:spPr>
            <a:xfrm flipH="1">
              <a:off x="5796356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 flipH="1">
              <a:off x="5950686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4"/>
            <p:cNvSpPr/>
            <p:nvPr/>
          </p:nvSpPr>
          <p:spPr>
            <a:xfrm flipH="1">
              <a:off x="6089817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"/>
            <p:cNvSpPr/>
            <p:nvPr/>
          </p:nvSpPr>
          <p:spPr>
            <a:xfrm flipH="1">
              <a:off x="6423953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"/>
            <p:cNvSpPr/>
            <p:nvPr/>
          </p:nvSpPr>
          <p:spPr>
            <a:xfrm flipH="1">
              <a:off x="6526493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 flipH="1">
              <a:off x="6751571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 flipH="1">
              <a:off x="6666537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"/>
            <p:cNvSpPr/>
            <p:nvPr/>
          </p:nvSpPr>
          <p:spPr>
            <a:xfrm flipH="1">
              <a:off x="6756226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"/>
            <p:cNvSpPr/>
            <p:nvPr/>
          </p:nvSpPr>
          <p:spPr>
            <a:xfrm flipH="1">
              <a:off x="6832660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 flipH="1">
              <a:off x="5435480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 flipH="1">
              <a:off x="4934479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 flipH="1">
              <a:off x="4406977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 flipH="1">
              <a:off x="4417265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"/>
            <p:cNvSpPr/>
            <p:nvPr/>
          </p:nvSpPr>
          <p:spPr>
            <a:xfrm flipH="1">
              <a:off x="4528347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"/>
            <p:cNvSpPr/>
            <p:nvPr/>
          </p:nvSpPr>
          <p:spPr>
            <a:xfrm flipH="1">
              <a:off x="2360765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 flipH="1">
              <a:off x="223334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 flipH="1">
              <a:off x="2944909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 flipH="1">
              <a:off x="3092784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 flipH="1">
              <a:off x="3247113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 flipH="1">
              <a:off x="3386244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 flipH="1">
              <a:off x="3720380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 flipH="1">
              <a:off x="3822920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"/>
            <p:cNvSpPr/>
            <p:nvPr/>
          </p:nvSpPr>
          <p:spPr>
            <a:xfrm flipH="1">
              <a:off x="4047998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"/>
            <p:cNvSpPr/>
            <p:nvPr/>
          </p:nvSpPr>
          <p:spPr>
            <a:xfrm flipH="1">
              <a:off x="3962964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 flipH="1">
              <a:off x="4052653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 flipH="1">
              <a:off x="4129087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 flipH="1">
              <a:off x="2731907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 flipH="1">
              <a:off x="2230906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 flipH="1">
              <a:off x="1703404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 flipH="1">
              <a:off x="1713692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 flipH="1">
              <a:off x="1824774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 flipH="1">
              <a:off x="-47023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 flipH="1">
              <a:off x="241336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 flipH="1">
              <a:off x="179467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 flipH="1">
              <a:off x="389211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 flipH="1">
              <a:off x="543541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 flipH="1">
              <a:off x="682672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 flipH="1">
              <a:off x="1016807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 flipH="1">
              <a:off x="1119347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 flipH="1">
              <a:off x="1344425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 flipH="1">
              <a:off x="1259391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 flipH="1">
              <a:off x="1349080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"/>
            <p:cNvSpPr/>
            <p:nvPr/>
          </p:nvSpPr>
          <p:spPr>
            <a:xfrm flipH="1">
              <a:off x="1425515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 flipH="1">
              <a:off x="28334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4"/>
          <p:cNvSpPr/>
          <p:nvPr/>
        </p:nvSpPr>
        <p:spPr>
          <a:xfrm>
            <a:off x="217050" y="238800"/>
            <a:ext cx="8709900" cy="6380400"/>
          </a:xfrm>
          <a:prstGeom prst="plaque">
            <a:avLst>
              <a:gd name="adj" fmla="val 8622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84" name="Google Shape;484;p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4"/>
          <p:cNvSpPr txBox="1">
            <a:spLocks noGrp="1"/>
          </p:cNvSpPr>
          <p:nvPr>
            <p:ph type="body" idx="1"/>
          </p:nvPr>
        </p:nvSpPr>
        <p:spPr>
          <a:xfrm>
            <a:off x="720000" y="1621003"/>
            <a:ext cx="7704000" cy="4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5"/>
          <p:cNvGrpSpPr/>
          <p:nvPr/>
        </p:nvGrpSpPr>
        <p:grpSpPr>
          <a:xfrm>
            <a:off x="-492202" y="-720205"/>
            <a:ext cx="10048329" cy="7846753"/>
            <a:chOff x="-497281" y="-283770"/>
            <a:chExt cx="10138563" cy="5937913"/>
          </a:xfrm>
        </p:grpSpPr>
        <p:sp>
          <p:nvSpPr>
            <p:cNvPr id="488" name="Google Shape;488;p5"/>
            <p:cNvSpPr/>
            <p:nvPr/>
          </p:nvSpPr>
          <p:spPr>
            <a:xfrm>
              <a:off x="1033599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871093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1093609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1533553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1631482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707961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447493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536536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310316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48856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-255915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1460291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1954145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1696088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1807326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3737172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3574666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3797181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4237126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4335054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2168866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3411534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3151066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3240108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3013889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2752429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2447658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2529754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2492941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2635863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2580789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2309498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4163864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4657718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4399661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4510898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6278238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6500754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6940699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7038627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4872439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6115107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5854639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5943681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5717462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5456002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5151231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5233327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5196513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5339436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5284362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5013071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6867437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7361291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7103234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8981811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7576012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8818680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8558212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8647254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8421035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8159575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7854803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7936900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7900086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8043009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7987934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7716644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 flipH="1">
              <a:off x="7848670" y="2048133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 flipH="1">
              <a:off x="8325005" y="178009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 flipH="1">
              <a:off x="8439615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 flipH="1">
              <a:off x="8544646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 flipH="1">
              <a:off x="8263135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5"/>
            <p:cNvSpPr/>
            <p:nvPr/>
          </p:nvSpPr>
          <p:spPr>
            <a:xfrm flipH="1">
              <a:off x="8472879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5"/>
            <p:cNvSpPr/>
            <p:nvPr/>
          </p:nvSpPr>
          <p:spPr>
            <a:xfrm flipH="1">
              <a:off x="8627209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5"/>
            <p:cNvSpPr/>
            <p:nvPr/>
          </p:nvSpPr>
          <p:spPr>
            <a:xfrm flipH="1">
              <a:off x="8766340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5"/>
            <p:cNvSpPr/>
            <p:nvPr/>
          </p:nvSpPr>
          <p:spPr>
            <a:xfrm flipH="1">
              <a:off x="9100476" y="172020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5"/>
            <p:cNvSpPr/>
            <p:nvPr/>
          </p:nvSpPr>
          <p:spPr>
            <a:xfrm flipH="1">
              <a:off x="9117139" y="211085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5"/>
            <p:cNvSpPr/>
            <p:nvPr/>
          </p:nvSpPr>
          <p:spPr>
            <a:xfrm flipH="1">
              <a:off x="8112003" y="123787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5"/>
            <p:cNvSpPr/>
            <p:nvPr/>
          </p:nvSpPr>
          <p:spPr>
            <a:xfrm flipH="1">
              <a:off x="6805610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5"/>
            <p:cNvSpPr/>
            <p:nvPr/>
          </p:nvSpPr>
          <p:spPr>
            <a:xfrm flipH="1">
              <a:off x="4102037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5"/>
            <p:cNvSpPr/>
            <p:nvPr/>
          </p:nvSpPr>
          <p:spPr>
            <a:xfrm flipH="1">
              <a:off x="-497281" y="184018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5"/>
            <p:cNvSpPr/>
            <p:nvPr/>
          </p:nvSpPr>
          <p:spPr>
            <a:xfrm flipH="1">
              <a:off x="1407340" y="2214210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5"/>
            <p:cNvSpPr/>
            <p:nvPr/>
          </p:nvSpPr>
          <p:spPr>
            <a:xfrm flipH="1">
              <a:off x="214286" y="178009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5"/>
            <p:cNvSpPr/>
            <p:nvPr/>
          </p:nvSpPr>
          <p:spPr>
            <a:xfrm flipH="1">
              <a:off x="328896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5"/>
            <p:cNvSpPr/>
            <p:nvPr/>
          </p:nvSpPr>
          <p:spPr>
            <a:xfrm flipH="1">
              <a:off x="433928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5"/>
            <p:cNvSpPr/>
            <p:nvPr/>
          </p:nvSpPr>
          <p:spPr>
            <a:xfrm flipH="1">
              <a:off x="152417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5"/>
            <p:cNvSpPr/>
            <p:nvPr/>
          </p:nvSpPr>
          <p:spPr>
            <a:xfrm flipH="1">
              <a:off x="362161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5"/>
            <p:cNvSpPr/>
            <p:nvPr/>
          </p:nvSpPr>
          <p:spPr>
            <a:xfrm flipH="1">
              <a:off x="516491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5"/>
            <p:cNvSpPr/>
            <p:nvPr/>
          </p:nvSpPr>
          <p:spPr>
            <a:xfrm flipH="1">
              <a:off x="655622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5"/>
            <p:cNvSpPr/>
            <p:nvPr/>
          </p:nvSpPr>
          <p:spPr>
            <a:xfrm flipH="1">
              <a:off x="989757" y="172020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5"/>
            <p:cNvSpPr/>
            <p:nvPr/>
          </p:nvSpPr>
          <p:spPr>
            <a:xfrm flipH="1">
              <a:off x="1092297" y="1823183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5"/>
            <p:cNvSpPr/>
            <p:nvPr/>
          </p:nvSpPr>
          <p:spPr>
            <a:xfrm flipH="1">
              <a:off x="1116244" y="214524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5"/>
            <p:cNvSpPr/>
            <p:nvPr/>
          </p:nvSpPr>
          <p:spPr>
            <a:xfrm flipH="1">
              <a:off x="1006420" y="211085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5"/>
            <p:cNvSpPr/>
            <p:nvPr/>
          </p:nvSpPr>
          <p:spPr>
            <a:xfrm flipH="1">
              <a:off x="1065974" y="205646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5"/>
            <p:cNvSpPr/>
            <p:nvPr/>
          </p:nvSpPr>
          <p:spPr>
            <a:xfrm flipH="1">
              <a:off x="1317375" y="1593518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5"/>
            <p:cNvSpPr/>
            <p:nvPr/>
          </p:nvSpPr>
          <p:spPr>
            <a:xfrm flipH="1">
              <a:off x="1232341" y="1227569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5"/>
            <p:cNvSpPr/>
            <p:nvPr/>
          </p:nvSpPr>
          <p:spPr>
            <a:xfrm flipH="1">
              <a:off x="1322030" y="1334956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5"/>
            <p:cNvSpPr/>
            <p:nvPr/>
          </p:nvSpPr>
          <p:spPr>
            <a:xfrm flipH="1">
              <a:off x="1398465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5"/>
            <p:cNvSpPr/>
            <p:nvPr/>
          </p:nvSpPr>
          <p:spPr>
            <a:xfrm flipH="1">
              <a:off x="1284" y="123787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5"/>
            <p:cNvSpPr/>
            <p:nvPr/>
          </p:nvSpPr>
          <p:spPr>
            <a:xfrm>
              <a:off x="1060649" y="2941483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5"/>
            <p:cNvSpPr/>
            <p:nvPr/>
          </p:nvSpPr>
          <p:spPr>
            <a:xfrm>
              <a:off x="898143" y="345733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5"/>
            <p:cNvSpPr/>
            <p:nvPr/>
          </p:nvSpPr>
          <p:spPr>
            <a:xfrm>
              <a:off x="1120659" y="3665283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5"/>
            <p:cNvSpPr/>
            <p:nvPr/>
          </p:nvSpPr>
          <p:spPr>
            <a:xfrm>
              <a:off x="735011" y="339724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5"/>
            <p:cNvSpPr/>
            <p:nvPr/>
          </p:nvSpPr>
          <p:spPr>
            <a:xfrm>
              <a:off x="474543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5"/>
            <p:cNvSpPr/>
            <p:nvPr/>
          </p:nvSpPr>
          <p:spPr>
            <a:xfrm>
              <a:off x="563586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5"/>
            <p:cNvSpPr/>
            <p:nvPr/>
          </p:nvSpPr>
          <p:spPr>
            <a:xfrm>
              <a:off x="326129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5"/>
            <p:cNvSpPr/>
            <p:nvPr/>
          </p:nvSpPr>
          <p:spPr>
            <a:xfrm>
              <a:off x="511299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5"/>
            <p:cNvSpPr/>
            <p:nvPr/>
          </p:nvSpPr>
          <p:spPr>
            <a:xfrm>
              <a:off x="337366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5"/>
            <p:cNvSpPr/>
            <p:nvPr/>
          </p:nvSpPr>
          <p:spPr>
            <a:xfrm>
              <a:off x="75906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5"/>
            <p:cNvSpPr/>
            <p:nvPr/>
          </p:nvSpPr>
          <p:spPr>
            <a:xfrm>
              <a:off x="-228865" y="333735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5"/>
            <p:cNvSpPr/>
            <p:nvPr/>
          </p:nvSpPr>
          <p:spPr>
            <a:xfrm>
              <a:off x="-183582" y="376239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5"/>
            <p:cNvSpPr/>
            <p:nvPr/>
          </p:nvSpPr>
          <p:spPr>
            <a:xfrm>
              <a:off x="-40659" y="372800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5"/>
            <p:cNvSpPr/>
            <p:nvPr/>
          </p:nvSpPr>
          <p:spPr>
            <a:xfrm>
              <a:off x="-95734" y="367361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5"/>
            <p:cNvSpPr/>
            <p:nvPr/>
          </p:nvSpPr>
          <p:spPr>
            <a:xfrm>
              <a:off x="965832" y="285502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5"/>
            <p:cNvSpPr/>
            <p:nvPr/>
          </p:nvSpPr>
          <p:spPr>
            <a:xfrm>
              <a:off x="1487341" y="3310014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5"/>
            <p:cNvSpPr/>
            <p:nvPr/>
          </p:nvSpPr>
          <p:spPr>
            <a:xfrm>
              <a:off x="9008861" y="345733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5"/>
            <p:cNvSpPr/>
            <p:nvPr/>
          </p:nvSpPr>
          <p:spPr>
            <a:xfrm>
              <a:off x="8845730" y="339724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5"/>
            <p:cNvSpPr/>
            <p:nvPr/>
          </p:nvSpPr>
          <p:spPr>
            <a:xfrm>
              <a:off x="8585262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5"/>
            <p:cNvSpPr/>
            <p:nvPr/>
          </p:nvSpPr>
          <p:spPr>
            <a:xfrm>
              <a:off x="8674304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5"/>
            <p:cNvSpPr/>
            <p:nvPr/>
          </p:nvSpPr>
          <p:spPr>
            <a:xfrm>
              <a:off x="8436848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8622018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5"/>
            <p:cNvSpPr/>
            <p:nvPr/>
          </p:nvSpPr>
          <p:spPr>
            <a:xfrm>
              <a:off x="8448085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5"/>
            <p:cNvSpPr/>
            <p:nvPr/>
          </p:nvSpPr>
          <p:spPr>
            <a:xfrm>
              <a:off x="8186625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7881853" y="333735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5"/>
            <p:cNvSpPr/>
            <p:nvPr/>
          </p:nvSpPr>
          <p:spPr>
            <a:xfrm>
              <a:off x="7963950" y="3440333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5"/>
            <p:cNvSpPr/>
            <p:nvPr/>
          </p:nvSpPr>
          <p:spPr>
            <a:xfrm>
              <a:off x="7927136" y="376239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5"/>
            <p:cNvSpPr/>
            <p:nvPr/>
          </p:nvSpPr>
          <p:spPr>
            <a:xfrm>
              <a:off x="8070059" y="372800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8014984" y="367361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9076550" y="285502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5"/>
            <p:cNvSpPr/>
            <p:nvPr/>
          </p:nvSpPr>
          <p:spPr>
            <a:xfrm flipH="1">
              <a:off x="7767910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5"/>
            <p:cNvSpPr/>
            <p:nvPr/>
          </p:nvSpPr>
          <p:spPr>
            <a:xfrm flipH="1">
              <a:off x="7640487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5"/>
            <p:cNvSpPr/>
            <p:nvPr/>
          </p:nvSpPr>
          <p:spPr>
            <a:xfrm flipH="1">
              <a:off x="8352055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5"/>
            <p:cNvSpPr/>
            <p:nvPr/>
          </p:nvSpPr>
          <p:spPr>
            <a:xfrm flipH="1">
              <a:off x="8290185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5"/>
            <p:cNvSpPr/>
            <p:nvPr/>
          </p:nvSpPr>
          <p:spPr>
            <a:xfrm flipH="1">
              <a:off x="8499929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5"/>
            <p:cNvSpPr/>
            <p:nvPr/>
          </p:nvSpPr>
          <p:spPr>
            <a:xfrm flipH="1">
              <a:off x="8654259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5"/>
            <p:cNvSpPr/>
            <p:nvPr/>
          </p:nvSpPr>
          <p:spPr>
            <a:xfrm flipH="1">
              <a:off x="8793390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 flipH="1">
              <a:off x="9127526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 flipH="1">
              <a:off x="9230066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 flipH="1">
              <a:off x="8139053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 flipH="1">
              <a:off x="7638051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 flipH="1">
              <a:off x="7110550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 flipH="1">
              <a:off x="7120838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 flipH="1">
              <a:off x="7231920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 flipH="1">
              <a:off x="5064338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 flipH="1">
              <a:off x="4936914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 flipH="1">
              <a:off x="5648482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 flipH="1">
              <a:off x="5796356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 flipH="1">
              <a:off x="5950686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 flipH="1">
              <a:off x="6089817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 flipH="1">
              <a:off x="6423953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 flipH="1">
              <a:off x="6526493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 flipH="1">
              <a:off x="6751571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 flipH="1">
              <a:off x="6666537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 flipH="1">
              <a:off x="6756226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 flipH="1">
              <a:off x="6832660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 flipH="1">
              <a:off x="5435480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 flipH="1">
              <a:off x="4934479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 flipH="1">
              <a:off x="4406977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 flipH="1">
              <a:off x="4417265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 flipH="1">
              <a:off x="4528347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 flipH="1">
              <a:off x="2360765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 flipH="1">
              <a:off x="223334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 flipH="1">
              <a:off x="2944909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 flipH="1">
              <a:off x="3092784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 flipH="1">
              <a:off x="3247113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 flipH="1">
              <a:off x="3386244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 flipH="1">
              <a:off x="3720380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 flipH="1">
              <a:off x="3822920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 flipH="1">
              <a:off x="4047998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 flipH="1">
              <a:off x="3962964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 flipH="1">
              <a:off x="4052653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 flipH="1">
              <a:off x="4129087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 flipH="1">
              <a:off x="2731907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 flipH="1">
              <a:off x="2230906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 flipH="1">
              <a:off x="1703404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 flipH="1">
              <a:off x="1713692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 flipH="1">
              <a:off x="1824774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 flipH="1">
              <a:off x="-47023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 flipH="1">
              <a:off x="241336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 flipH="1">
              <a:off x="179467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 flipH="1">
              <a:off x="389211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 flipH="1">
              <a:off x="543541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 flipH="1">
              <a:off x="682672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 flipH="1">
              <a:off x="1016807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 flipH="1">
              <a:off x="1119347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 flipH="1">
              <a:off x="1344425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 flipH="1">
              <a:off x="1259391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 flipH="1">
              <a:off x="1349080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 flipH="1">
              <a:off x="1425515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 flipH="1">
              <a:off x="28334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9" name="Google Shape;679;p5"/>
          <p:cNvSpPr/>
          <p:nvPr/>
        </p:nvSpPr>
        <p:spPr>
          <a:xfrm>
            <a:off x="131250" y="179400"/>
            <a:ext cx="8881500" cy="6499200"/>
          </a:xfrm>
          <a:prstGeom prst="plaque">
            <a:avLst>
              <a:gd name="adj" fmla="val 7213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0" name="Google Shape;680;p5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5"/>
          <p:cNvSpPr txBox="1">
            <a:spLocks noGrp="1"/>
          </p:cNvSpPr>
          <p:nvPr>
            <p:ph type="subTitle" idx="1"/>
          </p:nvPr>
        </p:nvSpPr>
        <p:spPr>
          <a:xfrm>
            <a:off x="5117950" y="3793333"/>
            <a:ext cx="2804100" cy="22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5"/>
          <p:cNvSpPr txBox="1">
            <a:spLocks noGrp="1"/>
          </p:cNvSpPr>
          <p:nvPr>
            <p:ph type="subTitle" idx="2"/>
          </p:nvPr>
        </p:nvSpPr>
        <p:spPr>
          <a:xfrm>
            <a:off x="1222450" y="3793336"/>
            <a:ext cx="2803200" cy="22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5"/>
          <p:cNvSpPr txBox="1">
            <a:spLocks noGrp="1"/>
          </p:cNvSpPr>
          <p:nvPr>
            <p:ph type="subTitle" idx="3"/>
          </p:nvPr>
        </p:nvSpPr>
        <p:spPr>
          <a:xfrm>
            <a:off x="1222897" y="3136533"/>
            <a:ext cx="2802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84" name="Google Shape;684;p5"/>
          <p:cNvSpPr txBox="1">
            <a:spLocks noGrp="1"/>
          </p:cNvSpPr>
          <p:nvPr>
            <p:ph type="subTitle" idx="4"/>
          </p:nvPr>
        </p:nvSpPr>
        <p:spPr>
          <a:xfrm>
            <a:off x="5118398" y="3136533"/>
            <a:ext cx="28032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686;p6"/>
          <p:cNvGrpSpPr/>
          <p:nvPr/>
        </p:nvGrpSpPr>
        <p:grpSpPr>
          <a:xfrm>
            <a:off x="-129262" y="-307982"/>
            <a:ext cx="9402503" cy="7342427"/>
            <a:chOff x="-497281" y="-283770"/>
            <a:chExt cx="10138563" cy="5937913"/>
          </a:xfrm>
        </p:grpSpPr>
        <p:sp>
          <p:nvSpPr>
            <p:cNvPr id="687" name="Google Shape;687;p6"/>
            <p:cNvSpPr/>
            <p:nvPr/>
          </p:nvSpPr>
          <p:spPr>
            <a:xfrm>
              <a:off x="1033599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871093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1093609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1533553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1631482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707961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447493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536536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310316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48856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-255915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1460291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1954145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1696088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1807326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3737172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3574666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3797181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4237126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4335054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2168866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3411534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3151066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6"/>
            <p:cNvSpPr/>
            <p:nvPr/>
          </p:nvSpPr>
          <p:spPr>
            <a:xfrm>
              <a:off x="3240108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6"/>
            <p:cNvSpPr/>
            <p:nvPr/>
          </p:nvSpPr>
          <p:spPr>
            <a:xfrm>
              <a:off x="3013889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6"/>
            <p:cNvSpPr/>
            <p:nvPr/>
          </p:nvSpPr>
          <p:spPr>
            <a:xfrm>
              <a:off x="2752429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6"/>
            <p:cNvSpPr/>
            <p:nvPr/>
          </p:nvSpPr>
          <p:spPr>
            <a:xfrm>
              <a:off x="2447658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6"/>
            <p:cNvSpPr/>
            <p:nvPr/>
          </p:nvSpPr>
          <p:spPr>
            <a:xfrm>
              <a:off x="2529754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6"/>
            <p:cNvSpPr/>
            <p:nvPr/>
          </p:nvSpPr>
          <p:spPr>
            <a:xfrm>
              <a:off x="2492941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6"/>
            <p:cNvSpPr/>
            <p:nvPr/>
          </p:nvSpPr>
          <p:spPr>
            <a:xfrm>
              <a:off x="2635863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6"/>
            <p:cNvSpPr/>
            <p:nvPr/>
          </p:nvSpPr>
          <p:spPr>
            <a:xfrm>
              <a:off x="2580789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6"/>
            <p:cNvSpPr/>
            <p:nvPr/>
          </p:nvSpPr>
          <p:spPr>
            <a:xfrm>
              <a:off x="2309498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6"/>
            <p:cNvSpPr/>
            <p:nvPr/>
          </p:nvSpPr>
          <p:spPr>
            <a:xfrm>
              <a:off x="4163864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6"/>
            <p:cNvSpPr/>
            <p:nvPr/>
          </p:nvSpPr>
          <p:spPr>
            <a:xfrm>
              <a:off x="4657718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6"/>
            <p:cNvSpPr/>
            <p:nvPr/>
          </p:nvSpPr>
          <p:spPr>
            <a:xfrm>
              <a:off x="4399661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6"/>
            <p:cNvSpPr/>
            <p:nvPr/>
          </p:nvSpPr>
          <p:spPr>
            <a:xfrm>
              <a:off x="4510898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6"/>
            <p:cNvSpPr/>
            <p:nvPr/>
          </p:nvSpPr>
          <p:spPr>
            <a:xfrm>
              <a:off x="6278238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6"/>
            <p:cNvSpPr/>
            <p:nvPr/>
          </p:nvSpPr>
          <p:spPr>
            <a:xfrm>
              <a:off x="6500754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6"/>
            <p:cNvSpPr/>
            <p:nvPr/>
          </p:nvSpPr>
          <p:spPr>
            <a:xfrm>
              <a:off x="6940699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6"/>
            <p:cNvSpPr/>
            <p:nvPr/>
          </p:nvSpPr>
          <p:spPr>
            <a:xfrm>
              <a:off x="7038627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4872439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6115107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5854639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5943681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5717462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5456002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5151231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6"/>
            <p:cNvSpPr/>
            <p:nvPr/>
          </p:nvSpPr>
          <p:spPr>
            <a:xfrm>
              <a:off x="5233327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6"/>
            <p:cNvSpPr/>
            <p:nvPr/>
          </p:nvSpPr>
          <p:spPr>
            <a:xfrm>
              <a:off x="5196513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5339436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5284362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5013071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6867437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7361291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7103234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8981811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7576012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8818680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6"/>
            <p:cNvSpPr/>
            <p:nvPr/>
          </p:nvSpPr>
          <p:spPr>
            <a:xfrm>
              <a:off x="8558212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6"/>
            <p:cNvSpPr/>
            <p:nvPr/>
          </p:nvSpPr>
          <p:spPr>
            <a:xfrm>
              <a:off x="8647254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6"/>
            <p:cNvSpPr/>
            <p:nvPr/>
          </p:nvSpPr>
          <p:spPr>
            <a:xfrm>
              <a:off x="8421035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6"/>
            <p:cNvSpPr/>
            <p:nvPr/>
          </p:nvSpPr>
          <p:spPr>
            <a:xfrm>
              <a:off x="8159575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7854803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7936900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7900086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8043009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7987934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7716644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6"/>
            <p:cNvSpPr/>
            <p:nvPr/>
          </p:nvSpPr>
          <p:spPr>
            <a:xfrm flipH="1">
              <a:off x="7848670" y="2048133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6"/>
            <p:cNvSpPr/>
            <p:nvPr/>
          </p:nvSpPr>
          <p:spPr>
            <a:xfrm flipH="1">
              <a:off x="8325005" y="178009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6"/>
            <p:cNvSpPr/>
            <p:nvPr/>
          </p:nvSpPr>
          <p:spPr>
            <a:xfrm flipH="1">
              <a:off x="8439615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6"/>
            <p:cNvSpPr/>
            <p:nvPr/>
          </p:nvSpPr>
          <p:spPr>
            <a:xfrm flipH="1">
              <a:off x="8544646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6"/>
            <p:cNvSpPr/>
            <p:nvPr/>
          </p:nvSpPr>
          <p:spPr>
            <a:xfrm flipH="1">
              <a:off x="8263135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6"/>
            <p:cNvSpPr/>
            <p:nvPr/>
          </p:nvSpPr>
          <p:spPr>
            <a:xfrm flipH="1">
              <a:off x="8472879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6"/>
            <p:cNvSpPr/>
            <p:nvPr/>
          </p:nvSpPr>
          <p:spPr>
            <a:xfrm flipH="1">
              <a:off x="8627209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6"/>
            <p:cNvSpPr/>
            <p:nvPr/>
          </p:nvSpPr>
          <p:spPr>
            <a:xfrm flipH="1">
              <a:off x="8766340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6"/>
            <p:cNvSpPr/>
            <p:nvPr/>
          </p:nvSpPr>
          <p:spPr>
            <a:xfrm flipH="1">
              <a:off x="9100476" y="172020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6"/>
            <p:cNvSpPr/>
            <p:nvPr/>
          </p:nvSpPr>
          <p:spPr>
            <a:xfrm flipH="1">
              <a:off x="9117139" y="211085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6"/>
            <p:cNvSpPr/>
            <p:nvPr/>
          </p:nvSpPr>
          <p:spPr>
            <a:xfrm flipH="1">
              <a:off x="8112003" y="123787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6"/>
            <p:cNvSpPr/>
            <p:nvPr/>
          </p:nvSpPr>
          <p:spPr>
            <a:xfrm flipH="1">
              <a:off x="6805610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6"/>
            <p:cNvSpPr/>
            <p:nvPr/>
          </p:nvSpPr>
          <p:spPr>
            <a:xfrm flipH="1">
              <a:off x="4102037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6"/>
            <p:cNvSpPr/>
            <p:nvPr/>
          </p:nvSpPr>
          <p:spPr>
            <a:xfrm flipH="1">
              <a:off x="-497281" y="184018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6"/>
            <p:cNvSpPr/>
            <p:nvPr/>
          </p:nvSpPr>
          <p:spPr>
            <a:xfrm flipH="1">
              <a:off x="1407340" y="2214210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6"/>
            <p:cNvSpPr/>
            <p:nvPr/>
          </p:nvSpPr>
          <p:spPr>
            <a:xfrm flipH="1">
              <a:off x="214286" y="178009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6"/>
            <p:cNvSpPr/>
            <p:nvPr/>
          </p:nvSpPr>
          <p:spPr>
            <a:xfrm flipH="1">
              <a:off x="328896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6"/>
            <p:cNvSpPr/>
            <p:nvPr/>
          </p:nvSpPr>
          <p:spPr>
            <a:xfrm flipH="1">
              <a:off x="433928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6"/>
            <p:cNvSpPr/>
            <p:nvPr/>
          </p:nvSpPr>
          <p:spPr>
            <a:xfrm flipH="1">
              <a:off x="152417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6"/>
            <p:cNvSpPr/>
            <p:nvPr/>
          </p:nvSpPr>
          <p:spPr>
            <a:xfrm flipH="1">
              <a:off x="362161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6"/>
            <p:cNvSpPr/>
            <p:nvPr/>
          </p:nvSpPr>
          <p:spPr>
            <a:xfrm flipH="1">
              <a:off x="516491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6"/>
            <p:cNvSpPr/>
            <p:nvPr/>
          </p:nvSpPr>
          <p:spPr>
            <a:xfrm flipH="1">
              <a:off x="655622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6"/>
            <p:cNvSpPr/>
            <p:nvPr/>
          </p:nvSpPr>
          <p:spPr>
            <a:xfrm flipH="1">
              <a:off x="989757" y="172020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6"/>
            <p:cNvSpPr/>
            <p:nvPr/>
          </p:nvSpPr>
          <p:spPr>
            <a:xfrm flipH="1">
              <a:off x="1092297" y="1823183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6"/>
            <p:cNvSpPr/>
            <p:nvPr/>
          </p:nvSpPr>
          <p:spPr>
            <a:xfrm flipH="1">
              <a:off x="1116244" y="214524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6"/>
            <p:cNvSpPr/>
            <p:nvPr/>
          </p:nvSpPr>
          <p:spPr>
            <a:xfrm flipH="1">
              <a:off x="1006420" y="211085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6"/>
            <p:cNvSpPr/>
            <p:nvPr/>
          </p:nvSpPr>
          <p:spPr>
            <a:xfrm flipH="1">
              <a:off x="1065974" y="205646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6"/>
            <p:cNvSpPr/>
            <p:nvPr/>
          </p:nvSpPr>
          <p:spPr>
            <a:xfrm flipH="1">
              <a:off x="1317375" y="1593518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6"/>
            <p:cNvSpPr/>
            <p:nvPr/>
          </p:nvSpPr>
          <p:spPr>
            <a:xfrm flipH="1">
              <a:off x="1232341" y="1227569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6"/>
            <p:cNvSpPr/>
            <p:nvPr/>
          </p:nvSpPr>
          <p:spPr>
            <a:xfrm flipH="1">
              <a:off x="1322030" y="1334956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6"/>
            <p:cNvSpPr/>
            <p:nvPr/>
          </p:nvSpPr>
          <p:spPr>
            <a:xfrm flipH="1">
              <a:off x="1398465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6"/>
            <p:cNvSpPr/>
            <p:nvPr/>
          </p:nvSpPr>
          <p:spPr>
            <a:xfrm flipH="1">
              <a:off x="1284" y="123787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1060649" y="2941483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6"/>
            <p:cNvSpPr/>
            <p:nvPr/>
          </p:nvSpPr>
          <p:spPr>
            <a:xfrm>
              <a:off x="898143" y="345733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6"/>
            <p:cNvSpPr/>
            <p:nvPr/>
          </p:nvSpPr>
          <p:spPr>
            <a:xfrm>
              <a:off x="1120659" y="3665283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735011" y="339724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474543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563586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326129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511299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337366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75906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-228865" y="333735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-183582" y="376239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-40659" y="372800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-95734" y="367361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965832" y="285502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1487341" y="3310014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9008861" y="345733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8845730" y="339724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8585262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8674304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8436848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8622018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8448085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8186625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7881853" y="333735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7963950" y="3440333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7927136" y="376239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8070059" y="372800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8014984" y="367361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9076550" y="285502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6"/>
            <p:cNvSpPr/>
            <p:nvPr/>
          </p:nvSpPr>
          <p:spPr>
            <a:xfrm flipH="1">
              <a:off x="7767910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6"/>
            <p:cNvSpPr/>
            <p:nvPr/>
          </p:nvSpPr>
          <p:spPr>
            <a:xfrm flipH="1">
              <a:off x="7640487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6"/>
            <p:cNvSpPr/>
            <p:nvPr/>
          </p:nvSpPr>
          <p:spPr>
            <a:xfrm flipH="1">
              <a:off x="8352055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6"/>
            <p:cNvSpPr/>
            <p:nvPr/>
          </p:nvSpPr>
          <p:spPr>
            <a:xfrm flipH="1">
              <a:off x="8290185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6"/>
            <p:cNvSpPr/>
            <p:nvPr/>
          </p:nvSpPr>
          <p:spPr>
            <a:xfrm flipH="1">
              <a:off x="8499929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6"/>
            <p:cNvSpPr/>
            <p:nvPr/>
          </p:nvSpPr>
          <p:spPr>
            <a:xfrm flipH="1">
              <a:off x="8654259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6"/>
            <p:cNvSpPr/>
            <p:nvPr/>
          </p:nvSpPr>
          <p:spPr>
            <a:xfrm flipH="1">
              <a:off x="8793390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6"/>
            <p:cNvSpPr/>
            <p:nvPr/>
          </p:nvSpPr>
          <p:spPr>
            <a:xfrm flipH="1">
              <a:off x="9127526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6"/>
            <p:cNvSpPr/>
            <p:nvPr/>
          </p:nvSpPr>
          <p:spPr>
            <a:xfrm flipH="1">
              <a:off x="9230066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6"/>
            <p:cNvSpPr/>
            <p:nvPr/>
          </p:nvSpPr>
          <p:spPr>
            <a:xfrm flipH="1">
              <a:off x="8139053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6"/>
            <p:cNvSpPr/>
            <p:nvPr/>
          </p:nvSpPr>
          <p:spPr>
            <a:xfrm flipH="1">
              <a:off x="7638051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6"/>
            <p:cNvSpPr/>
            <p:nvPr/>
          </p:nvSpPr>
          <p:spPr>
            <a:xfrm flipH="1">
              <a:off x="7110550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6"/>
            <p:cNvSpPr/>
            <p:nvPr/>
          </p:nvSpPr>
          <p:spPr>
            <a:xfrm flipH="1">
              <a:off x="7120838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6"/>
            <p:cNvSpPr/>
            <p:nvPr/>
          </p:nvSpPr>
          <p:spPr>
            <a:xfrm flipH="1">
              <a:off x="7231920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6"/>
            <p:cNvSpPr/>
            <p:nvPr/>
          </p:nvSpPr>
          <p:spPr>
            <a:xfrm flipH="1">
              <a:off x="5064338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6"/>
            <p:cNvSpPr/>
            <p:nvPr/>
          </p:nvSpPr>
          <p:spPr>
            <a:xfrm flipH="1">
              <a:off x="4936914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6"/>
            <p:cNvSpPr/>
            <p:nvPr/>
          </p:nvSpPr>
          <p:spPr>
            <a:xfrm flipH="1">
              <a:off x="5648482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6"/>
            <p:cNvSpPr/>
            <p:nvPr/>
          </p:nvSpPr>
          <p:spPr>
            <a:xfrm flipH="1">
              <a:off x="5796356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6"/>
            <p:cNvSpPr/>
            <p:nvPr/>
          </p:nvSpPr>
          <p:spPr>
            <a:xfrm flipH="1">
              <a:off x="5950686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6"/>
            <p:cNvSpPr/>
            <p:nvPr/>
          </p:nvSpPr>
          <p:spPr>
            <a:xfrm flipH="1">
              <a:off x="6089817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6"/>
            <p:cNvSpPr/>
            <p:nvPr/>
          </p:nvSpPr>
          <p:spPr>
            <a:xfrm flipH="1">
              <a:off x="6423953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6"/>
            <p:cNvSpPr/>
            <p:nvPr/>
          </p:nvSpPr>
          <p:spPr>
            <a:xfrm flipH="1">
              <a:off x="6526493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6"/>
            <p:cNvSpPr/>
            <p:nvPr/>
          </p:nvSpPr>
          <p:spPr>
            <a:xfrm flipH="1">
              <a:off x="6751571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6"/>
            <p:cNvSpPr/>
            <p:nvPr/>
          </p:nvSpPr>
          <p:spPr>
            <a:xfrm flipH="1">
              <a:off x="6666537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6"/>
            <p:cNvSpPr/>
            <p:nvPr/>
          </p:nvSpPr>
          <p:spPr>
            <a:xfrm flipH="1">
              <a:off x="6756226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6"/>
            <p:cNvSpPr/>
            <p:nvPr/>
          </p:nvSpPr>
          <p:spPr>
            <a:xfrm flipH="1">
              <a:off x="6832660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6"/>
            <p:cNvSpPr/>
            <p:nvPr/>
          </p:nvSpPr>
          <p:spPr>
            <a:xfrm flipH="1">
              <a:off x="5435480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6"/>
            <p:cNvSpPr/>
            <p:nvPr/>
          </p:nvSpPr>
          <p:spPr>
            <a:xfrm flipH="1">
              <a:off x="4934479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6"/>
            <p:cNvSpPr/>
            <p:nvPr/>
          </p:nvSpPr>
          <p:spPr>
            <a:xfrm flipH="1">
              <a:off x="4406977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6"/>
            <p:cNvSpPr/>
            <p:nvPr/>
          </p:nvSpPr>
          <p:spPr>
            <a:xfrm flipH="1">
              <a:off x="4417265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6"/>
            <p:cNvSpPr/>
            <p:nvPr/>
          </p:nvSpPr>
          <p:spPr>
            <a:xfrm flipH="1">
              <a:off x="4528347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6"/>
            <p:cNvSpPr/>
            <p:nvPr/>
          </p:nvSpPr>
          <p:spPr>
            <a:xfrm flipH="1">
              <a:off x="2360765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6"/>
            <p:cNvSpPr/>
            <p:nvPr/>
          </p:nvSpPr>
          <p:spPr>
            <a:xfrm flipH="1">
              <a:off x="223334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6"/>
            <p:cNvSpPr/>
            <p:nvPr/>
          </p:nvSpPr>
          <p:spPr>
            <a:xfrm flipH="1">
              <a:off x="2944909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6"/>
            <p:cNvSpPr/>
            <p:nvPr/>
          </p:nvSpPr>
          <p:spPr>
            <a:xfrm flipH="1">
              <a:off x="3092784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6"/>
            <p:cNvSpPr/>
            <p:nvPr/>
          </p:nvSpPr>
          <p:spPr>
            <a:xfrm flipH="1">
              <a:off x="3247113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6"/>
            <p:cNvSpPr/>
            <p:nvPr/>
          </p:nvSpPr>
          <p:spPr>
            <a:xfrm flipH="1">
              <a:off x="3386244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6"/>
            <p:cNvSpPr/>
            <p:nvPr/>
          </p:nvSpPr>
          <p:spPr>
            <a:xfrm flipH="1">
              <a:off x="3720380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6"/>
            <p:cNvSpPr/>
            <p:nvPr/>
          </p:nvSpPr>
          <p:spPr>
            <a:xfrm flipH="1">
              <a:off x="3822920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6"/>
            <p:cNvSpPr/>
            <p:nvPr/>
          </p:nvSpPr>
          <p:spPr>
            <a:xfrm flipH="1">
              <a:off x="4047998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6"/>
            <p:cNvSpPr/>
            <p:nvPr/>
          </p:nvSpPr>
          <p:spPr>
            <a:xfrm flipH="1">
              <a:off x="3962964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6"/>
            <p:cNvSpPr/>
            <p:nvPr/>
          </p:nvSpPr>
          <p:spPr>
            <a:xfrm flipH="1">
              <a:off x="4052653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6"/>
            <p:cNvSpPr/>
            <p:nvPr/>
          </p:nvSpPr>
          <p:spPr>
            <a:xfrm flipH="1">
              <a:off x="4129087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6"/>
            <p:cNvSpPr/>
            <p:nvPr/>
          </p:nvSpPr>
          <p:spPr>
            <a:xfrm flipH="1">
              <a:off x="2731907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6"/>
            <p:cNvSpPr/>
            <p:nvPr/>
          </p:nvSpPr>
          <p:spPr>
            <a:xfrm flipH="1">
              <a:off x="2230906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6"/>
            <p:cNvSpPr/>
            <p:nvPr/>
          </p:nvSpPr>
          <p:spPr>
            <a:xfrm flipH="1">
              <a:off x="1703404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6"/>
            <p:cNvSpPr/>
            <p:nvPr/>
          </p:nvSpPr>
          <p:spPr>
            <a:xfrm flipH="1">
              <a:off x="1713692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6"/>
            <p:cNvSpPr/>
            <p:nvPr/>
          </p:nvSpPr>
          <p:spPr>
            <a:xfrm flipH="1">
              <a:off x="1824774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6"/>
            <p:cNvSpPr/>
            <p:nvPr/>
          </p:nvSpPr>
          <p:spPr>
            <a:xfrm flipH="1">
              <a:off x="-47023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6"/>
            <p:cNvSpPr/>
            <p:nvPr/>
          </p:nvSpPr>
          <p:spPr>
            <a:xfrm flipH="1">
              <a:off x="241336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6"/>
            <p:cNvSpPr/>
            <p:nvPr/>
          </p:nvSpPr>
          <p:spPr>
            <a:xfrm flipH="1">
              <a:off x="179467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6"/>
            <p:cNvSpPr/>
            <p:nvPr/>
          </p:nvSpPr>
          <p:spPr>
            <a:xfrm flipH="1">
              <a:off x="389211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6"/>
            <p:cNvSpPr/>
            <p:nvPr/>
          </p:nvSpPr>
          <p:spPr>
            <a:xfrm flipH="1">
              <a:off x="543541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6"/>
            <p:cNvSpPr/>
            <p:nvPr/>
          </p:nvSpPr>
          <p:spPr>
            <a:xfrm flipH="1">
              <a:off x="682672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6"/>
            <p:cNvSpPr/>
            <p:nvPr/>
          </p:nvSpPr>
          <p:spPr>
            <a:xfrm flipH="1">
              <a:off x="1016807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6"/>
            <p:cNvSpPr/>
            <p:nvPr/>
          </p:nvSpPr>
          <p:spPr>
            <a:xfrm flipH="1">
              <a:off x="1119347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6"/>
            <p:cNvSpPr/>
            <p:nvPr/>
          </p:nvSpPr>
          <p:spPr>
            <a:xfrm flipH="1">
              <a:off x="1344425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6"/>
            <p:cNvSpPr/>
            <p:nvPr/>
          </p:nvSpPr>
          <p:spPr>
            <a:xfrm flipH="1">
              <a:off x="1259391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6"/>
            <p:cNvSpPr/>
            <p:nvPr/>
          </p:nvSpPr>
          <p:spPr>
            <a:xfrm flipH="1">
              <a:off x="1349080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6"/>
            <p:cNvSpPr/>
            <p:nvPr/>
          </p:nvSpPr>
          <p:spPr>
            <a:xfrm flipH="1">
              <a:off x="1425515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6"/>
            <p:cNvSpPr/>
            <p:nvPr/>
          </p:nvSpPr>
          <p:spPr>
            <a:xfrm flipH="1">
              <a:off x="28334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8" name="Google Shape;878;p6"/>
          <p:cNvSpPr/>
          <p:nvPr/>
        </p:nvSpPr>
        <p:spPr>
          <a:xfrm>
            <a:off x="220650" y="207400"/>
            <a:ext cx="8702700" cy="6443200"/>
          </a:xfrm>
          <a:prstGeom prst="plaque">
            <a:avLst>
              <a:gd name="adj" fmla="val 10950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79" name="Google Shape;879;p6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7"/>
          <p:cNvGrpSpPr/>
          <p:nvPr/>
        </p:nvGrpSpPr>
        <p:grpSpPr>
          <a:xfrm rot="10800000">
            <a:off x="-172191" y="-216473"/>
            <a:ext cx="9488382" cy="7291119"/>
            <a:chOff x="-172191" y="-162355"/>
            <a:chExt cx="9488382" cy="5468339"/>
          </a:xfrm>
        </p:grpSpPr>
        <p:sp>
          <p:nvSpPr>
            <p:cNvPr id="882" name="Google Shape;882;p7"/>
            <p:cNvSpPr/>
            <p:nvPr/>
          </p:nvSpPr>
          <p:spPr>
            <a:xfrm>
              <a:off x="-139795" y="1196061"/>
              <a:ext cx="414717" cy="39369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7131" y="1365072"/>
              <a:ext cx="64154" cy="66408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1433321" y="8089"/>
              <a:ext cx="231790" cy="177390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1385411" y="125787"/>
              <a:ext cx="192404" cy="359017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173793" y="813379"/>
              <a:ext cx="80440" cy="79330"/>
            </a:xfrm>
            <a:custGeom>
              <a:avLst/>
              <a:gdLst/>
              <a:ahLst/>
              <a:cxnLst/>
              <a:rect l="l" t="t" r="r" b="b"/>
              <a:pathLst>
                <a:path w="33834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2263" y="6836"/>
                    <a:pt x="36708" y="16361"/>
                    <a:pt x="31628" y="24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-172128" y="-162355"/>
              <a:ext cx="808088" cy="821082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85445" y="109452"/>
              <a:ext cx="333150" cy="309855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168248" y="201484"/>
              <a:ext cx="166910" cy="125613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889937" y="112045"/>
              <a:ext cx="214182" cy="244424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982800" y="214073"/>
              <a:ext cx="33654" cy="35460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3848319" y="8089"/>
              <a:ext cx="231790" cy="177390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3800409" y="125787"/>
              <a:ext cx="192404" cy="359017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2242871" y="-162355"/>
              <a:ext cx="808088" cy="821082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2500444" y="109452"/>
              <a:ext cx="333150" cy="309855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2583247" y="201484"/>
              <a:ext cx="166910" cy="125613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304935" y="112045"/>
              <a:ext cx="214182" cy="244424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6263318" y="8089"/>
              <a:ext cx="231790" cy="177390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6215408" y="125787"/>
              <a:ext cx="192404" cy="359017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4657869" y="-162355"/>
              <a:ext cx="808088" cy="821082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4915442" y="109452"/>
              <a:ext cx="333150" cy="309855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4998245" y="201484"/>
              <a:ext cx="166910" cy="125613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5719934" y="112045"/>
              <a:ext cx="214182" cy="244424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5812797" y="214073"/>
              <a:ext cx="33654" cy="35460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9121593" y="1101619"/>
              <a:ext cx="194598" cy="201393"/>
            </a:xfrm>
            <a:custGeom>
              <a:avLst/>
              <a:gdLst/>
              <a:ahLst/>
              <a:cxnLst/>
              <a:rect l="l" t="t" r="r" b="b"/>
              <a:pathLst>
                <a:path w="81850" h="84708" extrusionOk="0">
                  <a:moveTo>
                    <a:pt x="24474" y="34785"/>
                  </a:moveTo>
                  <a:cubicBezTo>
                    <a:pt x="20664" y="29071"/>
                    <a:pt x="16219" y="23356"/>
                    <a:pt x="15584" y="17006"/>
                  </a:cubicBezTo>
                  <a:cubicBezTo>
                    <a:pt x="14314" y="10021"/>
                    <a:pt x="17489" y="2401"/>
                    <a:pt x="23839" y="496"/>
                  </a:cubicBezTo>
                  <a:cubicBezTo>
                    <a:pt x="30189" y="-1409"/>
                    <a:pt x="37174" y="2401"/>
                    <a:pt x="40349" y="8116"/>
                  </a:cubicBezTo>
                  <a:cubicBezTo>
                    <a:pt x="43524" y="13831"/>
                    <a:pt x="44794" y="20816"/>
                    <a:pt x="45429" y="27166"/>
                  </a:cubicBezTo>
                  <a:cubicBezTo>
                    <a:pt x="49239" y="21451"/>
                    <a:pt x="54319" y="16371"/>
                    <a:pt x="60034" y="13196"/>
                  </a:cubicBezTo>
                  <a:cubicBezTo>
                    <a:pt x="66384" y="10656"/>
                    <a:pt x="74639" y="11291"/>
                    <a:pt x="79084" y="16371"/>
                  </a:cubicBezTo>
                  <a:cubicBezTo>
                    <a:pt x="83529" y="22085"/>
                    <a:pt x="82259" y="30341"/>
                    <a:pt x="77814" y="36056"/>
                  </a:cubicBezTo>
                  <a:cubicBezTo>
                    <a:pt x="73369" y="41771"/>
                    <a:pt x="67019" y="44310"/>
                    <a:pt x="60034" y="46851"/>
                  </a:cubicBezTo>
                  <a:cubicBezTo>
                    <a:pt x="63209" y="52566"/>
                    <a:pt x="67019" y="58916"/>
                    <a:pt x="67654" y="65266"/>
                  </a:cubicBezTo>
                  <a:cubicBezTo>
                    <a:pt x="68289" y="72251"/>
                    <a:pt x="66384" y="79871"/>
                    <a:pt x="60034" y="83046"/>
                  </a:cubicBezTo>
                  <a:cubicBezTo>
                    <a:pt x="53049" y="86856"/>
                    <a:pt x="44159" y="83681"/>
                    <a:pt x="39079" y="77966"/>
                  </a:cubicBezTo>
                  <a:cubicBezTo>
                    <a:pt x="33999" y="72251"/>
                    <a:pt x="32094" y="64631"/>
                    <a:pt x="29554" y="57010"/>
                  </a:cubicBezTo>
                  <a:cubicBezTo>
                    <a:pt x="26379" y="64631"/>
                    <a:pt x="16219" y="69076"/>
                    <a:pt x="8599" y="65266"/>
                  </a:cubicBezTo>
                  <a:cubicBezTo>
                    <a:pt x="979" y="61456"/>
                    <a:pt x="-2196" y="51296"/>
                    <a:pt x="1614" y="43676"/>
                  </a:cubicBezTo>
                  <a:cubicBezTo>
                    <a:pt x="6694" y="36056"/>
                    <a:pt x="17489" y="33516"/>
                    <a:pt x="24474" y="347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8678316" y="8089"/>
              <a:ext cx="231790" cy="177390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8630406" y="125787"/>
              <a:ext cx="192404" cy="359017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8653513" y="742394"/>
              <a:ext cx="336968" cy="367231"/>
            </a:xfrm>
            <a:custGeom>
              <a:avLst/>
              <a:gdLst/>
              <a:ahLst/>
              <a:cxnLst/>
              <a:rect l="l" t="t" r="r" b="b"/>
              <a:pathLst>
                <a:path w="141732" h="154461" extrusionOk="0">
                  <a:moveTo>
                    <a:pt x="27107" y="72263"/>
                  </a:moveTo>
                  <a:cubicBezTo>
                    <a:pt x="-42108" y="22098"/>
                    <a:pt x="40442" y="-39497"/>
                    <a:pt x="62667" y="39878"/>
                  </a:cubicBezTo>
                  <a:cubicBezTo>
                    <a:pt x="98862" y="-38862"/>
                    <a:pt x="183317" y="15113"/>
                    <a:pt x="101402" y="64009"/>
                  </a:cubicBezTo>
                  <a:cubicBezTo>
                    <a:pt x="185857" y="83059"/>
                    <a:pt x="119182" y="177038"/>
                    <a:pt x="69017" y="102109"/>
                  </a:cubicBezTo>
                  <a:cubicBezTo>
                    <a:pt x="76637" y="175134"/>
                    <a:pt x="-12263" y="169419"/>
                    <a:pt x="12502" y="99569"/>
                  </a:cubicBezTo>
                  <a:cubicBezTo>
                    <a:pt x="17582" y="88773"/>
                    <a:pt x="27107" y="72263"/>
                    <a:pt x="27107" y="72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7072868" y="-162355"/>
              <a:ext cx="808088" cy="821082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7330441" y="109452"/>
              <a:ext cx="333150" cy="309855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7413244" y="201484"/>
              <a:ext cx="166910" cy="125613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8134932" y="112045"/>
              <a:ext cx="214182" cy="244424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7"/>
            <p:cNvSpPr/>
            <p:nvPr/>
          </p:nvSpPr>
          <p:spPr>
            <a:xfrm flipH="1">
              <a:off x="8869078" y="3054173"/>
              <a:ext cx="414717" cy="39369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7"/>
            <p:cNvSpPr/>
            <p:nvPr/>
          </p:nvSpPr>
          <p:spPr>
            <a:xfrm flipH="1">
              <a:off x="9022714" y="3223185"/>
              <a:ext cx="64154" cy="66408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7"/>
            <p:cNvSpPr/>
            <p:nvPr/>
          </p:nvSpPr>
          <p:spPr>
            <a:xfrm flipH="1">
              <a:off x="8889767" y="2671492"/>
              <a:ext cx="80440" cy="79330"/>
            </a:xfrm>
            <a:custGeom>
              <a:avLst/>
              <a:gdLst/>
              <a:ahLst/>
              <a:cxnLst/>
              <a:rect l="l" t="t" r="r" b="b"/>
              <a:pathLst>
                <a:path w="33834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2263" y="6836"/>
                    <a:pt x="36708" y="16361"/>
                    <a:pt x="31628" y="24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8508040" y="1695757"/>
              <a:ext cx="808088" cy="821082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725405" y="1967564"/>
              <a:ext cx="333150" cy="309855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8808842" y="2059596"/>
              <a:ext cx="166910" cy="125613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-172191" y="2959732"/>
              <a:ext cx="194598" cy="201393"/>
            </a:xfrm>
            <a:custGeom>
              <a:avLst/>
              <a:gdLst/>
              <a:ahLst/>
              <a:cxnLst/>
              <a:rect l="l" t="t" r="r" b="b"/>
              <a:pathLst>
                <a:path w="81850" h="84708" extrusionOk="0">
                  <a:moveTo>
                    <a:pt x="24474" y="34785"/>
                  </a:moveTo>
                  <a:cubicBezTo>
                    <a:pt x="20664" y="29071"/>
                    <a:pt x="16219" y="23356"/>
                    <a:pt x="15584" y="17006"/>
                  </a:cubicBezTo>
                  <a:cubicBezTo>
                    <a:pt x="14314" y="10021"/>
                    <a:pt x="17489" y="2401"/>
                    <a:pt x="23839" y="496"/>
                  </a:cubicBezTo>
                  <a:cubicBezTo>
                    <a:pt x="30189" y="-1409"/>
                    <a:pt x="37174" y="2401"/>
                    <a:pt x="40349" y="8116"/>
                  </a:cubicBezTo>
                  <a:cubicBezTo>
                    <a:pt x="43524" y="13831"/>
                    <a:pt x="44794" y="20816"/>
                    <a:pt x="45429" y="27166"/>
                  </a:cubicBezTo>
                  <a:cubicBezTo>
                    <a:pt x="49239" y="21451"/>
                    <a:pt x="54319" y="16371"/>
                    <a:pt x="60034" y="13196"/>
                  </a:cubicBezTo>
                  <a:cubicBezTo>
                    <a:pt x="66384" y="10656"/>
                    <a:pt x="74639" y="11291"/>
                    <a:pt x="79084" y="16371"/>
                  </a:cubicBezTo>
                  <a:cubicBezTo>
                    <a:pt x="83529" y="22085"/>
                    <a:pt x="82259" y="30341"/>
                    <a:pt x="77814" y="36056"/>
                  </a:cubicBezTo>
                  <a:cubicBezTo>
                    <a:pt x="73369" y="41771"/>
                    <a:pt x="67019" y="44310"/>
                    <a:pt x="60034" y="46851"/>
                  </a:cubicBezTo>
                  <a:cubicBezTo>
                    <a:pt x="63209" y="52566"/>
                    <a:pt x="67019" y="58916"/>
                    <a:pt x="67654" y="65266"/>
                  </a:cubicBezTo>
                  <a:cubicBezTo>
                    <a:pt x="68289" y="72251"/>
                    <a:pt x="66384" y="79871"/>
                    <a:pt x="60034" y="83046"/>
                  </a:cubicBezTo>
                  <a:cubicBezTo>
                    <a:pt x="53049" y="86856"/>
                    <a:pt x="44159" y="83681"/>
                    <a:pt x="39079" y="77966"/>
                  </a:cubicBezTo>
                  <a:cubicBezTo>
                    <a:pt x="33999" y="72251"/>
                    <a:pt x="32094" y="64631"/>
                    <a:pt x="29554" y="57010"/>
                  </a:cubicBezTo>
                  <a:cubicBezTo>
                    <a:pt x="26379" y="64631"/>
                    <a:pt x="16219" y="69076"/>
                    <a:pt x="8599" y="65266"/>
                  </a:cubicBezTo>
                  <a:cubicBezTo>
                    <a:pt x="979" y="61456"/>
                    <a:pt x="-2196" y="51296"/>
                    <a:pt x="1614" y="43676"/>
                  </a:cubicBezTo>
                  <a:cubicBezTo>
                    <a:pt x="6694" y="36056"/>
                    <a:pt x="17489" y="33516"/>
                    <a:pt x="24474" y="347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-96929" y="3043471"/>
              <a:ext cx="37950" cy="38972"/>
            </a:xfrm>
            <a:custGeom>
              <a:avLst/>
              <a:gdLst/>
              <a:ahLst/>
              <a:cxnLst/>
              <a:rect l="l" t="t" r="r" b="b"/>
              <a:pathLst>
                <a:path w="15962" h="16392" extrusionOk="0">
                  <a:moveTo>
                    <a:pt x="4837" y="822"/>
                  </a:moveTo>
                  <a:cubicBezTo>
                    <a:pt x="1027" y="2727"/>
                    <a:pt x="-878" y="7172"/>
                    <a:pt x="392" y="10982"/>
                  </a:cubicBezTo>
                  <a:cubicBezTo>
                    <a:pt x="1662" y="14792"/>
                    <a:pt x="6742" y="17332"/>
                    <a:pt x="10552" y="16062"/>
                  </a:cubicBezTo>
                  <a:cubicBezTo>
                    <a:pt x="14362" y="14792"/>
                    <a:pt x="16902" y="10347"/>
                    <a:pt x="15632" y="5902"/>
                  </a:cubicBezTo>
                  <a:cubicBezTo>
                    <a:pt x="14997" y="2092"/>
                    <a:pt x="9917" y="-1718"/>
                    <a:pt x="4837" y="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153519" y="2600506"/>
              <a:ext cx="336968" cy="367231"/>
            </a:xfrm>
            <a:custGeom>
              <a:avLst/>
              <a:gdLst/>
              <a:ahLst/>
              <a:cxnLst/>
              <a:rect l="l" t="t" r="r" b="b"/>
              <a:pathLst>
                <a:path w="141732" h="154461" extrusionOk="0">
                  <a:moveTo>
                    <a:pt x="27107" y="72263"/>
                  </a:moveTo>
                  <a:cubicBezTo>
                    <a:pt x="-42108" y="22098"/>
                    <a:pt x="40442" y="-39497"/>
                    <a:pt x="62667" y="39878"/>
                  </a:cubicBezTo>
                  <a:cubicBezTo>
                    <a:pt x="98862" y="-38862"/>
                    <a:pt x="183317" y="15113"/>
                    <a:pt x="101402" y="64009"/>
                  </a:cubicBezTo>
                  <a:cubicBezTo>
                    <a:pt x="185857" y="83059"/>
                    <a:pt x="119182" y="177038"/>
                    <a:pt x="69017" y="102109"/>
                  </a:cubicBezTo>
                  <a:cubicBezTo>
                    <a:pt x="76637" y="175134"/>
                    <a:pt x="-12263" y="169419"/>
                    <a:pt x="12502" y="99569"/>
                  </a:cubicBezTo>
                  <a:cubicBezTo>
                    <a:pt x="17582" y="88773"/>
                    <a:pt x="27107" y="72263"/>
                    <a:pt x="27107" y="72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-139795" y="4912286"/>
              <a:ext cx="414717" cy="39369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57131" y="5081297"/>
              <a:ext cx="64154" cy="66408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7"/>
            <p:cNvSpPr/>
            <p:nvPr/>
          </p:nvSpPr>
          <p:spPr>
            <a:xfrm>
              <a:off x="1876597" y="4817844"/>
              <a:ext cx="194598" cy="201393"/>
            </a:xfrm>
            <a:custGeom>
              <a:avLst/>
              <a:gdLst/>
              <a:ahLst/>
              <a:cxnLst/>
              <a:rect l="l" t="t" r="r" b="b"/>
              <a:pathLst>
                <a:path w="81850" h="84708" extrusionOk="0">
                  <a:moveTo>
                    <a:pt x="24474" y="34785"/>
                  </a:moveTo>
                  <a:cubicBezTo>
                    <a:pt x="20664" y="29071"/>
                    <a:pt x="16219" y="23356"/>
                    <a:pt x="15584" y="17006"/>
                  </a:cubicBezTo>
                  <a:cubicBezTo>
                    <a:pt x="14314" y="10021"/>
                    <a:pt x="17489" y="2401"/>
                    <a:pt x="23839" y="496"/>
                  </a:cubicBezTo>
                  <a:cubicBezTo>
                    <a:pt x="30189" y="-1409"/>
                    <a:pt x="37174" y="2401"/>
                    <a:pt x="40349" y="8116"/>
                  </a:cubicBezTo>
                  <a:cubicBezTo>
                    <a:pt x="43524" y="13831"/>
                    <a:pt x="44794" y="20816"/>
                    <a:pt x="45429" y="27166"/>
                  </a:cubicBezTo>
                  <a:cubicBezTo>
                    <a:pt x="49239" y="21451"/>
                    <a:pt x="54319" y="16371"/>
                    <a:pt x="60034" y="13196"/>
                  </a:cubicBezTo>
                  <a:cubicBezTo>
                    <a:pt x="66384" y="10656"/>
                    <a:pt x="74639" y="11291"/>
                    <a:pt x="79084" y="16371"/>
                  </a:cubicBezTo>
                  <a:cubicBezTo>
                    <a:pt x="83529" y="22085"/>
                    <a:pt x="82259" y="30341"/>
                    <a:pt x="77814" y="36056"/>
                  </a:cubicBezTo>
                  <a:cubicBezTo>
                    <a:pt x="73369" y="41771"/>
                    <a:pt x="67019" y="44310"/>
                    <a:pt x="60034" y="46851"/>
                  </a:cubicBezTo>
                  <a:cubicBezTo>
                    <a:pt x="63209" y="52566"/>
                    <a:pt x="67019" y="58916"/>
                    <a:pt x="67654" y="65266"/>
                  </a:cubicBezTo>
                  <a:cubicBezTo>
                    <a:pt x="68289" y="72251"/>
                    <a:pt x="66384" y="79871"/>
                    <a:pt x="60034" y="83046"/>
                  </a:cubicBezTo>
                  <a:cubicBezTo>
                    <a:pt x="53049" y="86856"/>
                    <a:pt x="44159" y="83681"/>
                    <a:pt x="39079" y="77966"/>
                  </a:cubicBezTo>
                  <a:cubicBezTo>
                    <a:pt x="33999" y="72251"/>
                    <a:pt x="32094" y="64631"/>
                    <a:pt x="29554" y="57010"/>
                  </a:cubicBezTo>
                  <a:cubicBezTo>
                    <a:pt x="26379" y="64631"/>
                    <a:pt x="16219" y="69076"/>
                    <a:pt x="8599" y="65266"/>
                  </a:cubicBezTo>
                  <a:cubicBezTo>
                    <a:pt x="979" y="61456"/>
                    <a:pt x="-2196" y="51296"/>
                    <a:pt x="1614" y="43676"/>
                  </a:cubicBezTo>
                  <a:cubicBezTo>
                    <a:pt x="6694" y="36056"/>
                    <a:pt x="17489" y="33516"/>
                    <a:pt x="24474" y="347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173793" y="4529604"/>
              <a:ext cx="80440" cy="79330"/>
            </a:xfrm>
            <a:custGeom>
              <a:avLst/>
              <a:gdLst/>
              <a:ahLst/>
              <a:cxnLst/>
              <a:rect l="l" t="t" r="r" b="b"/>
              <a:pathLst>
                <a:path w="33834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2263" y="6836"/>
                    <a:pt x="36708" y="16361"/>
                    <a:pt x="31628" y="24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7"/>
            <p:cNvSpPr/>
            <p:nvPr/>
          </p:nvSpPr>
          <p:spPr>
            <a:xfrm>
              <a:off x="304691" y="4628716"/>
              <a:ext cx="54542" cy="59136"/>
            </a:xfrm>
            <a:custGeom>
              <a:avLst/>
              <a:gdLst/>
              <a:ahLst/>
              <a:cxnLst/>
              <a:rect l="l" t="t" r="r" b="b"/>
              <a:pathLst>
                <a:path w="22941" h="24873" extrusionOk="0">
                  <a:moveTo>
                    <a:pt x="22273" y="10220"/>
                  </a:moveTo>
                  <a:cubicBezTo>
                    <a:pt x="24813" y="16570"/>
                    <a:pt x="19733" y="24190"/>
                    <a:pt x="13383" y="24825"/>
                  </a:cubicBezTo>
                  <a:cubicBezTo>
                    <a:pt x="7033" y="25460"/>
                    <a:pt x="48" y="19745"/>
                    <a:pt x="48" y="13395"/>
                  </a:cubicBezTo>
                  <a:cubicBezTo>
                    <a:pt x="-587" y="7045"/>
                    <a:pt x="5128" y="695"/>
                    <a:pt x="12113" y="60"/>
                  </a:cubicBezTo>
                  <a:cubicBezTo>
                    <a:pt x="17828" y="-575"/>
                    <a:pt x="24813" y="3870"/>
                    <a:pt x="22273" y="102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7"/>
            <p:cNvSpPr/>
            <p:nvPr/>
          </p:nvSpPr>
          <p:spPr>
            <a:xfrm>
              <a:off x="780571" y="4899364"/>
              <a:ext cx="76282" cy="387642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685132" y="4885051"/>
              <a:ext cx="96619" cy="196638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7"/>
            <p:cNvSpPr/>
            <p:nvPr/>
          </p:nvSpPr>
          <p:spPr>
            <a:xfrm>
              <a:off x="-172128" y="3553870"/>
              <a:ext cx="808088" cy="821082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7"/>
            <p:cNvSpPr/>
            <p:nvPr/>
          </p:nvSpPr>
          <p:spPr>
            <a:xfrm>
              <a:off x="85445" y="3825677"/>
              <a:ext cx="333150" cy="309855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168248" y="3917709"/>
              <a:ext cx="166910" cy="125613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7"/>
            <p:cNvSpPr/>
            <p:nvPr/>
          </p:nvSpPr>
          <p:spPr>
            <a:xfrm>
              <a:off x="1261942" y="5146876"/>
              <a:ext cx="79499" cy="79330"/>
            </a:xfrm>
            <a:custGeom>
              <a:avLst/>
              <a:gdLst/>
              <a:ahLst/>
              <a:cxnLst/>
              <a:rect l="l" t="t" r="r" b="b"/>
              <a:pathLst>
                <a:path w="33438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1628" y="6201"/>
                    <a:pt x="36073" y="16361"/>
                    <a:pt x="31628" y="24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7"/>
            <p:cNvSpPr/>
            <p:nvPr/>
          </p:nvSpPr>
          <p:spPr>
            <a:xfrm>
              <a:off x="2275204" y="4912286"/>
              <a:ext cx="414717" cy="39369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7"/>
            <p:cNvSpPr/>
            <p:nvPr/>
          </p:nvSpPr>
          <p:spPr>
            <a:xfrm>
              <a:off x="2472130" y="5081297"/>
              <a:ext cx="64154" cy="66408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7"/>
            <p:cNvSpPr/>
            <p:nvPr/>
          </p:nvSpPr>
          <p:spPr>
            <a:xfrm>
              <a:off x="4291596" y="4817844"/>
              <a:ext cx="194598" cy="201393"/>
            </a:xfrm>
            <a:custGeom>
              <a:avLst/>
              <a:gdLst/>
              <a:ahLst/>
              <a:cxnLst/>
              <a:rect l="l" t="t" r="r" b="b"/>
              <a:pathLst>
                <a:path w="81850" h="84708" extrusionOk="0">
                  <a:moveTo>
                    <a:pt x="24474" y="34785"/>
                  </a:moveTo>
                  <a:cubicBezTo>
                    <a:pt x="20664" y="29071"/>
                    <a:pt x="16219" y="23356"/>
                    <a:pt x="15584" y="17006"/>
                  </a:cubicBezTo>
                  <a:cubicBezTo>
                    <a:pt x="14314" y="10021"/>
                    <a:pt x="17489" y="2401"/>
                    <a:pt x="23839" y="496"/>
                  </a:cubicBezTo>
                  <a:cubicBezTo>
                    <a:pt x="30189" y="-1409"/>
                    <a:pt x="37174" y="2401"/>
                    <a:pt x="40349" y="8116"/>
                  </a:cubicBezTo>
                  <a:cubicBezTo>
                    <a:pt x="43524" y="13831"/>
                    <a:pt x="44794" y="20816"/>
                    <a:pt x="45429" y="27166"/>
                  </a:cubicBezTo>
                  <a:cubicBezTo>
                    <a:pt x="49239" y="21451"/>
                    <a:pt x="54319" y="16371"/>
                    <a:pt x="60034" y="13196"/>
                  </a:cubicBezTo>
                  <a:cubicBezTo>
                    <a:pt x="66384" y="10656"/>
                    <a:pt x="74639" y="11291"/>
                    <a:pt x="79084" y="16371"/>
                  </a:cubicBezTo>
                  <a:cubicBezTo>
                    <a:pt x="83529" y="22085"/>
                    <a:pt x="82259" y="30341"/>
                    <a:pt x="77814" y="36056"/>
                  </a:cubicBezTo>
                  <a:cubicBezTo>
                    <a:pt x="73369" y="41771"/>
                    <a:pt x="67019" y="44310"/>
                    <a:pt x="60034" y="46851"/>
                  </a:cubicBezTo>
                  <a:cubicBezTo>
                    <a:pt x="63209" y="52566"/>
                    <a:pt x="67019" y="58916"/>
                    <a:pt x="67654" y="65266"/>
                  </a:cubicBezTo>
                  <a:cubicBezTo>
                    <a:pt x="68289" y="72251"/>
                    <a:pt x="66384" y="79871"/>
                    <a:pt x="60034" y="83046"/>
                  </a:cubicBezTo>
                  <a:cubicBezTo>
                    <a:pt x="53049" y="86856"/>
                    <a:pt x="44159" y="83681"/>
                    <a:pt x="39079" y="77966"/>
                  </a:cubicBezTo>
                  <a:cubicBezTo>
                    <a:pt x="33999" y="72251"/>
                    <a:pt x="32094" y="64631"/>
                    <a:pt x="29554" y="57010"/>
                  </a:cubicBezTo>
                  <a:cubicBezTo>
                    <a:pt x="26379" y="64631"/>
                    <a:pt x="16219" y="69076"/>
                    <a:pt x="8599" y="65266"/>
                  </a:cubicBezTo>
                  <a:cubicBezTo>
                    <a:pt x="979" y="61456"/>
                    <a:pt x="-2196" y="51296"/>
                    <a:pt x="1614" y="43676"/>
                  </a:cubicBezTo>
                  <a:cubicBezTo>
                    <a:pt x="6694" y="36056"/>
                    <a:pt x="17489" y="33516"/>
                    <a:pt x="24474" y="347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7"/>
            <p:cNvSpPr/>
            <p:nvPr/>
          </p:nvSpPr>
          <p:spPr>
            <a:xfrm>
              <a:off x="3195570" y="4899364"/>
              <a:ext cx="76282" cy="387642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7"/>
            <p:cNvSpPr/>
            <p:nvPr/>
          </p:nvSpPr>
          <p:spPr>
            <a:xfrm>
              <a:off x="3100130" y="4885051"/>
              <a:ext cx="96619" cy="196638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7"/>
            <p:cNvSpPr/>
            <p:nvPr/>
          </p:nvSpPr>
          <p:spPr>
            <a:xfrm>
              <a:off x="3676941" y="5146876"/>
              <a:ext cx="79499" cy="79330"/>
            </a:xfrm>
            <a:custGeom>
              <a:avLst/>
              <a:gdLst/>
              <a:ahLst/>
              <a:cxnLst/>
              <a:rect l="l" t="t" r="r" b="b"/>
              <a:pathLst>
                <a:path w="33438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1628" y="6201"/>
                    <a:pt x="36073" y="16361"/>
                    <a:pt x="31628" y="24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7"/>
            <p:cNvSpPr/>
            <p:nvPr/>
          </p:nvSpPr>
          <p:spPr>
            <a:xfrm>
              <a:off x="4690202" y="4912286"/>
              <a:ext cx="414717" cy="39369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7"/>
            <p:cNvSpPr/>
            <p:nvPr/>
          </p:nvSpPr>
          <p:spPr>
            <a:xfrm>
              <a:off x="4887128" y="5081297"/>
              <a:ext cx="64154" cy="66408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7"/>
            <p:cNvSpPr/>
            <p:nvPr/>
          </p:nvSpPr>
          <p:spPr>
            <a:xfrm>
              <a:off x="6706594" y="4817844"/>
              <a:ext cx="194598" cy="201393"/>
            </a:xfrm>
            <a:custGeom>
              <a:avLst/>
              <a:gdLst/>
              <a:ahLst/>
              <a:cxnLst/>
              <a:rect l="l" t="t" r="r" b="b"/>
              <a:pathLst>
                <a:path w="81850" h="84708" extrusionOk="0">
                  <a:moveTo>
                    <a:pt x="24474" y="34785"/>
                  </a:moveTo>
                  <a:cubicBezTo>
                    <a:pt x="20664" y="29071"/>
                    <a:pt x="16219" y="23356"/>
                    <a:pt x="15584" y="17006"/>
                  </a:cubicBezTo>
                  <a:cubicBezTo>
                    <a:pt x="14314" y="10021"/>
                    <a:pt x="17489" y="2401"/>
                    <a:pt x="23839" y="496"/>
                  </a:cubicBezTo>
                  <a:cubicBezTo>
                    <a:pt x="30189" y="-1409"/>
                    <a:pt x="37174" y="2401"/>
                    <a:pt x="40349" y="8116"/>
                  </a:cubicBezTo>
                  <a:cubicBezTo>
                    <a:pt x="43524" y="13831"/>
                    <a:pt x="44794" y="20816"/>
                    <a:pt x="45429" y="27166"/>
                  </a:cubicBezTo>
                  <a:cubicBezTo>
                    <a:pt x="49239" y="21451"/>
                    <a:pt x="54319" y="16371"/>
                    <a:pt x="60034" y="13196"/>
                  </a:cubicBezTo>
                  <a:cubicBezTo>
                    <a:pt x="66384" y="10656"/>
                    <a:pt x="74639" y="11291"/>
                    <a:pt x="79084" y="16371"/>
                  </a:cubicBezTo>
                  <a:cubicBezTo>
                    <a:pt x="83529" y="22085"/>
                    <a:pt x="82259" y="30341"/>
                    <a:pt x="77814" y="36056"/>
                  </a:cubicBezTo>
                  <a:cubicBezTo>
                    <a:pt x="73369" y="41771"/>
                    <a:pt x="67019" y="44310"/>
                    <a:pt x="60034" y="46851"/>
                  </a:cubicBezTo>
                  <a:cubicBezTo>
                    <a:pt x="63209" y="52566"/>
                    <a:pt x="67019" y="58916"/>
                    <a:pt x="67654" y="65266"/>
                  </a:cubicBezTo>
                  <a:cubicBezTo>
                    <a:pt x="68289" y="72251"/>
                    <a:pt x="66384" y="79871"/>
                    <a:pt x="60034" y="83046"/>
                  </a:cubicBezTo>
                  <a:cubicBezTo>
                    <a:pt x="53049" y="86856"/>
                    <a:pt x="44159" y="83681"/>
                    <a:pt x="39079" y="77966"/>
                  </a:cubicBezTo>
                  <a:cubicBezTo>
                    <a:pt x="33999" y="72251"/>
                    <a:pt x="32094" y="64631"/>
                    <a:pt x="29554" y="57010"/>
                  </a:cubicBezTo>
                  <a:cubicBezTo>
                    <a:pt x="26379" y="64631"/>
                    <a:pt x="16219" y="69076"/>
                    <a:pt x="8599" y="65266"/>
                  </a:cubicBezTo>
                  <a:cubicBezTo>
                    <a:pt x="979" y="61456"/>
                    <a:pt x="-2196" y="51296"/>
                    <a:pt x="1614" y="43676"/>
                  </a:cubicBezTo>
                  <a:cubicBezTo>
                    <a:pt x="6694" y="36056"/>
                    <a:pt x="17489" y="33516"/>
                    <a:pt x="24474" y="347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7"/>
            <p:cNvSpPr/>
            <p:nvPr/>
          </p:nvSpPr>
          <p:spPr>
            <a:xfrm>
              <a:off x="5610569" y="4899364"/>
              <a:ext cx="76282" cy="387642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7"/>
            <p:cNvSpPr/>
            <p:nvPr/>
          </p:nvSpPr>
          <p:spPr>
            <a:xfrm>
              <a:off x="5515129" y="4885051"/>
              <a:ext cx="96619" cy="196638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6091939" y="5146876"/>
              <a:ext cx="79499" cy="79330"/>
            </a:xfrm>
            <a:custGeom>
              <a:avLst/>
              <a:gdLst/>
              <a:ahLst/>
              <a:cxnLst/>
              <a:rect l="l" t="t" r="r" b="b"/>
              <a:pathLst>
                <a:path w="33438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1628" y="6201"/>
                    <a:pt x="36073" y="16361"/>
                    <a:pt x="31628" y="24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7105201" y="4912286"/>
              <a:ext cx="414717" cy="39369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7302127" y="5081297"/>
              <a:ext cx="64154" cy="66408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9121518" y="4817844"/>
              <a:ext cx="194598" cy="201393"/>
            </a:xfrm>
            <a:custGeom>
              <a:avLst/>
              <a:gdLst/>
              <a:ahLst/>
              <a:cxnLst/>
              <a:rect l="l" t="t" r="r" b="b"/>
              <a:pathLst>
                <a:path w="81850" h="84708" extrusionOk="0">
                  <a:moveTo>
                    <a:pt x="24474" y="34785"/>
                  </a:moveTo>
                  <a:cubicBezTo>
                    <a:pt x="20664" y="29071"/>
                    <a:pt x="16219" y="23356"/>
                    <a:pt x="15584" y="17006"/>
                  </a:cubicBezTo>
                  <a:cubicBezTo>
                    <a:pt x="14314" y="10021"/>
                    <a:pt x="17489" y="2401"/>
                    <a:pt x="23839" y="496"/>
                  </a:cubicBezTo>
                  <a:cubicBezTo>
                    <a:pt x="30189" y="-1409"/>
                    <a:pt x="37174" y="2401"/>
                    <a:pt x="40349" y="8116"/>
                  </a:cubicBezTo>
                  <a:cubicBezTo>
                    <a:pt x="43524" y="13831"/>
                    <a:pt x="44794" y="20816"/>
                    <a:pt x="45429" y="27166"/>
                  </a:cubicBezTo>
                  <a:cubicBezTo>
                    <a:pt x="49239" y="21451"/>
                    <a:pt x="54319" y="16371"/>
                    <a:pt x="60034" y="13196"/>
                  </a:cubicBezTo>
                  <a:cubicBezTo>
                    <a:pt x="66384" y="10656"/>
                    <a:pt x="74639" y="11291"/>
                    <a:pt x="79084" y="16371"/>
                  </a:cubicBezTo>
                  <a:cubicBezTo>
                    <a:pt x="83529" y="22085"/>
                    <a:pt x="82259" y="30341"/>
                    <a:pt x="77814" y="36056"/>
                  </a:cubicBezTo>
                  <a:cubicBezTo>
                    <a:pt x="73369" y="41771"/>
                    <a:pt x="67019" y="44310"/>
                    <a:pt x="60034" y="46851"/>
                  </a:cubicBezTo>
                  <a:cubicBezTo>
                    <a:pt x="63209" y="52566"/>
                    <a:pt x="67019" y="58916"/>
                    <a:pt x="67654" y="65266"/>
                  </a:cubicBezTo>
                  <a:cubicBezTo>
                    <a:pt x="68289" y="72251"/>
                    <a:pt x="66384" y="79871"/>
                    <a:pt x="60034" y="83046"/>
                  </a:cubicBezTo>
                  <a:cubicBezTo>
                    <a:pt x="53049" y="86856"/>
                    <a:pt x="44159" y="83681"/>
                    <a:pt x="39079" y="77966"/>
                  </a:cubicBezTo>
                  <a:cubicBezTo>
                    <a:pt x="33999" y="72251"/>
                    <a:pt x="32094" y="64631"/>
                    <a:pt x="29554" y="57010"/>
                  </a:cubicBezTo>
                  <a:cubicBezTo>
                    <a:pt x="26379" y="64631"/>
                    <a:pt x="16219" y="69076"/>
                    <a:pt x="8599" y="65266"/>
                  </a:cubicBezTo>
                  <a:cubicBezTo>
                    <a:pt x="979" y="61456"/>
                    <a:pt x="-2196" y="51296"/>
                    <a:pt x="1614" y="43676"/>
                  </a:cubicBezTo>
                  <a:cubicBezTo>
                    <a:pt x="6694" y="36056"/>
                    <a:pt x="17489" y="33516"/>
                    <a:pt x="24474" y="347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7"/>
            <p:cNvSpPr/>
            <p:nvPr/>
          </p:nvSpPr>
          <p:spPr>
            <a:xfrm>
              <a:off x="9202979" y="4901584"/>
              <a:ext cx="37950" cy="38972"/>
            </a:xfrm>
            <a:custGeom>
              <a:avLst/>
              <a:gdLst/>
              <a:ahLst/>
              <a:cxnLst/>
              <a:rect l="l" t="t" r="r" b="b"/>
              <a:pathLst>
                <a:path w="15962" h="16392" extrusionOk="0">
                  <a:moveTo>
                    <a:pt x="4837" y="822"/>
                  </a:moveTo>
                  <a:cubicBezTo>
                    <a:pt x="1027" y="2727"/>
                    <a:pt x="-878" y="7172"/>
                    <a:pt x="392" y="10982"/>
                  </a:cubicBezTo>
                  <a:cubicBezTo>
                    <a:pt x="1662" y="14792"/>
                    <a:pt x="6742" y="17332"/>
                    <a:pt x="10552" y="16062"/>
                  </a:cubicBezTo>
                  <a:cubicBezTo>
                    <a:pt x="14362" y="14792"/>
                    <a:pt x="16902" y="10347"/>
                    <a:pt x="15632" y="5902"/>
                  </a:cubicBezTo>
                  <a:cubicBezTo>
                    <a:pt x="14997" y="2092"/>
                    <a:pt x="9917" y="-1718"/>
                    <a:pt x="4837" y="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8653513" y="4458619"/>
              <a:ext cx="336968" cy="367231"/>
            </a:xfrm>
            <a:custGeom>
              <a:avLst/>
              <a:gdLst/>
              <a:ahLst/>
              <a:cxnLst/>
              <a:rect l="l" t="t" r="r" b="b"/>
              <a:pathLst>
                <a:path w="141732" h="154461" extrusionOk="0">
                  <a:moveTo>
                    <a:pt x="27107" y="72263"/>
                  </a:moveTo>
                  <a:cubicBezTo>
                    <a:pt x="-42108" y="22098"/>
                    <a:pt x="40442" y="-39497"/>
                    <a:pt x="62667" y="39878"/>
                  </a:cubicBezTo>
                  <a:cubicBezTo>
                    <a:pt x="98862" y="-38862"/>
                    <a:pt x="183317" y="15113"/>
                    <a:pt x="101402" y="64009"/>
                  </a:cubicBezTo>
                  <a:cubicBezTo>
                    <a:pt x="185857" y="83059"/>
                    <a:pt x="119182" y="177038"/>
                    <a:pt x="69017" y="102109"/>
                  </a:cubicBezTo>
                  <a:cubicBezTo>
                    <a:pt x="76637" y="175134"/>
                    <a:pt x="-12263" y="169419"/>
                    <a:pt x="12502" y="99569"/>
                  </a:cubicBezTo>
                  <a:cubicBezTo>
                    <a:pt x="17582" y="88773"/>
                    <a:pt x="27107" y="72263"/>
                    <a:pt x="27107" y="722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8764725" y="4602622"/>
              <a:ext cx="84273" cy="68517"/>
            </a:xfrm>
            <a:custGeom>
              <a:avLst/>
              <a:gdLst/>
              <a:ahLst/>
              <a:cxnLst/>
              <a:rect l="l" t="t" r="r" b="b"/>
              <a:pathLst>
                <a:path w="35446" h="28819" extrusionOk="0">
                  <a:moveTo>
                    <a:pt x="16510" y="245"/>
                  </a:moveTo>
                  <a:cubicBezTo>
                    <a:pt x="12700" y="880"/>
                    <a:pt x="8890" y="2150"/>
                    <a:pt x="5715" y="4690"/>
                  </a:cubicBezTo>
                  <a:cubicBezTo>
                    <a:pt x="2540" y="7230"/>
                    <a:pt x="0" y="11040"/>
                    <a:pt x="0" y="14850"/>
                  </a:cubicBezTo>
                  <a:cubicBezTo>
                    <a:pt x="0" y="18660"/>
                    <a:pt x="1905" y="22470"/>
                    <a:pt x="5080" y="25010"/>
                  </a:cubicBezTo>
                  <a:cubicBezTo>
                    <a:pt x="8255" y="27550"/>
                    <a:pt x="12065" y="28820"/>
                    <a:pt x="15875" y="28820"/>
                  </a:cubicBezTo>
                  <a:cubicBezTo>
                    <a:pt x="21590" y="28820"/>
                    <a:pt x="27305" y="27550"/>
                    <a:pt x="31115" y="23740"/>
                  </a:cubicBezTo>
                  <a:cubicBezTo>
                    <a:pt x="34925" y="19930"/>
                    <a:pt x="36830" y="13580"/>
                    <a:pt x="34290" y="8500"/>
                  </a:cubicBezTo>
                  <a:cubicBezTo>
                    <a:pt x="31115" y="2785"/>
                    <a:pt x="25400" y="-1025"/>
                    <a:pt x="16510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8025567" y="4899364"/>
              <a:ext cx="76282" cy="387642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7930127" y="4885051"/>
              <a:ext cx="96619" cy="196638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8506938" y="5146876"/>
              <a:ext cx="79499" cy="79330"/>
            </a:xfrm>
            <a:custGeom>
              <a:avLst/>
              <a:gdLst/>
              <a:ahLst/>
              <a:cxnLst/>
              <a:rect l="l" t="t" r="r" b="b"/>
              <a:pathLst>
                <a:path w="33438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1628" y="6201"/>
                    <a:pt x="36073" y="16361"/>
                    <a:pt x="31628" y="24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4" name="Google Shape;954;p7"/>
          <p:cNvSpPr/>
          <p:nvPr/>
        </p:nvSpPr>
        <p:spPr>
          <a:xfrm>
            <a:off x="217050" y="238800"/>
            <a:ext cx="8709900" cy="6380400"/>
          </a:xfrm>
          <a:prstGeom prst="plaque">
            <a:avLst>
              <a:gd name="adj" fmla="val 8622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955" name="Google Shape;955;p7"/>
          <p:cNvSpPr txBox="1">
            <a:spLocks noGrp="1"/>
          </p:cNvSpPr>
          <p:nvPr>
            <p:ph type="title"/>
          </p:nvPr>
        </p:nvSpPr>
        <p:spPr>
          <a:xfrm>
            <a:off x="863500" y="1263800"/>
            <a:ext cx="4294800" cy="8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7"/>
          <p:cNvSpPr txBox="1">
            <a:spLocks noGrp="1"/>
          </p:cNvSpPr>
          <p:nvPr>
            <p:ph type="subTitle" idx="1"/>
          </p:nvPr>
        </p:nvSpPr>
        <p:spPr>
          <a:xfrm>
            <a:off x="863500" y="2125800"/>
            <a:ext cx="4294800" cy="34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57" name="Google Shape;957;p7"/>
          <p:cNvSpPr>
            <a:spLocks noGrp="1"/>
          </p:cNvSpPr>
          <p:nvPr>
            <p:ph type="pic" idx="2"/>
          </p:nvPr>
        </p:nvSpPr>
        <p:spPr>
          <a:xfrm>
            <a:off x="5729279" y="719333"/>
            <a:ext cx="2790000" cy="5425200"/>
          </a:xfrm>
          <a:prstGeom prst="plaque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8"/>
          <p:cNvGrpSpPr/>
          <p:nvPr/>
        </p:nvGrpSpPr>
        <p:grpSpPr>
          <a:xfrm rot="10800000">
            <a:off x="-401937" y="-622509"/>
            <a:ext cx="9947958" cy="7768373"/>
            <a:chOff x="-497281" y="-283770"/>
            <a:chExt cx="10138563" cy="5937913"/>
          </a:xfrm>
        </p:grpSpPr>
        <p:sp>
          <p:nvSpPr>
            <p:cNvPr id="960" name="Google Shape;960;p8"/>
            <p:cNvSpPr/>
            <p:nvPr/>
          </p:nvSpPr>
          <p:spPr>
            <a:xfrm>
              <a:off x="1033599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871093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1093609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1533553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1631482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707961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447493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8"/>
            <p:cNvSpPr/>
            <p:nvPr/>
          </p:nvSpPr>
          <p:spPr>
            <a:xfrm>
              <a:off x="536536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8"/>
            <p:cNvSpPr/>
            <p:nvPr/>
          </p:nvSpPr>
          <p:spPr>
            <a:xfrm>
              <a:off x="310316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8"/>
            <p:cNvSpPr/>
            <p:nvPr/>
          </p:nvSpPr>
          <p:spPr>
            <a:xfrm>
              <a:off x="48856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-255915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1460291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8"/>
            <p:cNvSpPr/>
            <p:nvPr/>
          </p:nvSpPr>
          <p:spPr>
            <a:xfrm>
              <a:off x="1954145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1696088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1807326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8"/>
            <p:cNvSpPr/>
            <p:nvPr/>
          </p:nvSpPr>
          <p:spPr>
            <a:xfrm>
              <a:off x="3737172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8"/>
            <p:cNvSpPr/>
            <p:nvPr/>
          </p:nvSpPr>
          <p:spPr>
            <a:xfrm>
              <a:off x="3574666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8"/>
            <p:cNvSpPr/>
            <p:nvPr/>
          </p:nvSpPr>
          <p:spPr>
            <a:xfrm>
              <a:off x="3797181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8"/>
            <p:cNvSpPr/>
            <p:nvPr/>
          </p:nvSpPr>
          <p:spPr>
            <a:xfrm>
              <a:off x="4237126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335054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2168866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3411534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3151066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3240108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3013889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2752429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2447658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2529754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2492941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2635863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2580789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2309498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163864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4657718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399661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510898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6278238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6500754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6940699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7038627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872439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6115107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5854639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5943681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5717462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5456002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5151231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5233327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196513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339436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284362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5013071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6867437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7361291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7103234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8981811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7576012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8818680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8558212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8647254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8421035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8159575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7854803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7936900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7900086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8043009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7987934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7716644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8"/>
            <p:cNvSpPr/>
            <p:nvPr/>
          </p:nvSpPr>
          <p:spPr>
            <a:xfrm flipH="1">
              <a:off x="7848670" y="2048133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8"/>
            <p:cNvSpPr/>
            <p:nvPr/>
          </p:nvSpPr>
          <p:spPr>
            <a:xfrm flipH="1">
              <a:off x="8325005" y="178009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8"/>
            <p:cNvSpPr/>
            <p:nvPr/>
          </p:nvSpPr>
          <p:spPr>
            <a:xfrm flipH="1">
              <a:off x="8439615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8"/>
            <p:cNvSpPr/>
            <p:nvPr/>
          </p:nvSpPr>
          <p:spPr>
            <a:xfrm flipH="1">
              <a:off x="8544646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8"/>
            <p:cNvSpPr/>
            <p:nvPr/>
          </p:nvSpPr>
          <p:spPr>
            <a:xfrm flipH="1">
              <a:off x="8263135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8"/>
            <p:cNvSpPr/>
            <p:nvPr/>
          </p:nvSpPr>
          <p:spPr>
            <a:xfrm flipH="1">
              <a:off x="8472879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8"/>
            <p:cNvSpPr/>
            <p:nvPr/>
          </p:nvSpPr>
          <p:spPr>
            <a:xfrm flipH="1">
              <a:off x="8627209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8"/>
            <p:cNvSpPr/>
            <p:nvPr/>
          </p:nvSpPr>
          <p:spPr>
            <a:xfrm flipH="1">
              <a:off x="8766340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8"/>
            <p:cNvSpPr/>
            <p:nvPr/>
          </p:nvSpPr>
          <p:spPr>
            <a:xfrm flipH="1">
              <a:off x="9100476" y="172020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8"/>
            <p:cNvSpPr/>
            <p:nvPr/>
          </p:nvSpPr>
          <p:spPr>
            <a:xfrm flipH="1">
              <a:off x="9117139" y="211085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8"/>
            <p:cNvSpPr/>
            <p:nvPr/>
          </p:nvSpPr>
          <p:spPr>
            <a:xfrm flipH="1">
              <a:off x="8112003" y="123787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8"/>
            <p:cNvSpPr/>
            <p:nvPr/>
          </p:nvSpPr>
          <p:spPr>
            <a:xfrm flipH="1">
              <a:off x="6805610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8"/>
            <p:cNvSpPr/>
            <p:nvPr/>
          </p:nvSpPr>
          <p:spPr>
            <a:xfrm flipH="1">
              <a:off x="4102037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8"/>
            <p:cNvSpPr/>
            <p:nvPr/>
          </p:nvSpPr>
          <p:spPr>
            <a:xfrm flipH="1">
              <a:off x="-497281" y="184018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8"/>
            <p:cNvSpPr/>
            <p:nvPr/>
          </p:nvSpPr>
          <p:spPr>
            <a:xfrm flipH="1">
              <a:off x="1407340" y="2214210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8"/>
            <p:cNvSpPr/>
            <p:nvPr/>
          </p:nvSpPr>
          <p:spPr>
            <a:xfrm flipH="1">
              <a:off x="214286" y="178009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8"/>
            <p:cNvSpPr/>
            <p:nvPr/>
          </p:nvSpPr>
          <p:spPr>
            <a:xfrm flipH="1">
              <a:off x="328896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8"/>
            <p:cNvSpPr/>
            <p:nvPr/>
          </p:nvSpPr>
          <p:spPr>
            <a:xfrm flipH="1">
              <a:off x="433928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8"/>
            <p:cNvSpPr/>
            <p:nvPr/>
          </p:nvSpPr>
          <p:spPr>
            <a:xfrm flipH="1">
              <a:off x="152417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8"/>
            <p:cNvSpPr/>
            <p:nvPr/>
          </p:nvSpPr>
          <p:spPr>
            <a:xfrm flipH="1">
              <a:off x="362161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8"/>
            <p:cNvSpPr/>
            <p:nvPr/>
          </p:nvSpPr>
          <p:spPr>
            <a:xfrm flipH="1">
              <a:off x="516491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8"/>
            <p:cNvSpPr/>
            <p:nvPr/>
          </p:nvSpPr>
          <p:spPr>
            <a:xfrm flipH="1">
              <a:off x="655622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8"/>
            <p:cNvSpPr/>
            <p:nvPr/>
          </p:nvSpPr>
          <p:spPr>
            <a:xfrm flipH="1">
              <a:off x="989757" y="172020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8"/>
            <p:cNvSpPr/>
            <p:nvPr/>
          </p:nvSpPr>
          <p:spPr>
            <a:xfrm flipH="1">
              <a:off x="1092297" y="1823183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8"/>
            <p:cNvSpPr/>
            <p:nvPr/>
          </p:nvSpPr>
          <p:spPr>
            <a:xfrm flipH="1">
              <a:off x="1116244" y="214524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8"/>
            <p:cNvSpPr/>
            <p:nvPr/>
          </p:nvSpPr>
          <p:spPr>
            <a:xfrm flipH="1">
              <a:off x="1006420" y="211085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8"/>
            <p:cNvSpPr/>
            <p:nvPr/>
          </p:nvSpPr>
          <p:spPr>
            <a:xfrm flipH="1">
              <a:off x="1065974" y="205646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8"/>
            <p:cNvSpPr/>
            <p:nvPr/>
          </p:nvSpPr>
          <p:spPr>
            <a:xfrm flipH="1">
              <a:off x="1317375" y="1593518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8"/>
            <p:cNvSpPr/>
            <p:nvPr/>
          </p:nvSpPr>
          <p:spPr>
            <a:xfrm flipH="1">
              <a:off x="1232341" y="1227569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8"/>
            <p:cNvSpPr/>
            <p:nvPr/>
          </p:nvSpPr>
          <p:spPr>
            <a:xfrm flipH="1">
              <a:off x="1322030" y="1334956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8"/>
            <p:cNvSpPr/>
            <p:nvPr/>
          </p:nvSpPr>
          <p:spPr>
            <a:xfrm flipH="1">
              <a:off x="1398465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8"/>
            <p:cNvSpPr/>
            <p:nvPr/>
          </p:nvSpPr>
          <p:spPr>
            <a:xfrm flipH="1">
              <a:off x="1284" y="123787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1060649" y="2941483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898143" y="345733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1120659" y="3665283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735011" y="339724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74543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63586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326129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11299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337366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75906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28865" y="333735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183582" y="376239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40659" y="372800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95734" y="367361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965832" y="285502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1487341" y="3310014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9008861" y="345733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8845730" y="339724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8585262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8674304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8436848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8622018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8448085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8186625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7881853" y="333735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7963950" y="3440333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7927136" y="376239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8070059" y="372800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8014984" y="367361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9076550" y="285502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8"/>
            <p:cNvSpPr/>
            <p:nvPr/>
          </p:nvSpPr>
          <p:spPr>
            <a:xfrm flipH="1">
              <a:off x="7767910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8"/>
            <p:cNvSpPr/>
            <p:nvPr/>
          </p:nvSpPr>
          <p:spPr>
            <a:xfrm flipH="1">
              <a:off x="7640487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8"/>
            <p:cNvSpPr/>
            <p:nvPr/>
          </p:nvSpPr>
          <p:spPr>
            <a:xfrm flipH="1">
              <a:off x="8352055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8"/>
            <p:cNvSpPr/>
            <p:nvPr/>
          </p:nvSpPr>
          <p:spPr>
            <a:xfrm flipH="1">
              <a:off x="8290185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8"/>
            <p:cNvSpPr/>
            <p:nvPr/>
          </p:nvSpPr>
          <p:spPr>
            <a:xfrm flipH="1">
              <a:off x="8499929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8"/>
            <p:cNvSpPr/>
            <p:nvPr/>
          </p:nvSpPr>
          <p:spPr>
            <a:xfrm flipH="1">
              <a:off x="8654259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8"/>
            <p:cNvSpPr/>
            <p:nvPr/>
          </p:nvSpPr>
          <p:spPr>
            <a:xfrm flipH="1">
              <a:off x="8793390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8"/>
            <p:cNvSpPr/>
            <p:nvPr/>
          </p:nvSpPr>
          <p:spPr>
            <a:xfrm flipH="1">
              <a:off x="9127526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8"/>
            <p:cNvSpPr/>
            <p:nvPr/>
          </p:nvSpPr>
          <p:spPr>
            <a:xfrm flipH="1">
              <a:off x="9230066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8"/>
            <p:cNvSpPr/>
            <p:nvPr/>
          </p:nvSpPr>
          <p:spPr>
            <a:xfrm flipH="1">
              <a:off x="8139053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8"/>
            <p:cNvSpPr/>
            <p:nvPr/>
          </p:nvSpPr>
          <p:spPr>
            <a:xfrm flipH="1">
              <a:off x="7638051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8"/>
            <p:cNvSpPr/>
            <p:nvPr/>
          </p:nvSpPr>
          <p:spPr>
            <a:xfrm flipH="1">
              <a:off x="7110550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8"/>
            <p:cNvSpPr/>
            <p:nvPr/>
          </p:nvSpPr>
          <p:spPr>
            <a:xfrm flipH="1">
              <a:off x="7120838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8"/>
            <p:cNvSpPr/>
            <p:nvPr/>
          </p:nvSpPr>
          <p:spPr>
            <a:xfrm flipH="1">
              <a:off x="7231920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8"/>
            <p:cNvSpPr/>
            <p:nvPr/>
          </p:nvSpPr>
          <p:spPr>
            <a:xfrm flipH="1">
              <a:off x="5064338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8"/>
            <p:cNvSpPr/>
            <p:nvPr/>
          </p:nvSpPr>
          <p:spPr>
            <a:xfrm flipH="1">
              <a:off x="4936914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8"/>
            <p:cNvSpPr/>
            <p:nvPr/>
          </p:nvSpPr>
          <p:spPr>
            <a:xfrm flipH="1">
              <a:off x="5648482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8"/>
            <p:cNvSpPr/>
            <p:nvPr/>
          </p:nvSpPr>
          <p:spPr>
            <a:xfrm flipH="1">
              <a:off x="5796356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8"/>
            <p:cNvSpPr/>
            <p:nvPr/>
          </p:nvSpPr>
          <p:spPr>
            <a:xfrm flipH="1">
              <a:off x="5950686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8"/>
            <p:cNvSpPr/>
            <p:nvPr/>
          </p:nvSpPr>
          <p:spPr>
            <a:xfrm flipH="1">
              <a:off x="6089817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8"/>
            <p:cNvSpPr/>
            <p:nvPr/>
          </p:nvSpPr>
          <p:spPr>
            <a:xfrm flipH="1">
              <a:off x="6423953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8"/>
            <p:cNvSpPr/>
            <p:nvPr/>
          </p:nvSpPr>
          <p:spPr>
            <a:xfrm flipH="1">
              <a:off x="6526493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8"/>
            <p:cNvSpPr/>
            <p:nvPr/>
          </p:nvSpPr>
          <p:spPr>
            <a:xfrm flipH="1">
              <a:off x="6751571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8"/>
            <p:cNvSpPr/>
            <p:nvPr/>
          </p:nvSpPr>
          <p:spPr>
            <a:xfrm flipH="1">
              <a:off x="6666537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8"/>
            <p:cNvSpPr/>
            <p:nvPr/>
          </p:nvSpPr>
          <p:spPr>
            <a:xfrm flipH="1">
              <a:off x="6756226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8"/>
            <p:cNvSpPr/>
            <p:nvPr/>
          </p:nvSpPr>
          <p:spPr>
            <a:xfrm flipH="1">
              <a:off x="6832660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8"/>
            <p:cNvSpPr/>
            <p:nvPr/>
          </p:nvSpPr>
          <p:spPr>
            <a:xfrm flipH="1">
              <a:off x="5435480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8"/>
            <p:cNvSpPr/>
            <p:nvPr/>
          </p:nvSpPr>
          <p:spPr>
            <a:xfrm flipH="1">
              <a:off x="4934479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8"/>
            <p:cNvSpPr/>
            <p:nvPr/>
          </p:nvSpPr>
          <p:spPr>
            <a:xfrm flipH="1">
              <a:off x="4406977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8"/>
            <p:cNvSpPr/>
            <p:nvPr/>
          </p:nvSpPr>
          <p:spPr>
            <a:xfrm flipH="1">
              <a:off x="4417265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8"/>
            <p:cNvSpPr/>
            <p:nvPr/>
          </p:nvSpPr>
          <p:spPr>
            <a:xfrm flipH="1">
              <a:off x="4528347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8"/>
            <p:cNvSpPr/>
            <p:nvPr/>
          </p:nvSpPr>
          <p:spPr>
            <a:xfrm flipH="1">
              <a:off x="2360765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8"/>
            <p:cNvSpPr/>
            <p:nvPr/>
          </p:nvSpPr>
          <p:spPr>
            <a:xfrm flipH="1">
              <a:off x="223334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8"/>
            <p:cNvSpPr/>
            <p:nvPr/>
          </p:nvSpPr>
          <p:spPr>
            <a:xfrm flipH="1">
              <a:off x="2944909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8"/>
            <p:cNvSpPr/>
            <p:nvPr/>
          </p:nvSpPr>
          <p:spPr>
            <a:xfrm flipH="1">
              <a:off x="3092784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8"/>
            <p:cNvSpPr/>
            <p:nvPr/>
          </p:nvSpPr>
          <p:spPr>
            <a:xfrm flipH="1">
              <a:off x="3247113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8"/>
            <p:cNvSpPr/>
            <p:nvPr/>
          </p:nvSpPr>
          <p:spPr>
            <a:xfrm flipH="1">
              <a:off x="3386244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8"/>
            <p:cNvSpPr/>
            <p:nvPr/>
          </p:nvSpPr>
          <p:spPr>
            <a:xfrm flipH="1">
              <a:off x="3720380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8"/>
            <p:cNvSpPr/>
            <p:nvPr/>
          </p:nvSpPr>
          <p:spPr>
            <a:xfrm flipH="1">
              <a:off x="3822920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8"/>
            <p:cNvSpPr/>
            <p:nvPr/>
          </p:nvSpPr>
          <p:spPr>
            <a:xfrm flipH="1">
              <a:off x="4047998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8"/>
            <p:cNvSpPr/>
            <p:nvPr/>
          </p:nvSpPr>
          <p:spPr>
            <a:xfrm flipH="1">
              <a:off x="3962964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8"/>
            <p:cNvSpPr/>
            <p:nvPr/>
          </p:nvSpPr>
          <p:spPr>
            <a:xfrm flipH="1">
              <a:off x="4052653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8"/>
            <p:cNvSpPr/>
            <p:nvPr/>
          </p:nvSpPr>
          <p:spPr>
            <a:xfrm flipH="1">
              <a:off x="4129087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8"/>
            <p:cNvSpPr/>
            <p:nvPr/>
          </p:nvSpPr>
          <p:spPr>
            <a:xfrm flipH="1">
              <a:off x="2731907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8"/>
            <p:cNvSpPr/>
            <p:nvPr/>
          </p:nvSpPr>
          <p:spPr>
            <a:xfrm flipH="1">
              <a:off x="2230906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8"/>
            <p:cNvSpPr/>
            <p:nvPr/>
          </p:nvSpPr>
          <p:spPr>
            <a:xfrm flipH="1">
              <a:off x="1703404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8"/>
            <p:cNvSpPr/>
            <p:nvPr/>
          </p:nvSpPr>
          <p:spPr>
            <a:xfrm flipH="1">
              <a:off x="1713692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8"/>
            <p:cNvSpPr/>
            <p:nvPr/>
          </p:nvSpPr>
          <p:spPr>
            <a:xfrm flipH="1">
              <a:off x="1824774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8"/>
            <p:cNvSpPr/>
            <p:nvPr/>
          </p:nvSpPr>
          <p:spPr>
            <a:xfrm flipH="1">
              <a:off x="-47023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8"/>
            <p:cNvSpPr/>
            <p:nvPr/>
          </p:nvSpPr>
          <p:spPr>
            <a:xfrm flipH="1">
              <a:off x="241336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8"/>
            <p:cNvSpPr/>
            <p:nvPr/>
          </p:nvSpPr>
          <p:spPr>
            <a:xfrm flipH="1">
              <a:off x="179467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8"/>
            <p:cNvSpPr/>
            <p:nvPr/>
          </p:nvSpPr>
          <p:spPr>
            <a:xfrm flipH="1">
              <a:off x="389211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8"/>
            <p:cNvSpPr/>
            <p:nvPr/>
          </p:nvSpPr>
          <p:spPr>
            <a:xfrm flipH="1">
              <a:off x="543541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8"/>
            <p:cNvSpPr/>
            <p:nvPr/>
          </p:nvSpPr>
          <p:spPr>
            <a:xfrm flipH="1">
              <a:off x="682672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8"/>
            <p:cNvSpPr/>
            <p:nvPr/>
          </p:nvSpPr>
          <p:spPr>
            <a:xfrm flipH="1">
              <a:off x="1016807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8"/>
            <p:cNvSpPr/>
            <p:nvPr/>
          </p:nvSpPr>
          <p:spPr>
            <a:xfrm flipH="1">
              <a:off x="1119347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8"/>
            <p:cNvSpPr/>
            <p:nvPr/>
          </p:nvSpPr>
          <p:spPr>
            <a:xfrm flipH="1">
              <a:off x="1344425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8"/>
            <p:cNvSpPr/>
            <p:nvPr/>
          </p:nvSpPr>
          <p:spPr>
            <a:xfrm flipH="1">
              <a:off x="1259391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8"/>
            <p:cNvSpPr/>
            <p:nvPr/>
          </p:nvSpPr>
          <p:spPr>
            <a:xfrm flipH="1">
              <a:off x="1349080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8"/>
            <p:cNvSpPr/>
            <p:nvPr/>
          </p:nvSpPr>
          <p:spPr>
            <a:xfrm flipH="1">
              <a:off x="1425515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8"/>
            <p:cNvSpPr/>
            <p:nvPr/>
          </p:nvSpPr>
          <p:spPr>
            <a:xfrm flipH="1">
              <a:off x="28334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1" name="Google Shape;1151;p8"/>
          <p:cNvSpPr/>
          <p:nvPr/>
        </p:nvSpPr>
        <p:spPr>
          <a:xfrm>
            <a:off x="217050" y="238800"/>
            <a:ext cx="8709900" cy="6380400"/>
          </a:xfrm>
          <a:prstGeom prst="plaque">
            <a:avLst>
              <a:gd name="adj" fmla="val 8622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152" name="Google Shape;1152;p8"/>
          <p:cNvSpPr txBox="1">
            <a:spLocks noGrp="1"/>
          </p:cNvSpPr>
          <p:nvPr>
            <p:ph type="title"/>
          </p:nvPr>
        </p:nvSpPr>
        <p:spPr>
          <a:xfrm>
            <a:off x="2317950" y="1742800"/>
            <a:ext cx="45081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0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Google Shape;1154;p9"/>
          <p:cNvGrpSpPr/>
          <p:nvPr/>
        </p:nvGrpSpPr>
        <p:grpSpPr>
          <a:xfrm rot="10800000">
            <a:off x="-401937" y="-622509"/>
            <a:ext cx="9947958" cy="7768373"/>
            <a:chOff x="-497281" y="-283770"/>
            <a:chExt cx="10138563" cy="5937913"/>
          </a:xfrm>
        </p:grpSpPr>
        <p:sp>
          <p:nvSpPr>
            <p:cNvPr id="1155" name="Google Shape;1155;p9"/>
            <p:cNvSpPr/>
            <p:nvPr/>
          </p:nvSpPr>
          <p:spPr>
            <a:xfrm>
              <a:off x="1033599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871093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1093609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1533553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1631482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707961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9"/>
            <p:cNvSpPr/>
            <p:nvPr/>
          </p:nvSpPr>
          <p:spPr>
            <a:xfrm>
              <a:off x="447493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9"/>
            <p:cNvSpPr/>
            <p:nvPr/>
          </p:nvSpPr>
          <p:spPr>
            <a:xfrm>
              <a:off x="536536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310316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48856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9"/>
            <p:cNvSpPr/>
            <p:nvPr/>
          </p:nvSpPr>
          <p:spPr>
            <a:xfrm>
              <a:off x="-255915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9"/>
            <p:cNvSpPr/>
            <p:nvPr/>
          </p:nvSpPr>
          <p:spPr>
            <a:xfrm>
              <a:off x="1460291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1954145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9"/>
            <p:cNvSpPr/>
            <p:nvPr/>
          </p:nvSpPr>
          <p:spPr>
            <a:xfrm>
              <a:off x="1696088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9"/>
            <p:cNvSpPr/>
            <p:nvPr/>
          </p:nvSpPr>
          <p:spPr>
            <a:xfrm>
              <a:off x="1807326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3737172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3574666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3797181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4237126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9"/>
            <p:cNvSpPr/>
            <p:nvPr/>
          </p:nvSpPr>
          <p:spPr>
            <a:xfrm>
              <a:off x="4335054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2168866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9"/>
            <p:cNvSpPr/>
            <p:nvPr/>
          </p:nvSpPr>
          <p:spPr>
            <a:xfrm>
              <a:off x="3411534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3151066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3240108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3013889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2752429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9"/>
            <p:cNvSpPr/>
            <p:nvPr/>
          </p:nvSpPr>
          <p:spPr>
            <a:xfrm>
              <a:off x="2447658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9"/>
            <p:cNvSpPr/>
            <p:nvPr/>
          </p:nvSpPr>
          <p:spPr>
            <a:xfrm>
              <a:off x="2529754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2492941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2635863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2580789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2309498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4163864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4657718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9"/>
            <p:cNvSpPr/>
            <p:nvPr/>
          </p:nvSpPr>
          <p:spPr>
            <a:xfrm>
              <a:off x="4399661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9"/>
            <p:cNvSpPr/>
            <p:nvPr/>
          </p:nvSpPr>
          <p:spPr>
            <a:xfrm>
              <a:off x="4510898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6278238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6500754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6940699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7038627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4872439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9"/>
            <p:cNvSpPr/>
            <p:nvPr/>
          </p:nvSpPr>
          <p:spPr>
            <a:xfrm>
              <a:off x="6115107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9"/>
            <p:cNvSpPr/>
            <p:nvPr/>
          </p:nvSpPr>
          <p:spPr>
            <a:xfrm>
              <a:off x="5854639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9"/>
            <p:cNvSpPr/>
            <p:nvPr/>
          </p:nvSpPr>
          <p:spPr>
            <a:xfrm>
              <a:off x="5943681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9"/>
            <p:cNvSpPr/>
            <p:nvPr/>
          </p:nvSpPr>
          <p:spPr>
            <a:xfrm>
              <a:off x="5717462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9"/>
            <p:cNvSpPr/>
            <p:nvPr/>
          </p:nvSpPr>
          <p:spPr>
            <a:xfrm>
              <a:off x="5456002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9"/>
            <p:cNvSpPr/>
            <p:nvPr/>
          </p:nvSpPr>
          <p:spPr>
            <a:xfrm>
              <a:off x="5151231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9"/>
            <p:cNvSpPr/>
            <p:nvPr/>
          </p:nvSpPr>
          <p:spPr>
            <a:xfrm>
              <a:off x="5233327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9"/>
            <p:cNvSpPr/>
            <p:nvPr/>
          </p:nvSpPr>
          <p:spPr>
            <a:xfrm>
              <a:off x="5196513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9"/>
            <p:cNvSpPr/>
            <p:nvPr/>
          </p:nvSpPr>
          <p:spPr>
            <a:xfrm>
              <a:off x="5339436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5284362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9"/>
            <p:cNvSpPr/>
            <p:nvPr/>
          </p:nvSpPr>
          <p:spPr>
            <a:xfrm>
              <a:off x="5013071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6867437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7361291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7103234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8981811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7576012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8818680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8558212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8647254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9"/>
            <p:cNvSpPr/>
            <p:nvPr/>
          </p:nvSpPr>
          <p:spPr>
            <a:xfrm>
              <a:off x="8421035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9"/>
            <p:cNvSpPr/>
            <p:nvPr/>
          </p:nvSpPr>
          <p:spPr>
            <a:xfrm>
              <a:off x="8159575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9"/>
            <p:cNvSpPr/>
            <p:nvPr/>
          </p:nvSpPr>
          <p:spPr>
            <a:xfrm>
              <a:off x="7854803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7936900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9"/>
            <p:cNvSpPr/>
            <p:nvPr/>
          </p:nvSpPr>
          <p:spPr>
            <a:xfrm>
              <a:off x="7900086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9"/>
            <p:cNvSpPr/>
            <p:nvPr/>
          </p:nvSpPr>
          <p:spPr>
            <a:xfrm>
              <a:off x="8043009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7987934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7716644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9"/>
            <p:cNvSpPr/>
            <p:nvPr/>
          </p:nvSpPr>
          <p:spPr>
            <a:xfrm flipH="1">
              <a:off x="7848670" y="2048133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9"/>
            <p:cNvSpPr/>
            <p:nvPr/>
          </p:nvSpPr>
          <p:spPr>
            <a:xfrm flipH="1">
              <a:off x="8325005" y="178009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9"/>
            <p:cNvSpPr/>
            <p:nvPr/>
          </p:nvSpPr>
          <p:spPr>
            <a:xfrm flipH="1">
              <a:off x="8439615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9"/>
            <p:cNvSpPr/>
            <p:nvPr/>
          </p:nvSpPr>
          <p:spPr>
            <a:xfrm flipH="1">
              <a:off x="8544646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9"/>
            <p:cNvSpPr/>
            <p:nvPr/>
          </p:nvSpPr>
          <p:spPr>
            <a:xfrm flipH="1">
              <a:off x="8263135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9"/>
            <p:cNvSpPr/>
            <p:nvPr/>
          </p:nvSpPr>
          <p:spPr>
            <a:xfrm flipH="1">
              <a:off x="8472879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9"/>
            <p:cNvSpPr/>
            <p:nvPr/>
          </p:nvSpPr>
          <p:spPr>
            <a:xfrm flipH="1">
              <a:off x="8627209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9"/>
            <p:cNvSpPr/>
            <p:nvPr/>
          </p:nvSpPr>
          <p:spPr>
            <a:xfrm flipH="1">
              <a:off x="8766340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9"/>
            <p:cNvSpPr/>
            <p:nvPr/>
          </p:nvSpPr>
          <p:spPr>
            <a:xfrm flipH="1">
              <a:off x="9100476" y="172020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9"/>
            <p:cNvSpPr/>
            <p:nvPr/>
          </p:nvSpPr>
          <p:spPr>
            <a:xfrm flipH="1">
              <a:off x="9117139" y="211085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9"/>
            <p:cNvSpPr/>
            <p:nvPr/>
          </p:nvSpPr>
          <p:spPr>
            <a:xfrm flipH="1">
              <a:off x="8112003" y="123787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9"/>
            <p:cNvSpPr/>
            <p:nvPr/>
          </p:nvSpPr>
          <p:spPr>
            <a:xfrm flipH="1">
              <a:off x="6805610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9"/>
            <p:cNvSpPr/>
            <p:nvPr/>
          </p:nvSpPr>
          <p:spPr>
            <a:xfrm flipH="1">
              <a:off x="4102037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9"/>
            <p:cNvSpPr/>
            <p:nvPr/>
          </p:nvSpPr>
          <p:spPr>
            <a:xfrm flipH="1">
              <a:off x="-497281" y="184018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9"/>
            <p:cNvSpPr/>
            <p:nvPr/>
          </p:nvSpPr>
          <p:spPr>
            <a:xfrm flipH="1">
              <a:off x="1407340" y="2214210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9"/>
            <p:cNvSpPr/>
            <p:nvPr/>
          </p:nvSpPr>
          <p:spPr>
            <a:xfrm flipH="1">
              <a:off x="214286" y="178009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9"/>
            <p:cNvSpPr/>
            <p:nvPr/>
          </p:nvSpPr>
          <p:spPr>
            <a:xfrm flipH="1">
              <a:off x="328896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9"/>
            <p:cNvSpPr/>
            <p:nvPr/>
          </p:nvSpPr>
          <p:spPr>
            <a:xfrm flipH="1">
              <a:off x="433928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9"/>
            <p:cNvSpPr/>
            <p:nvPr/>
          </p:nvSpPr>
          <p:spPr>
            <a:xfrm flipH="1">
              <a:off x="152417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9"/>
            <p:cNvSpPr/>
            <p:nvPr/>
          </p:nvSpPr>
          <p:spPr>
            <a:xfrm flipH="1">
              <a:off x="362161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9"/>
            <p:cNvSpPr/>
            <p:nvPr/>
          </p:nvSpPr>
          <p:spPr>
            <a:xfrm flipH="1">
              <a:off x="516491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9"/>
            <p:cNvSpPr/>
            <p:nvPr/>
          </p:nvSpPr>
          <p:spPr>
            <a:xfrm flipH="1">
              <a:off x="655622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9"/>
            <p:cNvSpPr/>
            <p:nvPr/>
          </p:nvSpPr>
          <p:spPr>
            <a:xfrm flipH="1">
              <a:off x="989757" y="172020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9"/>
            <p:cNvSpPr/>
            <p:nvPr/>
          </p:nvSpPr>
          <p:spPr>
            <a:xfrm flipH="1">
              <a:off x="1092297" y="1823183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9"/>
            <p:cNvSpPr/>
            <p:nvPr/>
          </p:nvSpPr>
          <p:spPr>
            <a:xfrm flipH="1">
              <a:off x="1116244" y="214524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9"/>
            <p:cNvSpPr/>
            <p:nvPr/>
          </p:nvSpPr>
          <p:spPr>
            <a:xfrm flipH="1">
              <a:off x="1006420" y="211085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9"/>
            <p:cNvSpPr/>
            <p:nvPr/>
          </p:nvSpPr>
          <p:spPr>
            <a:xfrm flipH="1">
              <a:off x="1065974" y="205646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9"/>
            <p:cNvSpPr/>
            <p:nvPr/>
          </p:nvSpPr>
          <p:spPr>
            <a:xfrm flipH="1">
              <a:off x="1317375" y="1593518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9"/>
            <p:cNvSpPr/>
            <p:nvPr/>
          </p:nvSpPr>
          <p:spPr>
            <a:xfrm flipH="1">
              <a:off x="1232341" y="1227569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9"/>
            <p:cNvSpPr/>
            <p:nvPr/>
          </p:nvSpPr>
          <p:spPr>
            <a:xfrm flipH="1">
              <a:off x="1322030" y="1334956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9"/>
            <p:cNvSpPr/>
            <p:nvPr/>
          </p:nvSpPr>
          <p:spPr>
            <a:xfrm flipH="1">
              <a:off x="1398465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9"/>
            <p:cNvSpPr/>
            <p:nvPr/>
          </p:nvSpPr>
          <p:spPr>
            <a:xfrm flipH="1">
              <a:off x="1284" y="123787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9"/>
            <p:cNvSpPr/>
            <p:nvPr/>
          </p:nvSpPr>
          <p:spPr>
            <a:xfrm>
              <a:off x="1060649" y="2941483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9"/>
            <p:cNvSpPr/>
            <p:nvPr/>
          </p:nvSpPr>
          <p:spPr>
            <a:xfrm>
              <a:off x="898143" y="345733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9"/>
            <p:cNvSpPr/>
            <p:nvPr/>
          </p:nvSpPr>
          <p:spPr>
            <a:xfrm>
              <a:off x="1120659" y="3665283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9"/>
            <p:cNvSpPr/>
            <p:nvPr/>
          </p:nvSpPr>
          <p:spPr>
            <a:xfrm>
              <a:off x="735011" y="339724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9"/>
            <p:cNvSpPr/>
            <p:nvPr/>
          </p:nvSpPr>
          <p:spPr>
            <a:xfrm>
              <a:off x="474543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9"/>
            <p:cNvSpPr/>
            <p:nvPr/>
          </p:nvSpPr>
          <p:spPr>
            <a:xfrm>
              <a:off x="563586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9"/>
            <p:cNvSpPr/>
            <p:nvPr/>
          </p:nvSpPr>
          <p:spPr>
            <a:xfrm>
              <a:off x="326129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9"/>
            <p:cNvSpPr/>
            <p:nvPr/>
          </p:nvSpPr>
          <p:spPr>
            <a:xfrm>
              <a:off x="511299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9"/>
            <p:cNvSpPr/>
            <p:nvPr/>
          </p:nvSpPr>
          <p:spPr>
            <a:xfrm>
              <a:off x="337366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9"/>
            <p:cNvSpPr/>
            <p:nvPr/>
          </p:nvSpPr>
          <p:spPr>
            <a:xfrm>
              <a:off x="75906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9"/>
            <p:cNvSpPr/>
            <p:nvPr/>
          </p:nvSpPr>
          <p:spPr>
            <a:xfrm>
              <a:off x="-228865" y="333735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9"/>
            <p:cNvSpPr/>
            <p:nvPr/>
          </p:nvSpPr>
          <p:spPr>
            <a:xfrm>
              <a:off x="-183582" y="376239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9"/>
            <p:cNvSpPr/>
            <p:nvPr/>
          </p:nvSpPr>
          <p:spPr>
            <a:xfrm>
              <a:off x="-40659" y="372800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9"/>
            <p:cNvSpPr/>
            <p:nvPr/>
          </p:nvSpPr>
          <p:spPr>
            <a:xfrm>
              <a:off x="-95734" y="367361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9"/>
            <p:cNvSpPr/>
            <p:nvPr/>
          </p:nvSpPr>
          <p:spPr>
            <a:xfrm>
              <a:off x="965832" y="285502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9"/>
            <p:cNvSpPr/>
            <p:nvPr/>
          </p:nvSpPr>
          <p:spPr>
            <a:xfrm>
              <a:off x="1487341" y="3310014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9"/>
            <p:cNvSpPr/>
            <p:nvPr/>
          </p:nvSpPr>
          <p:spPr>
            <a:xfrm>
              <a:off x="9008861" y="345733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9"/>
            <p:cNvSpPr/>
            <p:nvPr/>
          </p:nvSpPr>
          <p:spPr>
            <a:xfrm>
              <a:off x="8845730" y="339724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9"/>
            <p:cNvSpPr/>
            <p:nvPr/>
          </p:nvSpPr>
          <p:spPr>
            <a:xfrm>
              <a:off x="8585262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9"/>
            <p:cNvSpPr/>
            <p:nvPr/>
          </p:nvSpPr>
          <p:spPr>
            <a:xfrm>
              <a:off x="8674304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9"/>
            <p:cNvSpPr/>
            <p:nvPr/>
          </p:nvSpPr>
          <p:spPr>
            <a:xfrm>
              <a:off x="8436848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9"/>
            <p:cNvSpPr/>
            <p:nvPr/>
          </p:nvSpPr>
          <p:spPr>
            <a:xfrm>
              <a:off x="8622018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9"/>
            <p:cNvSpPr/>
            <p:nvPr/>
          </p:nvSpPr>
          <p:spPr>
            <a:xfrm>
              <a:off x="8448085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9"/>
            <p:cNvSpPr/>
            <p:nvPr/>
          </p:nvSpPr>
          <p:spPr>
            <a:xfrm>
              <a:off x="8186625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7881853" y="333735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7963950" y="3440333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7927136" y="376239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8070059" y="372800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8014984" y="367361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9076550" y="285502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9"/>
            <p:cNvSpPr/>
            <p:nvPr/>
          </p:nvSpPr>
          <p:spPr>
            <a:xfrm flipH="1">
              <a:off x="7767910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9"/>
            <p:cNvSpPr/>
            <p:nvPr/>
          </p:nvSpPr>
          <p:spPr>
            <a:xfrm flipH="1">
              <a:off x="7640487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9"/>
            <p:cNvSpPr/>
            <p:nvPr/>
          </p:nvSpPr>
          <p:spPr>
            <a:xfrm flipH="1">
              <a:off x="8352055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9"/>
            <p:cNvSpPr/>
            <p:nvPr/>
          </p:nvSpPr>
          <p:spPr>
            <a:xfrm flipH="1">
              <a:off x="8290185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9"/>
            <p:cNvSpPr/>
            <p:nvPr/>
          </p:nvSpPr>
          <p:spPr>
            <a:xfrm flipH="1">
              <a:off x="8499929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9"/>
            <p:cNvSpPr/>
            <p:nvPr/>
          </p:nvSpPr>
          <p:spPr>
            <a:xfrm flipH="1">
              <a:off x="8654259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9"/>
            <p:cNvSpPr/>
            <p:nvPr/>
          </p:nvSpPr>
          <p:spPr>
            <a:xfrm flipH="1">
              <a:off x="8793390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9"/>
            <p:cNvSpPr/>
            <p:nvPr/>
          </p:nvSpPr>
          <p:spPr>
            <a:xfrm flipH="1">
              <a:off x="9127526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9"/>
            <p:cNvSpPr/>
            <p:nvPr/>
          </p:nvSpPr>
          <p:spPr>
            <a:xfrm flipH="1">
              <a:off x="9230066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9"/>
            <p:cNvSpPr/>
            <p:nvPr/>
          </p:nvSpPr>
          <p:spPr>
            <a:xfrm flipH="1">
              <a:off x="8139053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9"/>
            <p:cNvSpPr/>
            <p:nvPr/>
          </p:nvSpPr>
          <p:spPr>
            <a:xfrm flipH="1">
              <a:off x="7638051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9"/>
            <p:cNvSpPr/>
            <p:nvPr/>
          </p:nvSpPr>
          <p:spPr>
            <a:xfrm flipH="1">
              <a:off x="7110550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9"/>
            <p:cNvSpPr/>
            <p:nvPr/>
          </p:nvSpPr>
          <p:spPr>
            <a:xfrm flipH="1">
              <a:off x="7120838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9"/>
            <p:cNvSpPr/>
            <p:nvPr/>
          </p:nvSpPr>
          <p:spPr>
            <a:xfrm flipH="1">
              <a:off x="7231920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9"/>
            <p:cNvSpPr/>
            <p:nvPr/>
          </p:nvSpPr>
          <p:spPr>
            <a:xfrm flipH="1">
              <a:off x="5064338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9"/>
            <p:cNvSpPr/>
            <p:nvPr/>
          </p:nvSpPr>
          <p:spPr>
            <a:xfrm flipH="1">
              <a:off x="4936914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9"/>
            <p:cNvSpPr/>
            <p:nvPr/>
          </p:nvSpPr>
          <p:spPr>
            <a:xfrm flipH="1">
              <a:off x="5648482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9"/>
            <p:cNvSpPr/>
            <p:nvPr/>
          </p:nvSpPr>
          <p:spPr>
            <a:xfrm flipH="1">
              <a:off x="5796356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9"/>
            <p:cNvSpPr/>
            <p:nvPr/>
          </p:nvSpPr>
          <p:spPr>
            <a:xfrm flipH="1">
              <a:off x="5950686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9"/>
            <p:cNvSpPr/>
            <p:nvPr/>
          </p:nvSpPr>
          <p:spPr>
            <a:xfrm flipH="1">
              <a:off x="6089817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9"/>
            <p:cNvSpPr/>
            <p:nvPr/>
          </p:nvSpPr>
          <p:spPr>
            <a:xfrm flipH="1">
              <a:off x="6423953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9"/>
            <p:cNvSpPr/>
            <p:nvPr/>
          </p:nvSpPr>
          <p:spPr>
            <a:xfrm flipH="1">
              <a:off x="6526493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9"/>
            <p:cNvSpPr/>
            <p:nvPr/>
          </p:nvSpPr>
          <p:spPr>
            <a:xfrm flipH="1">
              <a:off x="6751571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9"/>
            <p:cNvSpPr/>
            <p:nvPr/>
          </p:nvSpPr>
          <p:spPr>
            <a:xfrm flipH="1">
              <a:off x="6666537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9"/>
            <p:cNvSpPr/>
            <p:nvPr/>
          </p:nvSpPr>
          <p:spPr>
            <a:xfrm flipH="1">
              <a:off x="6756226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9"/>
            <p:cNvSpPr/>
            <p:nvPr/>
          </p:nvSpPr>
          <p:spPr>
            <a:xfrm flipH="1">
              <a:off x="6832660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9"/>
            <p:cNvSpPr/>
            <p:nvPr/>
          </p:nvSpPr>
          <p:spPr>
            <a:xfrm flipH="1">
              <a:off x="5435480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9"/>
            <p:cNvSpPr/>
            <p:nvPr/>
          </p:nvSpPr>
          <p:spPr>
            <a:xfrm flipH="1">
              <a:off x="4934479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9"/>
            <p:cNvSpPr/>
            <p:nvPr/>
          </p:nvSpPr>
          <p:spPr>
            <a:xfrm flipH="1">
              <a:off x="4406977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9"/>
            <p:cNvSpPr/>
            <p:nvPr/>
          </p:nvSpPr>
          <p:spPr>
            <a:xfrm flipH="1">
              <a:off x="4417265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9"/>
            <p:cNvSpPr/>
            <p:nvPr/>
          </p:nvSpPr>
          <p:spPr>
            <a:xfrm flipH="1">
              <a:off x="4528347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9"/>
            <p:cNvSpPr/>
            <p:nvPr/>
          </p:nvSpPr>
          <p:spPr>
            <a:xfrm flipH="1">
              <a:off x="2360765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9"/>
            <p:cNvSpPr/>
            <p:nvPr/>
          </p:nvSpPr>
          <p:spPr>
            <a:xfrm flipH="1">
              <a:off x="223334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9"/>
            <p:cNvSpPr/>
            <p:nvPr/>
          </p:nvSpPr>
          <p:spPr>
            <a:xfrm flipH="1">
              <a:off x="2944909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9"/>
            <p:cNvSpPr/>
            <p:nvPr/>
          </p:nvSpPr>
          <p:spPr>
            <a:xfrm flipH="1">
              <a:off x="3092784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9"/>
            <p:cNvSpPr/>
            <p:nvPr/>
          </p:nvSpPr>
          <p:spPr>
            <a:xfrm flipH="1">
              <a:off x="3247113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9"/>
            <p:cNvSpPr/>
            <p:nvPr/>
          </p:nvSpPr>
          <p:spPr>
            <a:xfrm flipH="1">
              <a:off x="3386244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9"/>
            <p:cNvSpPr/>
            <p:nvPr/>
          </p:nvSpPr>
          <p:spPr>
            <a:xfrm flipH="1">
              <a:off x="3720380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9"/>
            <p:cNvSpPr/>
            <p:nvPr/>
          </p:nvSpPr>
          <p:spPr>
            <a:xfrm flipH="1">
              <a:off x="3822920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9"/>
            <p:cNvSpPr/>
            <p:nvPr/>
          </p:nvSpPr>
          <p:spPr>
            <a:xfrm flipH="1">
              <a:off x="4047998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9"/>
            <p:cNvSpPr/>
            <p:nvPr/>
          </p:nvSpPr>
          <p:spPr>
            <a:xfrm flipH="1">
              <a:off x="3962964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9"/>
            <p:cNvSpPr/>
            <p:nvPr/>
          </p:nvSpPr>
          <p:spPr>
            <a:xfrm flipH="1">
              <a:off x="4052653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9"/>
            <p:cNvSpPr/>
            <p:nvPr/>
          </p:nvSpPr>
          <p:spPr>
            <a:xfrm flipH="1">
              <a:off x="4129087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9"/>
            <p:cNvSpPr/>
            <p:nvPr/>
          </p:nvSpPr>
          <p:spPr>
            <a:xfrm flipH="1">
              <a:off x="2731907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9"/>
            <p:cNvSpPr/>
            <p:nvPr/>
          </p:nvSpPr>
          <p:spPr>
            <a:xfrm flipH="1">
              <a:off x="2230906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9"/>
            <p:cNvSpPr/>
            <p:nvPr/>
          </p:nvSpPr>
          <p:spPr>
            <a:xfrm flipH="1">
              <a:off x="1703404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9"/>
            <p:cNvSpPr/>
            <p:nvPr/>
          </p:nvSpPr>
          <p:spPr>
            <a:xfrm flipH="1">
              <a:off x="1713692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9"/>
            <p:cNvSpPr/>
            <p:nvPr/>
          </p:nvSpPr>
          <p:spPr>
            <a:xfrm flipH="1">
              <a:off x="1824774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9"/>
            <p:cNvSpPr/>
            <p:nvPr/>
          </p:nvSpPr>
          <p:spPr>
            <a:xfrm flipH="1">
              <a:off x="-47023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9"/>
            <p:cNvSpPr/>
            <p:nvPr/>
          </p:nvSpPr>
          <p:spPr>
            <a:xfrm flipH="1">
              <a:off x="241336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9"/>
            <p:cNvSpPr/>
            <p:nvPr/>
          </p:nvSpPr>
          <p:spPr>
            <a:xfrm flipH="1">
              <a:off x="179467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9"/>
            <p:cNvSpPr/>
            <p:nvPr/>
          </p:nvSpPr>
          <p:spPr>
            <a:xfrm flipH="1">
              <a:off x="389211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9"/>
            <p:cNvSpPr/>
            <p:nvPr/>
          </p:nvSpPr>
          <p:spPr>
            <a:xfrm flipH="1">
              <a:off x="543541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9"/>
            <p:cNvSpPr/>
            <p:nvPr/>
          </p:nvSpPr>
          <p:spPr>
            <a:xfrm flipH="1">
              <a:off x="682672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9"/>
            <p:cNvSpPr/>
            <p:nvPr/>
          </p:nvSpPr>
          <p:spPr>
            <a:xfrm flipH="1">
              <a:off x="1016807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9"/>
            <p:cNvSpPr/>
            <p:nvPr/>
          </p:nvSpPr>
          <p:spPr>
            <a:xfrm flipH="1">
              <a:off x="1119347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9"/>
            <p:cNvSpPr/>
            <p:nvPr/>
          </p:nvSpPr>
          <p:spPr>
            <a:xfrm flipH="1">
              <a:off x="1344425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9"/>
            <p:cNvSpPr/>
            <p:nvPr/>
          </p:nvSpPr>
          <p:spPr>
            <a:xfrm flipH="1">
              <a:off x="1259391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9"/>
            <p:cNvSpPr/>
            <p:nvPr/>
          </p:nvSpPr>
          <p:spPr>
            <a:xfrm flipH="1">
              <a:off x="1349080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9"/>
            <p:cNvSpPr/>
            <p:nvPr/>
          </p:nvSpPr>
          <p:spPr>
            <a:xfrm flipH="1">
              <a:off x="1425515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9"/>
            <p:cNvSpPr/>
            <p:nvPr/>
          </p:nvSpPr>
          <p:spPr>
            <a:xfrm flipH="1">
              <a:off x="28334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6" name="Google Shape;1346;p9"/>
          <p:cNvSpPr/>
          <p:nvPr/>
        </p:nvSpPr>
        <p:spPr>
          <a:xfrm>
            <a:off x="217050" y="238800"/>
            <a:ext cx="8709900" cy="6380400"/>
          </a:xfrm>
          <a:prstGeom prst="plaque">
            <a:avLst>
              <a:gd name="adj" fmla="val 8622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347" name="Google Shape;1347;p9"/>
          <p:cNvSpPr txBox="1">
            <a:spLocks noGrp="1"/>
          </p:cNvSpPr>
          <p:nvPr>
            <p:ph type="title"/>
          </p:nvPr>
        </p:nvSpPr>
        <p:spPr>
          <a:xfrm>
            <a:off x="2135550" y="1585467"/>
            <a:ext cx="4872900" cy="26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48" name="Google Shape;1348;p9"/>
          <p:cNvSpPr txBox="1">
            <a:spLocks noGrp="1"/>
          </p:cNvSpPr>
          <p:nvPr>
            <p:ph type="subTitle" idx="1"/>
          </p:nvPr>
        </p:nvSpPr>
        <p:spPr>
          <a:xfrm>
            <a:off x="2135550" y="4204667"/>
            <a:ext cx="48729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10"/>
          <p:cNvSpPr>
            <a:spLocks noGrp="1"/>
          </p:cNvSpPr>
          <p:nvPr>
            <p:ph type="pic" idx="2"/>
          </p:nvPr>
        </p:nvSpPr>
        <p:spPr>
          <a:xfrm>
            <a:off x="0" y="-10000"/>
            <a:ext cx="9144000" cy="687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51" name="Google Shape;1351;p10"/>
          <p:cNvSpPr txBox="1">
            <a:spLocks noGrp="1"/>
          </p:cNvSpPr>
          <p:nvPr>
            <p:ph type="title"/>
          </p:nvPr>
        </p:nvSpPr>
        <p:spPr>
          <a:xfrm>
            <a:off x="1109600" y="4934833"/>
            <a:ext cx="3300900" cy="96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oogle Shape;1353;p11"/>
          <p:cNvGrpSpPr/>
          <p:nvPr/>
        </p:nvGrpSpPr>
        <p:grpSpPr>
          <a:xfrm>
            <a:off x="-176058" y="-108103"/>
            <a:ext cx="9496116" cy="7074205"/>
            <a:chOff x="-176058" y="-81057"/>
            <a:chExt cx="9496116" cy="5305654"/>
          </a:xfrm>
        </p:grpSpPr>
        <p:grpSp>
          <p:nvGrpSpPr>
            <p:cNvPr id="1354" name="Google Shape;1354;p11"/>
            <p:cNvGrpSpPr/>
            <p:nvPr/>
          </p:nvGrpSpPr>
          <p:grpSpPr>
            <a:xfrm>
              <a:off x="-176058" y="-81057"/>
              <a:ext cx="1776242" cy="1693944"/>
              <a:chOff x="-172128" y="-162355"/>
              <a:chExt cx="1837238" cy="1752114"/>
            </a:xfrm>
          </p:grpSpPr>
          <p:sp>
            <p:nvSpPr>
              <p:cNvPr id="1355" name="Google Shape;135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4" name="Google Shape;1374;p11"/>
            <p:cNvGrpSpPr/>
            <p:nvPr/>
          </p:nvGrpSpPr>
          <p:grpSpPr>
            <a:xfrm>
              <a:off x="1733287" y="-81057"/>
              <a:ext cx="1776242" cy="1693944"/>
              <a:chOff x="-172128" y="-162355"/>
              <a:chExt cx="1837238" cy="1752114"/>
            </a:xfrm>
          </p:grpSpPr>
          <p:sp>
            <p:nvSpPr>
              <p:cNvPr id="1375" name="Google Shape;137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94" name="Google Shape;1394;p11"/>
            <p:cNvGrpSpPr/>
            <p:nvPr/>
          </p:nvGrpSpPr>
          <p:grpSpPr>
            <a:xfrm>
              <a:off x="3642631" y="-81057"/>
              <a:ext cx="1776242" cy="1693944"/>
              <a:chOff x="-172128" y="-162355"/>
              <a:chExt cx="1837238" cy="1752114"/>
            </a:xfrm>
          </p:grpSpPr>
          <p:sp>
            <p:nvSpPr>
              <p:cNvPr id="1395" name="Google Shape;139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4" name="Google Shape;1414;p11"/>
            <p:cNvGrpSpPr/>
            <p:nvPr/>
          </p:nvGrpSpPr>
          <p:grpSpPr>
            <a:xfrm>
              <a:off x="5551976" y="-81057"/>
              <a:ext cx="1776242" cy="1693944"/>
              <a:chOff x="-172128" y="-162355"/>
              <a:chExt cx="1837238" cy="1752114"/>
            </a:xfrm>
          </p:grpSpPr>
          <p:sp>
            <p:nvSpPr>
              <p:cNvPr id="1415" name="Google Shape;141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4" name="Google Shape;1434;p11"/>
            <p:cNvGrpSpPr/>
            <p:nvPr/>
          </p:nvGrpSpPr>
          <p:grpSpPr>
            <a:xfrm>
              <a:off x="7461320" y="-81057"/>
              <a:ext cx="1776242" cy="1693944"/>
              <a:chOff x="-172128" y="-162355"/>
              <a:chExt cx="1837238" cy="1752114"/>
            </a:xfrm>
          </p:grpSpPr>
          <p:sp>
            <p:nvSpPr>
              <p:cNvPr id="1435" name="Google Shape;143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4" name="Google Shape;1454;p11"/>
            <p:cNvGrpSpPr/>
            <p:nvPr/>
          </p:nvGrpSpPr>
          <p:grpSpPr>
            <a:xfrm flipH="1">
              <a:off x="7543816" y="1724798"/>
              <a:ext cx="1776242" cy="1693944"/>
              <a:chOff x="-172128" y="-162355"/>
              <a:chExt cx="1837238" cy="1752114"/>
            </a:xfrm>
          </p:grpSpPr>
          <p:sp>
            <p:nvSpPr>
              <p:cNvPr id="1455" name="Google Shape;145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74" name="Google Shape;1474;p11"/>
            <p:cNvGrpSpPr/>
            <p:nvPr/>
          </p:nvGrpSpPr>
          <p:grpSpPr>
            <a:xfrm flipH="1">
              <a:off x="5634471" y="1724798"/>
              <a:ext cx="1776242" cy="1693944"/>
              <a:chOff x="-172128" y="-162355"/>
              <a:chExt cx="1837238" cy="1752114"/>
            </a:xfrm>
          </p:grpSpPr>
          <p:sp>
            <p:nvSpPr>
              <p:cNvPr id="1475" name="Google Shape;147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4" name="Google Shape;1494;p11"/>
            <p:cNvGrpSpPr/>
            <p:nvPr/>
          </p:nvGrpSpPr>
          <p:grpSpPr>
            <a:xfrm flipH="1">
              <a:off x="3725127" y="1724798"/>
              <a:ext cx="1776242" cy="1693944"/>
              <a:chOff x="-172128" y="-162355"/>
              <a:chExt cx="1837238" cy="1752114"/>
            </a:xfrm>
          </p:grpSpPr>
          <p:sp>
            <p:nvSpPr>
              <p:cNvPr id="1495" name="Google Shape;149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4" name="Google Shape;1514;p11"/>
            <p:cNvGrpSpPr/>
            <p:nvPr/>
          </p:nvGrpSpPr>
          <p:grpSpPr>
            <a:xfrm flipH="1">
              <a:off x="1815782" y="1724798"/>
              <a:ext cx="1776242" cy="1693944"/>
              <a:chOff x="-172128" y="-162355"/>
              <a:chExt cx="1837238" cy="1752114"/>
            </a:xfrm>
          </p:grpSpPr>
          <p:sp>
            <p:nvSpPr>
              <p:cNvPr id="1515" name="Google Shape;151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4" name="Google Shape;1534;p11"/>
            <p:cNvGrpSpPr/>
            <p:nvPr/>
          </p:nvGrpSpPr>
          <p:grpSpPr>
            <a:xfrm flipH="1">
              <a:off x="-93562" y="1724798"/>
              <a:ext cx="1776242" cy="1693944"/>
              <a:chOff x="-172128" y="-162355"/>
              <a:chExt cx="1837238" cy="1752114"/>
            </a:xfrm>
          </p:grpSpPr>
          <p:sp>
            <p:nvSpPr>
              <p:cNvPr id="1535" name="Google Shape;153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4" name="Google Shape;1554;p11"/>
            <p:cNvGrpSpPr/>
            <p:nvPr/>
          </p:nvGrpSpPr>
          <p:grpSpPr>
            <a:xfrm>
              <a:off x="-176058" y="3530653"/>
              <a:ext cx="1776242" cy="1693944"/>
              <a:chOff x="-172128" y="-162355"/>
              <a:chExt cx="1837238" cy="1752114"/>
            </a:xfrm>
          </p:grpSpPr>
          <p:sp>
            <p:nvSpPr>
              <p:cNvPr id="1555" name="Google Shape;155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4" name="Google Shape;1574;p11"/>
            <p:cNvGrpSpPr/>
            <p:nvPr/>
          </p:nvGrpSpPr>
          <p:grpSpPr>
            <a:xfrm>
              <a:off x="1733287" y="3530653"/>
              <a:ext cx="1776242" cy="1693944"/>
              <a:chOff x="-172128" y="-162355"/>
              <a:chExt cx="1837238" cy="1752114"/>
            </a:xfrm>
          </p:grpSpPr>
          <p:sp>
            <p:nvSpPr>
              <p:cNvPr id="1575" name="Google Shape;157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0" name="Google Shape;158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4" name="Google Shape;1594;p11"/>
            <p:cNvGrpSpPr/>
            <p:nvPr/>
          </p:nvGrpSpPr>
          <p:grpSpPr>
            <a:xfrm>
              <a:off x="3642631" y="3530653"/>
              <a:ext cx="1776242" cy="1693944"/>
              <a:chOff x="-172128" y="-162355"/>
              <a:chExt cx="1837238" cy="1752114"/>
            </a:xfrm>
          </p:grpSpPr>
          <p:sp>
            <p:nvSpPr>
              <p:cNvPr id="1595" name="Google Shape;159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4" name="Google Shape;1614;p11"/>
            <p:cNvGrpSpPr/>
            <p:nvPr/>
          </p:nvGrpSpPr>
          <p:grpSpPr>
            <a:xfrm>
              <a:off x="5551976" y="3530653"/>
              <a:ext cx="1776242" cy="1693944"/>
              <a:chOff x="-172128" y="-162355"/>
              <a:chExt cx="1837238" cy="1752114"/>
            </a:xfrm>
          </p:grpSpPr>
          <p:sp>
            <p:nvSpPr>
              <p:cNvPr id="1615" name="Google Shape;161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8" name="Google Shape;162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7461320" y="3530653"/>
              <a:ext cx="1776242" cy="1693944"/>
              <a:chOff x="-172128" y="-162355"/>
              <a:chExt cx="1837238" cy="1752114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11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11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11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11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11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11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11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54" name="Google Shape;1654;p11"/>
          <p:cNvSpPr/>
          <p:nvPr/>
        </p:nvSpPr>
        <p:spPr>
          <a:xfrm>
            <a:off x="894850" y="969500"/>
            <a:ext cx="7354200" cy="4918800"/>
          </a:xfrm>
          <a:prstGeom prst="plaque">
            <a:avLst>
              <a:gd name="adj" fmla="val 10054"/>
            </a:avLst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655" name="Google Shape;1655;p11"/>
          <p:cNvSpPr txBox="1">
            <a:spLocks noGrp="1"/>
          </p:cNvSpPr>
          <p:nvPr>
            <p:ph type="title" hasCustomPrompt="1"/>
          </p:nvPr>
        </p:nvSpPr>
        <p:spPr>
          <a:xfrm>
            <a:off x="3449400" y="2183933"/>
            <a:ext cx="2245200" cy="11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56" name="Google Shape;1656;p11"/>
          <p:cNvSpPr txBox="1">
            <a:spLocks noGrp="1"/>
          </p:cNvSpPr>
          <p:nvPr>
            <p:ph type="subTitle" idx="1"/>
          </p:nvPr>
        </p:nvSpPr>
        <p:spPr>
          <a:xfrm>
            <a:off x="1822213" y="4296400"/>
            <a:ext cx="54996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9" name="Google Shape;1659;p13"/>
          <p:cNvGrpSpPr/>
          <p:nvPr/>
        </p:nvGrpSpPr>
        <p:grpSpPr>
          <a:xfrm>
            <a:off x="-172191" y="-216473"/>
            <a:ext cx="9488382" cy="7291119"/>
            <a:chOff x="-172191" y="-162355"/>
            <a:chExt cx="9488382" cy="5468339"/>
          </a:xfrm>
        </p:grpSpPr>
        <p:sp>
          <p:nvSpPr>
            <p:cNvPr id="1660" name="Google Shape;1660;p13"/>
            <p:cNvSpPr/>
            <p:nvPr/>
          </p:nvSpPr>
          <p:spPr>
            <a:xfrm>
              <a:off x="-139795" y="1196061"/>
              <a:ext cx="414717" cy="39369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3"/>
            <p:cNvSpPr/>
            <p:nvPr/>
          </p:nvSpPr>
          <p:spPr>
            <a:xfrm>
              <a:off x="57131" y="1365072"/>
              <a:ext cx="64154" cy="66408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3"/>
            <p:cNvSpPr/>
            <p:nvPr/>
          </p:nvSpPr>
          <p:spPr>
            <a:xfrm>
              <a:off x="1433321" y="8089"/>
              <a:ext cx="231790" cy="177390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3"/>
            <p:cNvSpPr/>
            <p:nvPr/>
          </p:nvSpPr>
          <p:spPr>
            <a:xfrm>
              <a:off x="1385411" y="125787"/>
              <a:ext cx="192404" cy="359017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3"/>
            <p:cNvSpPr/>
            <p:nvPr/>
          </p:nvSpPr>
          <p:spPr>
            <a:xfrm>
              <a:off x="173793" y="813379"/>
              <a:ext cx="80440" cy="79330"/>
            </a:xfrm>
            <a:custGeom>
              <a:avLst/>
              <a:gdLst/>
              <a:ahLst/>
              <a:cxnLst/>
              <a:rect l="l" t="t" r="r" b="b"/>
              <a:pathLst>
                <a:path w="33834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2263" y="6836"/>
                    <a:pt x="36708" y="16361"/>
                    <a:pt x="31628" y="24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3"/>
            <p:cNvSpPr/>
            <p:nvPr/>
          </p:nvSpPr>
          <p:spPr>
            <a:xfrm>
              <a:off x="-172128" y="-162355"/>
              <a:ext cx="808088" cy="821082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3"/>
            <p:cNvSpPr/>
            <p:nvPr/>
          </p:nvSpPr>
          <p:spPr>
            <a:xfrm>
              <a:off x="85445" y="109452"/>
              <a:ext cx="333150" cy="309855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3"/>
            <p:cNvSpPr/>
            <p:nvPr/>
          </p:nvSpPr>
          <p:spPr>
            <a:xfrm>
              <a:off x="168248" y="201484"/>
              <a:ext cx="166910" cy="125613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889937" y="112045"/>
              <a:ext cx="214182" cy="244424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982800" y="214073"/>
              <a:ext cx="33654" cy="35460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3848319" y="8089"/>
              <a:ext cx="231790" cy="177390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3800409" y="125787"/>
              <a:ext cx="192404" cy="359017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2242871" y="-162355"/>
              <a:ext cx="808088" cy="821082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2500444" y="109452"/>
              <a:ext cx="333150" cy="309855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2583247" y="201484"/>
              <a:ext cx="166910" cy="125613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3304935" y="112045"/>
              <a:ext cx="214182" cy="244424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6263318" y="8089"/>
              <a:ext cx="231790" cy="177390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6215408" y="125787"/>
              <a:ext cx="192404" cy="359017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4657869" y="-162355"/>
              <a:ext cx="808088" cy="821082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4915442" y="109452"/>
              <a:ext cx="333150" cy="309855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4998245" y="201484"/>
              <a:ext cx="166910" cy="125613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3"/>
            <p:cNvSpPr/>
            <p:nvPr/>
          </p:nvSpPr>
          <p:spPr>
            <a:xfrm>
              <a:off x="5719934" y="112045"/>
              <a:ext cx="214182" cy="244424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3"/>
            <p:cNvSpPr/>
            <p:nvPr/>
          </p:nvSpPr>
          <p:spPr>
            <a:xfrm>
              <a:off x="5812797" y="214073"/>
              <a:ext cx="33654" cy="35460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9121593" y="1101619"/>
              <a:ext cx="194598" cy="201393"/>
            </a:xfrm>
            <a:custGeom>
              <a:avLst/>
              <a:gdLst/>
              <a:ahLst/>
              <a:cxnLst/>
              <a:rect l="l" t="t" r="r" b="b"/>
              <a:pathLst>
                <a:path w="81850" h="84708" extrusionOk="0">
                  <a:moveTo>
                    <a:pt x="24474" y="34785"/>
                  </a:moveTo>
                  <a:cubicBezTo>
                    <a:pt x="20664" y="29071"/>
                    <a:pt x="16219" y="23356"/>
                    <a:pt x="15584" y="17006"/>
                  </a:cubicBezTo>
                  <a:cubicBezTo>
                    <a:pt x="14314" y="10021"/>
                    <a:pt x="17489" y="2401"/>
                    <a:pt x="23839" y="496"/>
                  </a:cubicBezTo>
                  <a:cubicBezTo>
                    <a:pt x="30189" y="-1409"/>
                    <a:pt x="37174" y="2401"/>
                    <a:pt x="40349" y="8116"/>
                  </a:cubicBezTo>
                  <a:cubicBezTo>
                    <a:pt x="43524" y="13831"/>
                    <a:pt x="44794" y="20816"/>
                    <a:pt x="45429" y="27166"/>
                  </a:cubicBezTo>
                  <a:cubicBezTo>
                    <a:pt x="49239" y="21451"/>
                    <a:pt x="54319" y="16371"/>
                    <a:pt x="60034" y="13196"/>
                  </a:cubicBezTo>
                  <a:cubicBezTo>
                    <a:pt x="66384" y="10656"/>
                    <a:pt x="74639" y="11291"/>
                    <a:pt x="79084" y="16371"/>
                  </a:cubicBezTo>
                  <a:cubicBezTo>
                    <a:pt x="83529" y="22085"/>
                    <a:pt x="82259" y="30341"/>
                    <a:pt x="77814" y="36056"/>
                  </a:cubicBezTo>
                  <a:cubicBezTo>
                    <a:pt x="73369" y="41771"/>
                    <a:pt x="67019" y="44310"/>
                    <a:pt x="60034" y="46851"/>
                  </a:cubicBezTo>
                  <a:cubicBezTo>
                    <a:pt x="63209" y="52566"/>
                    <a:pt x="67019" y="58916"/>
                    <a:pt x="67654" y="65266"/>
                  </a:cubicBezTo>
                  <a:cubicBezTo>
                    <a:pt x="68289" y="72251"/>
                    <a:pt x="66384" y="79871"/>
                    <a:pt x="60034" y="83046"/>
                  </a:cubicBezTo>
                  <a:cubicBezTo>
                    <a:pt x="53049" y="86856"/>
                    <a:pt x="44159" y="83681"/>
                    <a:pt x="39079" y="77966"/>
                  </a:cubicBezTo>
                  <a:cubicBezTo>
                    <a:pt x="33999" y="72251"/>
                    <a:pt x="32094" y="64631"/>
                    <a:pt x="29554" y="57010"/>
                  </a:cubicBezTo>
                  <a:cubicBezTo>
                    <a:pt x="26379" y="64631"/>
                    <a:pt x="16219" y="69076"/>
                    <a:pt x="8599" y="65266"/>
                  </a:cubicBezTo>
                  <a:cubicBezTo>
                    <a:pt x="979" y="61456"/>
                    <a:pt x="-2196" y="51296"/>
                    <a:pt x="1614" y="43676"/>
                  </a:cubicBezTo>
                  <a:cubicBezTo>
                    <a:pt x="6694" y="36056"/>
                    <a:pt x="17489" y="33516"/>
                    <a:pt x="24474" y="34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3"/>
            <p:cNvSpPr/>
            <p:nvPr/>
          </p:nvSpPr>
          <p:spPr>
            <a:xfrm>
              <a:off x="8678316" y="8089"/>
              <a:ext cx="231790" cy="177390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8630406" y="125787"/>
              <a:ext cx="192404" cy="359017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3"/>
            <p:cNvSpPr/>
            <p:nvPr/>
          </p:nvSpPr>
          <p:spPr>
            <a:xfrm>
              <a:off x="8653513" y="742394"/>
              <a:ext cx="336968" cy="367231"/>
            </a:xfrm>
            <a:custGeom>
              <a:avLst/>
              <a:gdLst/>
              <a:ahLst/>
              <a:cxnLst/>
              <a:rect l="l" t="t" r="r" b="b"/>
              <a:pathLst>
                <a:path w="141732" h="154461" extrusionOk="0">
                  <a:moveTo>
                    <a:pt x="27107" y="72263"/>
                  </a:moveTo>
                  <a:cubicBezTo>
                    <a:pt x="-42108" y="22098"/>
                    <a:pt x="40442" y="-39497"/>
                    <a:pt x="62667" y="39878"/>
                  </a:cubicBezTo>
                  <a:cubicBezTo>
                    <a:pt x="98862" y="-38862"/>
                    <a:pt x="183317" y="15113"/>
                    <a:pt x="101402" y="64009"/>
                  </a:cubicBezTo>
                  <a:cubicBezTo>
                    <a:pt x="185857" y="83059"/>
                    <a:pt x="119182" y="177038"/>
                    <a:pt x="69017" y="102109"/>
                  </a:cubicBezTo>
                  <a:cubicBezTo>
                    <a:pt x="76637" y="175134"/>
                    <a:pt x="-12263" y="169419"/>
                    <a:pt x="12502" y="99569"/>
                  </a:cubicBezTo>
                  <a:cubicBezTo>
                    <a:pt x="17582" y="88773"/>
                    <a:pt x="27107" y="72263"/>
                    <a:pt x="27107" y="72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13"/>
            <p:cNvSpPr/>
            <p:nvPr/>
          </p:nvSpPr>
          <p:spPr>
            <a:xfrm>
              <a:off x="7072868" y="-162355"/>
              <a:ext cx="808088" cy="821082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13"/>
            <p:cNvSpPr/>
            <p:nvPr/>
          </p:nvSpPr>
          <p:spPr>
            <a:xfrm>
              <a:off x="7330441" y="109452"/>
              <a:ext cx="333150" cy="309855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7413244" y="201484"/>
              <a:ext cx="166910" cy="125613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8134932" y="112045"/>
              <a:ext cx="214182" cy="244424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3"/>
            <p:cNvSpPr/>
            <p:nvPr/>
          </p:nvSpPr>
          <p:spPr>
            <a:xfrm flipH="1">
              <a:off x="8869078" y="3054173"/>
              <a:ext cx="414717" cy="39369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3"/>
            <p:cNvSpPr/>
            <p:nvPr/>
          </p:nvSpPr>
          <p:spPr>
            <a:xfrm flipH="1">
              <a:off x="9022714" y="3223185"/>
              <a:ext cx="64154" cy="66408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3"/>
            <p:cNvSpPr/>
            <p:nvPr/>
          </p:nvSpPr>
          <p:spPr>
            <a:xfrm flipH="1">
              <a:off x="8889767" y="2671492"/>
              <a:ext cx="80440" cy="79330"/>
            </a:xfrm>
            <a:custGeom>
              <a:avLst/>
              <a:gdLst/>
              <a:ahLst/>
              <a:cxnLst/>
              <a:rect l="l" t="t" r="r" b="b"/>
              <a:pathLst>
                <a:path w="33834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2263" y="6836"/>
                    <a:pt x="36708" y="16361"/>
                    <a:pt x="31628" y="24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3"/>
            <p:cNvSpPr/>
            <p:nvPr/>
          </p:nvSpPr>
          <p:spPr>
            <a:xfrm flipH="1">
              <a:off x="8508040" y="1695757"/>
              <a:ext cx="808088" cy="821082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3"/>
            <p:cNvSpPr/>
            <p:nvPr/>
          </p:nvSpPr>
          <p:spPr>
            <a:xfrm flipH="1">
              <a:off x="8725405" y="1967564"/>
              <a:ext cx="333150" cy="309855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3"/>
            <p:cNvSpPr/>
            <p:nvPr/>
          </p:nvSpPr>
          <p:spPr>
            <a:xfrm flipH="1">
              <a:off x="8808842" y="2059596"/>
              <a:ext cx="166910" cy="125613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3"/>
            <p:cNvSpPr/>
            <p:nvPr/>
          </p:nvSpPr>
          <p:spPr>
            <a:xfrm flipH="1">
              <a:off x="-172191" y="2959732"/>
              <a:ext cx="194598" cy="201393"/>
            </a:xfrm>
            <a:custGeom>
              <a:avLst/>
              <a:gdLst/>
              <a:ahLst/>
              <a:cxnLst/>
              <a:rect l="l" t="t" r="r" b="b"/>
              <a:pathLst>
                <a:path w="81850" h="84708" extrusionOk="0">
                  <a:moveTo>
                    <a:pt x="24474" y="34785"/>
                  </a:moveTo>
                  <a:cubicBezTo>
                    <a:pt x="20664" y="29071"/>
                    <a:pt x="16219" y="23356"/>
                    <a:pt x="15584" y="17006"/>
                  </a:cubicBezTo>
                  <a:cubicBezTo>
                    <a:pt x="14314" y="10021"/>
                    <a:pt x="17489" y="2401"/>
                    <a:pt x="23839" y="496"/>
                  </a:cubicBezTo>
                  <a:cubicBezTo>
                    <a:pt x="30189" y="-1409"/>
                    <a:pt x="37174" y="2401"/>
                    <a:pt x="40349" y="8116"/>
                  </a:cubicBezTo>
                  <a:cubicBezTo>
                    <a:pt x="43524" y="13831"/>
                    <a:pt x="44794" y="20816"/>
                    <a:pt x="45429" y="27166"/>
                  </a:cubicBezTo>
                  <a:cubicBezTo>
                    <a:pt x="49239" y="21451"/>
                    <a:pt x="54319" y="16371"/>
                    <a:pt x="60034" y="13196"/>
                  </a:cubicBezTo>
                  <a:cubicBezTo>
                    <a:pt x="66384" y="10656"/>
                    <a:pt x="74639" y="11291"/>
                    <a:pt x="79084" y="16371"/>
                  </a:cubicBezTo>
                  <a:cubicBezTo>
                    <a:pt x="83529" y="22085"/>
                    <a:pt x="82259" y="30341"/>
                    <a:pt x="77814" y="36056"/>
                  </a:cubicBezTo>
                  <a:cubicBezTo>
                    <a:pt x="73369" y="41771"/>
                    <a:pt x="67019" y="44310"/>
                    <a:pt x="60034" y="46851"/>
                  </a:cubicBezTo>
                  <a:cubicBezTo>
                    <a:pt x="63209" y="52566"/>
                    <a:pt x="67019" y="58916"/>
                    <a:pt x="67654" y="65266"/>
                  </a:cubicBezTo>
                  <a:cubicBezTo>
                    <a:pt x="68289" y="72251"/>
                    <a:pt x="66384" y="79871"/>
                    <a:pt x="60034" y="83046"/>
                  </a:cubicBezTo>
                  <a:cubicBezTo>
                    <a:pt x="53049" y="86856"/>
                    <a:pt x="44159" y="83681"/>
                    <a:pt x="39079" y="77966"/>
                  </a:cubicBezTo>
                  <a:cubicBezTo>
                    <a:pt x="33999" y="72251"/>
                    <a:pt x="32094" y="64631"/>
                    <a:pt x="29554" y="57010"/>
                  </a:cubicBezTo>
                  <a:cubicBezTo>
                    <a:pt x="26379" y="64631"/>
                    <a:pt x="16219" y="69076"/>
                    <a:pt x="8599" y="65266"/>
                  </a:cubicBezTo>
                  <a:cubicBezTo>
                    <a:pt x="979" y="61456"/>
                    <a:pt x="-2196" y="51296"/>
                    <a:pt x="1614" y="43676"/>
                  </a:cubicBezTo>
                  <a:cubicBezTo>
                    <a:pt x="6694" y="36056"/>
                    <a:pt x="17489" y="33516"/>
                    <a:pt x="24474" y="34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3"/>
            <p:cNvSpPr/>
            <p:nvPr/>
          </p:nvSpPr>
          <p:spPr>
            <a:xfrm flipH="1">
              <a:off x="-96929" y="3043471"/>
              <a:ext cx="37950" cy="38972"/>
            </a:xfrm>
            <a:custGeom>
              <a:avLst/>
              <a:gdLst/>
              <a:ahLst/>
              <a:cxnLst/>
              <a:rect l="l" t="t" r="r" b="b"/>
              <a:pathLst>
                <a:path w="15962" h="16392" extrusionOk="0">
                  <a:moveTo>
                    <a:pt x="4837" y="822"/>
                  </a:moveTo>
                  <a:cubicBezTo>
                    <a:pt x="1027" y="2727"/>
                    <a:pt x="-878" y="7172"/>
                    <a:pt x="392" y="10982"/>
                  </a:cubicBezTo>
                  <a:cubicBezTo>
                    <a:pt x="1662" y="14792"/>
                    <a:pt x="6742" y="17332"/>
                    <a:pt x="10552" y="16062"/>
                  </a:cubicBezTo>
                  <a:cubicBezTo>
                    <a:pt x="14362" y="14792"/>
                    <a:pt x="16902" y="10347"/>
                    <a:pt x="15632" y="5902"/>
                  </a:cubicBezTo>
                  <a:cubicBezTo>
                    <a:pt x="14997" y="2092"/>
                    <a:pt x="9917" y="-1718"/>
                    <a:pt x="4837" y="8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3"/>
            <p:cNvSpPr/>
            <p:nvPr/>
          </p:nvSpPr>
          <p:spPr>
            <a:xfrm flipH="1">
              <a:off x="153519" y="2600506"/>
              <a:ext cx="336968" cy="367231"/>
            </a:xfrm>
            <a:custGeom>
              <a:avLst/>
              <a:gdLst/>
              <a:ahLst/>
              <a:cxnLst/>
              <a:rect l="l" t="t" r="r" b="b"/>
              <a:pathLst>
                <a:path w="141732" h="154461" extrusionOk="0">
                  <a:moveTo>
                    <a:pt x="27107" y="72263"/>
                  </a:moveTo>
                  <a:cubicBezTo>
                    <a:pt x="-42108" y="22098"/>
                    <a:pt x="40442" y="-39497"/>
                    <a:pt x="62667" y="39878"/>
                  </a:cubicBezTo>
                  <a:cubicBezTo>
                    <a:pt x="98862" y="-38862"/>
                    <a:pt x="183317" y="15113"/>
                    <a:pt x="101402" y="64009"/>
                  </a:cubicBezTo>
                  <a:cubicBezTo>
                    <a:pt x="185857" y="83059"/>
                    <a:pt x="119182" y="177038"/>
                    <a:pt x="69017" y="102109"/>
                  </a:cubicBezTo>
                  <a:cubicBezTo>
                    <a:pt x="76637" y="175134"/>
                    <a:pt x="-12263" y="169419"/>
                    <a:pt x="12502" y="99569"/>
                  </a:cubicBezTo>
                  <a:cubicBezTo>
                    <a:pt x="17582" y="88773"/>
                    <a:pt x="27107" y="72263"/>
                    <a:pt x="27107" y="72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-139795" y="4912286"/>
              <a:ext cx="414717" cy="39369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57131" y="5081297"/>
              <a:ext cx="64154" cy="66408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1876597" y="4817844"/>
              <a:ext cx="194598" cy="201393"/>
            </a:xfrm>
            <a:custGeom>
              <a:avLst/>
              <a:gdLst/>
              <a:ahLst/>
              <a:cxnLst/>
              <a:rect l="l" t="t" r="r" b="b"/>
              <a:pathLst>
                <a:path w="81850" h="84708" extrusionOk="0">
                  <a:moveTo>
                    <a:pt x="24474" y="34785"/>
                  </a:moveTo>
                  <a:cubicBezTo>
                    <a:pt x="20664" y="29071"/>
                    <a:pt x="16219" y="23356"/>
                    <a:pt x="15584" y="17006"/>
                  </a:cubicBezTo>
                  <a:cubicBezTo>
                    <a:pt x="14314" y="10021"/>
                    <a:pt x="17489" y="2401"/>
                    <a:pt x="23839" y="496"/>
                  </a:cubicBezTo>
                  <a:cubicBezTo>
                    <a:pt x="30189" y="-1409"/>
                    <a:pt x="37174" y="2401"/>
                    <a:pt x="40349" y="8116"/>
                  </a:cubicBezTo>
                  <a:cubicBezTo>
                    <a:pt x="43524" y="13831"/>
                    <a:pt x="44794" y="20816"/>
                    <a:pt x="45429" y="27166"/>
                  </a:cubicBezTo>
                  <a:cubicBezTo>
                    <a:pt x="49239" y="21451"/>
                    <a:pt x="54319" y="16371"/>
                    <a:pt x="60034" y="13196"/>
                  </a:cubicBezTo>
                  <a:cubicBezTo>
                    <a:pt x="66384" y="10656"/>
                    <a:pt x="74639" y="11291"/>
                    <a:pt x="79084" y="16371"/>
                  </a:cubicBezTo>
                  <a:cubicBezTo>
                    <a:pt x="83529" y="22085"/>
                    <a:pt x="82259" y="30341"/>
                    <a:pt x="77814" y="36056"/>
                  </a:cubicBezTo>
                  <a:cubicBezTo>
                    <a:pt x="73369" y="41771"/>
                    <a:pt x="67019" y="44310"/>
                    <a:pt x="60034" y="46851"/>
                  </a:cubicBezTo>
                  <a:cubicBezTo>
                    <a:pt x="63209" y="52566"/>
                    <a:pt x="67019" y="58916"/>
                    <a:pt x="67654" y="65266"/>
                  </a:cubicBezTo>
                  <a:cubicBezTo>
                    <a:pt x="68289" y="72251"/>
                    <a:pt x="66384" y="79871"/>
                    <a:pt x="60034" y="83046"/>
                  </a:cubicBezTo>
                  <a:cubicBezTo>
                    <a:pt x="53049" y="86856"/>
                    <a:pt x="44159" y="83681"/>
                    <a:pt x="39079" y="77966"/>
                  </a:cubicBezTo>
                  <a:cubicBezTo>
                    <a:pt x="33999" y="72251"/>
                    <a:pt x="32094" y="64631"/>
                    <a:pt x="29554" y="57010"/>
                  </a:cubicBezTo>
                  <a:cubicBezTo>
                    <a:pt x="26379" y="64631"/>
                    <a:pt x="16219" y="69076"/>
                    <a:pt x="8599" y="65266"/>
                  </a:cubicBezTo>
                  <a:cubicBezTo>
                    <a:pt x="979" y="61456"/>
                    <a:pt x="-2196" y="51296"/>
                    <a:pt x="1614" y="43676"/>
                  </a:cubicBezTo>
                  <a:cubicBezTo>
                    <a:pt x="6694" y="36056"/>
                    <a:pt x="17489" y="33516"/>
                    <a:pt x="24474" y="34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173793" y="4529604"/>
              <a:ext cx="80440" cy="79330"/>
            </a:xfrm>
            <a:custGeom>
              <a:avLst/>
              <a:gdLst/>
              <a:ahLst/>
              <a:cxnLst/>
              <a:rect l="l" t="t" r="r" b="b"/>
              <a:pathLst>
                <a:path w="33834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2263" y="6836"/>
                    <a:pt x="36708" y="16361"/>
                    <a:pt x="31628" y="24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3"/>
            <p:cNvSpPr/>
            <p:nvPr/>
          </p:nvSpPr>
          <p:spPr>
            <a:xfrm>
              <a:off x="304691" y="4628716"/>
              <a:ext cx="54542" cy="59136"/>
            </a:xfrm>
            <a:custGeom>
              <a:avLst/>
              <a:gdLst/>
              <a:ahLst/>
              <a:cxnLst/>
              <a:rect l="l" t="t" r="r" b="b"/>
              <a:pathLst>
                <a:path w="22941" h="24873" extrusionOk="0">
                  <a:moveTo>
                    <a:pt x="22273" y="10220"/>
                  </a:moveTo>
                  <a:cubicBezTo>
                    <a:pt x="24813" y="16570"/>
                    <a:pt x="19733" y="24190"/>
                    <a:pt x="13383" y="24825"/>
                  </a:cubicBezTo>
                  <a:cubicBezTo>
                    <a:pt x="7033" y="25460"/>
                    <a:pt x="48" y="19745"/>
                    <a:pt x="48" y="13395"/>
                  </a:cubicBezTo>
                  <a:cubicBezTo>
                    <a:pt x="-587" y="7045"/>
                    <a:pt x="5128" y="695"/>
                    <a:pt x="12113" y="60"/>
                  </a:cubicBezTo>
                  <a:cubicBezTo>
                    <a:pt x="17828" y="-575"/>
                    <a:pt x="24813" y="3870"/>
                    <a:pt x="22273" y="10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3"/>
            <p:cNvSpPr/>
            <p:nvPr/>
          </p:nvSpPr>
          <p:spPr>
            <a:xfrm>
              <a:off x="780571" y="4899364"/>
              <a:ext cx="76282" cy="387642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3"/>
            <p:cNvSpPr/>
            <p:nvPr/>
          </p:nvSpPr>
          <p:spPr>
            <a:xfrm>
              <a:off x="685132" y="4885051"/>
              <a:ext cx="96619" cy="196638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3"/>
            <p:cNvSpPr/>
            <p:nvPr/>
          </p:nvSpPr>
          <p:spPr>
            <a:xfrm>
              <a:off x="-172128" y="3553870"/>
              <a:ext cx="808088" cy="821082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3"/>
            <p:cNvSpPr/>
            <p:nvPr/>
          </p:nvSpPr>
          <p:spPr>
            <a:xfrm>
              <a:off x="85445" y="3825677"/>
              <a:ext cx="333150" cy="309855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168248" y="3917709"/>
              <a:ext cx="166910" cy="125613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1261942" y="5146876"/>
              <a:ext cx="79499" cy="79330"/>
            </a:xfrm>
            <a:custGeom>
              <a:avLst/>
              <a:gdLst/>
              <a:ahLst/>
              <a:cxnLst/>
              <a:rect l="l" t="t" r="r" b="b"/>
              <a:pathLst>
                <a:path w="33438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1628" y="6201"/>
                    <a:pt x="36073" y="16361"/>
                    <a:pt x="31628" y="24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2275204" y="4912286"/>
              <a:ext cx="414717" cy="39369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2472130" y="5081297"/>
              <a:ext cx="64154" cy="66408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4291596" y="4817844"/>
              <a:ext cx="194598" cy="201393"/>
            </a:xfrm>
            <a:custGeom>
              <a:avLst/>
              <a:gdLst/>
              <a:ahLst/>
              <a:cxnLst/>
              <a:rect l="l" t="t" r="r" b="b"/>
              <a:pathLst>
                <a:path w="81850" h="84708" extrusionOk="0">
                  <a:moveTo>
                    <a:pt x="24474" y="34785"/>
                  </a:moveTo>
                  <a:cubicBezTo>
                    <a:pt x="20664" y="29071"/>
                    <a:pt x="16219" y="23356"/>
                    <a:pt x="15584" y="17006"/>
                  </a:cubicBezTo>
                  <a:cubicBezTo>
                    <a:pt x="14314" y="10021"/>
                    <a:pt x="17489" y="2401"/>
                    <a:pt x="23839" y="496"/>
                  </a:cubicBezTo>
                  <a:cubicBezTo>
                    <a:pt x="30189" y="-1409"/>
                    <a:pt x="37174" y="2401"/>
                    <a:pt x="40349" y="8116"/>
                  </a:cubicBezTo>
                  <a:cubicBezTo>
                    <a:pt x="43524" y="13831"/>
                    <a:pt x="44794" y="20816"/>
                    <a:pt x="45429" y="27166"/>
                  </a:cubicBezTo>
                  <a:cubicBezTo>
                    <a:pt x="49239" y="21451"/>
                    <a:pt x="54319" y="16371"/>
                    <a:pt x="60034" y="13196"/>
                  </a:cubicBezTo>
                  <a:cubicBezTo>
                    <a:pt x="66384" y="10656"/>
                    <a:pt x="74639" y="11291"/>
                    <a:pt x="79084" y="16371"/>
                  </a:cubicBezTo>
                  <a:cubicBezTo>
                    <a:pt x="83529" y="22085"/>
                    <a:pt x="82259" y="30341"/>
                    <a:pt x="77814" y="36056"/>
                  </a:cubicBezTo>
                  <a:cubicBezTo>
                    <a:pt x="73369" y="41771"/>
                    <a:pt x="67019" y="44310"/>
                    <a:pt x="60034" y="46851"/>
                  </a:cubicBezTo>
                  <a:cubicBezTo>
                    <a:pt x="63209" y="52566"/>
                    <a:pt x="67019" y="58916"/>
                    <a:pt x="67654" y="65266"/>
                  </a:cubicBezTo>
                  <a:cubicBezTo>
                    <a:pt x="68289" y="72251"/>
                    <a:pt x="66384" y="79871"/>
                    <a:pt x="60034" y="83046"/>
                  </a:cubicBezTo>
                  <a:cubicBezTo>
                    <a:pt x="53049" y="86856"/>
                    <a:pt x="44159" y="83681"/>
                    <a:pt x="39079" y="77966"/>
                  </a:cubicBezTo>
                  <a:cubicBezTo>
                    <a:pt x="33999" y="72251"/>
                    <a:pt x="32094" y="64631"/>
                    <a:pt x="29554" y="57010"/>
                  </a:cubicBezTo>
                  <a:cubicBezTo>
                    <a:pt x="26379" y="64631"/>
                    <a:pt x="16219" y="69076"/>
                    <a:pt x="8599" y="65266"/>
                  </a:cubicBezTo>
                  <a:cubicBezTo>
                    <a:pt x="979" y="61456"/>
                    <a:pt x="-2196" y="51296"/>
                    <a:pt x="1614" y="43676"/>
                  </a:cubicBezTo>
                  <a:cubicBezTo>
                    <a:pt x="6694" y="36056"/>
                    <a:pt x="17489" y="33516"/>
                    <a:pt x="24474" y="34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3195570" y="4899364"/>
              <a:ext cx="76282" cy="387642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3100130" y="4885051"/>
              <a:ext cx="96619" cy="196638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3676941" y="5146876"/>
              <a:ext cx="79499" cy="79330"/>
            </a:xfrm>
            <a:custGeom>
              <a:avLst/>
              <a:gdLst/>
              <a:ahLst/>
              <a:cxnLst/>
              <a:rect l="l" t="t" r="r" b="b"/>
              <a:pathLst>
                <a:path w="33438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1628" y="6201"/>
                    <a:pt x="36073" y="16361"/>
                    <a:pt x="31628" y="24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4690202" y="4912286"/>
              <a:ext cx="414717" cy="39369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4887128" y="5081297"/>
              <a:ext cx="64154" cy="66408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6706594" y="4817844"/>
              <a:ext cx="194598" cy="201393"/>
            </a:xfrm>
            <a:custGeom>
              <a:avLst/>
              <a:gdLst/>
              <a:ahLst/>
              <a:cxnLst/>
              <a:rect l="l" t="t" r="r" b="b"/>
              <a:pathLst>
                <a:path w="81850" h="84708" extrusionOk="0">
                  <a:moveTo>
                    <a:pt x="24474" y="34785"/>
                  </a:moveTo>
                  <a:cubicBezTo>
                    <a:pt x="20664" y="29071"/>
                    <a:pt x="16219" y="23356"/>
                    <a:pt x="15584" y="17006"/>
                  </a:cubicBezTo>
                  <a:cubicBezTo>
                    <a:pt x="14314" y="10021"/>
                    <a:pt x="17489" y="2401"/>
                    <a:pt x="23839" y="496"/>
                  </a:cubicBezTo>
                  <a:cubicBezTo>
                    <a:pt x="30189" y="-1409"/>
                    <a:pt x="37174" y="2401"/>
                    <a:pt x="40349" y="8116"/>
                  </a:cubicBezTo>
                  <a:cubicBezTo>
                    <a:pt x="43524" y="13831"/>
                    <a:pt x="44794" y="20816"/>
                    <a:pt x="45429" y="27166"/>
                  </a:cubicBezTo>
                  <a:cubicBezTo>
                    <a:pt x="49239" y="21451"/>
                    <a:pt x="54319" y="16371"/>
                    <a:pt x="60034" y="13196"/>
                  </a:cubicBezTo>
                  <a:cubicBezTo>
                    <a:pt x="66384" y="10656"/>
                    <a:pt x="74639" y="11291"/>
                    <a:pt x="79084" y="16371"/>
                  </a:cubicBezTo>
                  <a:cubicBezTo>
                    <a:pt x="83529" y="22085"/>
                    <a:pt x="82259" y="30341"/>
                    <a:pt x="77814" y="36056"/>
                  </a:cubicBezTo>
                  <a:cubicBezTo>
                    <a:pt x="73369" y="41771"/>
                    <a:pt x="67019" y="44310"/>
                    <a:pt x="60034" y="46851"/>
                  </a:cubicBezTo>
                  <a:cubicBezTo>
                    <a:pt x="63209" y="52566"/>
                    <a:pt x="67019" y="58916"/>
                    <a:pt x="67654" y="65266"/>
                  </a:cubicBezTo>
                  <a:cubicBezTo>
                    <a:pt x="68289" y="72251"/>
                    <a:pt x="66384" y="79871"/>
                    <a:pt x="60034" y="83046"/>
                  </a:cubicBezTo>
                  <a:cubicBezTo>
                    <a:pt x="53049" y="86856"/>
                    <a:pt x="44159" y="83681"/>
                    <a:pt x="39079" y="77966"/>
                  </a:cubicBezTo>
                  <a:cubicBezTo>
                    <a:pt x="33999" y="72251"/>
                    <a:pt x="32094" y="64631"/>
                    <a:pt x="29554" y="57010"/>
                  </a:cubicBezTo>
                  <a:cubicBezTo>
                    <a:pt x="26379" y="64631"/>
                    <a:pt x="16219" y="69076"/>
                    <a:pt x="8599" y="65266"/>
                  </a:cubicBezTo>
                  <a:cubicBezTo>
                    <a:pt x="979" y="61456"/>
                    <a:pt x="-2196" y="51296"/>
                    <a:pt x="1614" y="43676"/>
                  </a:cubicBezTo>
                  <a:cubicBezTo>
                    <a:pt x="6694" y="36056"/>
                    <a:pt x="17489" y="33516"/>
                    <a:pt x="24474" y="34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5610569" y="4899364"/>
              <a:ext cx="76282" cy="387642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5515129" y="4885051"/>
              <a:ext cx="96619" cy="196638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6091939" y="5146876"/>
              <a:ext cx="79499" cy="79330"/>
            </a:xfrm>
            <a:custGeom>
              <a:avLst/>
              <a:gdLst/>
              <a:ahLst/>
              <a:cxnLst/>
              <a:rect l="l" t="t" r="r" b="b"/>
              <a:pathLst>
                <a:path w="33438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1628" y="6201"/>
                    <a:pt x="36073" y="16361"/>
                    <a:pt x="31628" y="24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7105201" y="4912286"/>
              <a:ext cx="414717" cy="39369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7302127" y="5081297"/>
              <a:ext cx="64154" cy="66408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9121518" y="4817844"/>
              <a:ext cx="194598" cy="201393"/>
            </a:xfrm>
            <a:custGeom>
              <a:avLst/>
              <a:gdLst/>
              <a:ahLst/>
              <a:cxnLst/>
              <a:rect l="l" t="t" r="r" b="b"/>
              <a:pathLst>
                <a:path w="81850" h="84708" extrusionOk="0">
                  <a:moveTo>
                    <a:pt x="24474" y="34785"/>
                  </a:moveTo>
                  <a:cubicBezTo>
                    <a:pt x="20664" y="29071"/>
                    <a:pt x="16219" y="23356"/>
                    <a:pt x="15584" y="17006"/>
                  </a:cubicBezTo>
                  <a:cubicBezTo>
                    <a:pt x="14314" y="10021"/>
                    <a:pt x="17489" y="2401"/>
                    <a:pt x="23839" y="496"/>
                  </a:cubicBezTo>
                  <a:cubicBezTo>
                    <a:pt x="30189" y="-1409"/>
                    <a:pt x="37174" y="2401"/>
                    <a:pt x="40349" y="8116"/>
                  </a:cubicBezTo>
                  <a:cubicBezTo>
                    <a:pt x="43524" y="13831"/>
                    <a:pt x="44794" y="20816"/>
                    <a:pt x="45429" y="27166"/>
                  </a:cubicBezTo>
                  <a:cubicBezTo>
                    <a:pt x="49239" y="21451"/>
                    <a:pt x="54319" y="16371"/>
                    <a:pt x="60034" y="13196"/>
                  </a:cubicBezTo>
                  <a:cubicBezTo>
                    <a:pt x="66384" y="10656"/>
                    <a:pt x="74639" y="11291"/>
                    <a:pt x="79084" y="16371"/>
                  </a:cubicBezTo>
                  <a:cubicBezTo>
                    <a:pt x="83529" y="22085"/>
                    <a:pt x="82259" y="30341"/>
                    <a:pt x="77814" y="36056"/>
                  </a:cubicBezTo>
                  <a:cubicBezTo>
                    <a:pt x="73369" y="41771"/>
                    <a:pt x="67019" y="44310"/>
                    <a:pt x="60034" y="46851"/>
                  </a:cubicBezTo>
                  <a:cubicBezTo>
                    <a:pt x="63209" y="52566"/>
                    <a:pt x="67019" y="58916"/>
                    <a:pt x="67654" y="65266"/>
                  </a:cubicBezTo>
                  <a:cubicBezTo>
                    <a:pt x="68289" y="72251"/>
                    <a:pt x="66384" y="79871"/>
                    <a:pt x="60034" y="83046"/>
                  </a:cubicBezTo>
                  <a:cubicBezTo>
                    <a:pt x="53049" y="86856"/>
                    <a:pt x="44159" y="83681"/>
                    <a:pt x="39079" y="77966"/>
                  </a:cubicBezTo>
                  <a:cubicBezTo>
                    <a:pt x="33999" y="72251"/>
                    <a:pt x="32094" y="64631"/>
                    <a:pt x="29554" y="57010"/>
                  </a:cubicBezTo>
                  <a:cubicBezTo>
                    <a:pt x="26379" y="64631"/>
                    <a:pt x="16219" y="69076"/>
                    <a:pt x="8599" y="65266"/>
                  </a:cubicBezTo>
                  <a:cubicBezTo>
                    <a:pt x="979" y="61456"/>
                    <a:pt x="-2196" y="51296"/>
                    <a:pt x="1614" y="43676"/>
                  </a:cubicBezTo>
                  <a:cubicBezTo>
                    <a:pt x="6694" y="36056"/>
                    <a:pt x="17489" y="33516"/>
                    <a:pt x="24474" y="347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9202979" y="4901584"/>
              <a:ext cx="37950" cy="38972"/>
            </a:xfrm>
            <a:custGeom>
              <a:avLst/>
              <a:gdLst/>
              <a:ahLst/>
              <a:cxnLst/>
              <a:rect l="l" t="t" r="r" b="b"/>
              <a:pathLst>
                <a:path w="15962" h="16392" extrusionOk="0">
                  <a:moveTo>
                    <a:pt x="4837" y="822"/>
                  </a:moveTo>
                  <a:cubicBezTo>
                    <a:pt x="1027" y="2727"/>
                    <a:pt x="-878" y="7172"/>
                    <a:pt x="392" y="10982"/>
                  </a:cubicBezTo>
                  <a:cubicBezTo>
                    <a:pt x="1662" y="14792"/>
                    <a:pt x="6742" y="17332"/>
                    <a:pt x="10552" y="16062"/>
                  </a:cubicBezTo>
                  <a:cubicBezTo>
                    <a:pt x="14362" y="14792"/>
                    <a:pt x="16902" y="10347"/>
                    <a:pt x="15632" y="5902"/>
                  </a:cubicBezTo>
                  <a:cubicBezTo>
                    <a:pt x="14997" y="2092"/>
                    <a:pt x="9917" y="-1718"/>
                    <a:pt x="4837" y="8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8653513" y="4458619"/>
              <a:ext cx="336968" cy="367231"/>
            </a:xfrm>
            <a:custGeom>
              <a:avLst/>
              <a:gdLst/>
              <a:ahLst/>
              <a:cxnLst/>
              <a:rect l="l" t="t" r="r" b="b"/>
              <a:pathLst>
                <a:path w="141732" h="154461" extrusionOk="0">
                  <a:moveTo>
                    <a:pt x="27107" y="72263"/>
                  </a:moveTo>
                  <a:cubicBezTo>
                    <a:pt x="-42108" y="22098"/>
                    <a:pt x="40442" y="-39497"/>
                    <a:pt x="62667" y="39878"/>
                  </a:cubicBezTo>
                  <a:cubicBezTo>
                    <a:pt x="98862" y="-38862"/>
                    <a:pt x="183317" y="15113"/>
                    <a:pt x="101402" y="64009"/>
                  </a:cubicBezTo>
                  <a:cubicBezTo>
                    <a:pt x="185857" y="83059"/>
                    <a:pt x="119182" y="177038"/>
                    <a:pt x="69017" y="102109"/>
                  </a:cubicBezTo>
                  <a:cubicBezTo>
                    <a:pt x="76637" y="175134"/>
                    <a:pt x="-12263" y="169419"/>
                    <a:pt x="12502" y="99569"/>
                  </a:cubicBezTo>
                  <a:cubicBezTo>
                    <a:pt x="17582" y="88773"/>
                    <a:pt x="27107" y="72263"/>
                    <a:pt x="27107" y="72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8764725" y="4602622"/>
              <a:ext cx="84273" cy="68517"/>
            </a:xfrm>
            <a:custGeom>
              <a:avLst/>
              <a:gdLst/>
              <a:ahLst/>
              <a:cxnLst/>
              <a:rect l="l" t="t" r="r" b="b"/>
              <a:pathLst>
                <a:path w="35446" h="28819" extrusionOk="0">
                  <a:moveTo>
                    <a:pt x="16510" y="245"/>
                  </a:moveTo>
                  <a:cubicBezTo>
                    <a:pt x="12700" y="880"/>
                    <a:pt x="8890" y="2150"/>
                    <a:pt x="5715" y="4690"/>
                  </a:cubicBezTo>
                  <a:cubicBezTo>
                    <a:pt x="2540" y="7230"/>
                    <a:pt x="0" y="11040"/>
                    <a:pt x="0" y="14850"/>
                  </a:cubicBezTo>
                  <a:cubicBezTo>
                    <a:pt x="0" y="18660"/>
                    <a:pt x="1905" y="22470"/>
                    <a:pt x="5080" y="25010"/>
                  </a:cubicBezTo>
                  <a:cubicBezTo>
                    <a:pt x="8255" y="27550"/>
                    <a:pt x="12065" y="28820"/>
                    <a:pt x="15875" y="28820"/>
                  </a:cubicBezTo>
                  <a:cubicBezTo>
                    <a:pt x="21590" y="28820"/>
                    <a:pt x="27305" y="27550"/>
                    <a:pt x="31115" y="23740"/>
                  </a:cubicBezTo>
                  <a:cubicBezTo>
                    <a:pt x="34925" y="19930"/>
                    <a:pt x="36830" y="13580"/>
                    <a:pt x="34290" y="8500"/>
                  </a:cubicBezTo>
                  <a:cubicBezTo>
                    <a:pt x="31115" y="2785"/>
                    <a:pt x="25400" y="-1025"/>
                    <a:pt x="16510" y="2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8025567" y="4899364"/>
              <a:ext cx="76282" cy="387642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7930127" y="4885051"/>
              <a:ext cx="96619" cy="196638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8506938" y="5146876"/>
              <a:ext cx="79499" cy="79330"/>
            </a:xfrm>
            <a:custGeom>
              <a:avLst/>
              <a:gdLst/>
              <a:ahLst/>
              <a:cxnLst/>
              <a:rect l="l" t="t" r="r" b="b"/>
              <a:pathLst>
                <a:path w="33438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1628" y="6201"/>
                    <a:pt x="36073" y="16361"/>
                    <a:pt x="31628" y="246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2" name="Google Shape;1732;p13"/>
          <p:cNvSpPr/>
          <p:nvPr/>
        </p:nvSpPr>
        <p:spPr>
          <a:xfrm>
            <a:off x="217050" y="238800"/>
            <a:ext cx="8709900" cy="6380400"/>
          </a:xfrm>
          <a:prstGeom prst="plaque">
            <a:avLst>
              <a:gd name="adj" fmla="val 8622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733" name="Google Shape;1733;p13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34" name="Google Shape;1734;p13"/>
          <p:cNvSpPr txBox="1">
            <a:spLocks noGrp="1"/>
          </p:cNvSpPr>
          <p:nvPr>
            <p:ph type="title" idx="2" hasCustomPrompt="1"/>
          </p:nvPr>
        </p:nvSpPr>
        <p:spPr>
          <a:xfrm>
            <a:off x="1505400" y="2191244"/>
            <a:ext cx="7347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35" name="Google Shape;1735;p13"/>
          <p:cNvSpPr txBox="1">
            <a:spLocks noGrp="1"/>
          </p:cNvSpPr>
          <p:nvPr>
            <p:ph type="title" idx="3" hasCustomPrompt="1"/>
          </p:nvPr>
        </p:nvSpPr>
        <p:spPr>
          <a:xfrm>
            <a:off x="1505400" y="4023788"/>
            <a:ext cx="7347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36" name="Google Shape;1736;p13"/>
          <p:cNvSpPr txBox="1">
            <a:spLocks noGrp="1"/>
          </p:cNvSpPr>
          <p:nvPr>
            <p:ph type="title" idx="4" hasCustomPrompt="1"/>
          </p:nvPr>
        </p:nvSpPr>
        <p:spPr>
          <a:xfrm>
            <a:off x="4204675" y="2191244"/>
            <a:ext cx="7347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37" name="Google Shape;1737;p13"/>
          <p:cNvSpPr txBox="1">
            <a:spLocks noGrp="1"/>
          </p:cNvSpPr>
          <p:nvPr>
            <p:ph type="title" idx="5" hasCustomPrompt="1"/>
          </p:nvPr>
        </p:nvSpPr>
        <p:spPr>
          <a:xfrm>
            <a:off x="4204675" y="4023788"/>
            <a:ext cx="7347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38" name="Google Shape;1738;p13"/>
          <p:cNvSpPr txBox="1">
            <a:spLocks noGrp="1"/>
          </p:cNvSpPr>
          <p:nvPr>
            <p:ph type="title" idx="6" hasCustomPrompt="1"/>
          </p:nvPr>
        </p:nvSpPr>
        <p:spPr>
          <a:xfrm>
            <a:off x="6903950" y="2191244"/>
            <a:ext cx="7347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39" name="Google Shape;1739;p13"/>
          <p:cNvSpPr txBox="1">
            <a:spLocks noGrp="1"/>
          </p:cNvSpPr>
          <p:nvPr>
            <p:ph type="title" idx="7" hasCustomPrompt="1"/>
          </p:nvPr>
        </p:nvSpPr>
        <p:spPr>
          <a:xfrm>
            <a:off x="6903950" y="4023788"/>
            <a:ext cx="7347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40" name="Google Shape;1740;p13"/>
          <p:cNvSpPr txBox="1">
            <a:spLocks noGrp="1"/>
          </p:cNvSpPr>
          <p:nvPr>
            <p:ph type="subTitle" idx="1"/>
          </p:nvPr>
        </p:nvSpPr>
        <p:spPr>
          <a:xfrm>
            <a:off x="720000" y="2787967"/>
            <a:ext cx="23055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41" name="Google Shape;1741;p13"/>
          <p:cNvSpPr txBox="1">
            <a:spLocks noGrp="1"/>
          </p:cNvSpPr>
          <p:nvPr>
            <p:ph type="subTitle" idx="8"/>
          </p:nvPr>
        </p:nvSpPr>
        <p:spPr>
          <a:xfrm>
            <a:off x="3419275" y="2787967"/>
            <a:ext cx="23055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42" name="Google Shape;1742;p13"/>
          <p:cNvSpPr txBox="1">
            <a:spLocks noGrp="1"/>
          </p:cNvSpPr>
          <p:nvPr>
            <p:ph type="subTitle" idx="9"/>
          </p:nvPr>
        </p:nvSpPr>
        <p:spPr>
          <a:xfrm>
            <a:off x="6118550" y="2787967"/>
            <a:ext cx="23055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43" name="Google Shape;1743;p13"/>
          <p:cNvSpPr txBox="1">
            <a:spLocks noGrp="1"/>
          </p:cNvSpPr>
          <p:nvPr>
            <p:ph type="subTitle" idx="13"/>
          </p:nvPr>
        </p:nvSpPr>
        <p:spPr>
          <a:xfrm>
            <a:off x="720000" y="4620600"/>
            <a:ext cx="23055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44" name="Google Shape;1744;p13"/>
          <p:cNvSpPr txBox="1">
            <a:spLocks noGrp="1"/>
          </p:cNvSpPr>
          <p:nvPr>
            <p:ph type="subTitle" idx="14"/>
          </p:nvPr>
        </p:nvSpPr>
        <p:spPr>
          <a:xfrm>
            <a:off x="3419275" y="4620600"/>
            <a:ext cx="23055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45" name="Google Shape;1745;p13"/>
          <p:cNvSpPr txBox="1">
            <a:spLocks noGrp="1"/>
          </p:cNvSpPr>
          <p:nvPr>
            <p:ph type="subTitle" idx="15"/>
          </p:nvPr>
        </p:nvSpPr>
        <p:spPr>
          <a:xfrm>
            <a:off x="6118550" y="4620600"/>
            <a:ext cx="2305500" cy="6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p14"/>
          <p:cNvGrpSpPr/>
          <p:nvPr/>
        </p:nvGrpSpPr>
        <p:grpSpPr>
          <a:xfrm>
            <a:off x="-492202" y="-720205"/>
            <a:ext cx="10048329" cy="7846753"/>
            <a:chOff x="-497281" y="-283770"/>
            <a:chExt cx="10138563" cy="5937913"/>
          </a:xfrm>
        </p:grpSpPr>
        <p:sp>
          <p:nvSpPr>
            <p:cNvPr id="1748" name="Google Shape;1748;p14"/>
            <p:cNvSpPr/>
            <p:nvPr/>
          </p:nvSpPr>
          <p:spPr>
            <a:xfrm>
              <a:off x="1033599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871093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1093609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1533553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1631482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707961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447493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536536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310316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48856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-255915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1460291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1954145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1696088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1807326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3737172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3574666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3797181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4237126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4335054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14"/>
            <p:cNvSpPr/>
            <p:nvPr/>
          </p:nvSpPr>
          <p:spPr>
            <a:xfrm>
              <a:off x="2168866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14"/>
            <p:cNvSpPr/>
            <p:nvPr/>
          </p:nvSpPr>
          <p:spPr>
            <a:xfrm>
              <a:off x="3411534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151066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240108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013889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2752429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2447658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2529754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2492941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2635863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2580789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2309498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4163864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4657718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4399661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4510898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6278238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6500754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6940699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7038627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14"/>
            <p:cNvSpPr/>
            <p:nvPr/>
          </p:nvSpPr>
          <p:spPr>
            <a:xfrm>
              <a:off x="4872439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14"/>
            <p:cNvSpPr/>
            <p:nvPr/>
          </p:nvSpPr>
          <p:spPr>
            <a:xfrm>
              <a:off x="6115107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5854639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5943681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5717462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5456002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5151231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5233327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5196513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5339436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5284362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5013071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6867437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7361291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14"/>
            <p:cNvSpPr/>
            <p:nvPr/>
          </p:nvSpPr>
          <p:spPr>
            <a:xfrm>
              <a:off x="7103234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14"/>
            <p:cNvSpPr/>
            <p:nvPr/>
          </p:nvSpPr>
          <p:spPr>
            <a:xfrm>
              <a:off x="8981811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7576012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8818680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8558212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8647254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8421035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8159575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14"/>
            <p:cNvSpPr/>
            <p:nvPr/>
          </p:nvSpPr>
          <p:spPr>
            <a:xfrm>
              <a:off x="7854803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4"/>
            <p:cNvSpPr/>
            <p:nvPr/>
          </p:nvSpPr>
          <p:spPr>
            <a:xfrm>
              <a:off x="7936900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7900086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8043009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7987934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7716644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14"/>
            <p:cNvSpPr/>
            <p:nvPr/>
          </p:nvSpPr>
          <p:spPr>
            <a:xfrm flipH="1">
              <a:off x="7848670" y="2048133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14"/>
            <p:cNvSpPr/>
            <p:nvPr/>
          </p:nvSpPr>
          <p:spPr>
            <a:xfrm flipH="1">
              <a:off x="8325005" y="178009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14"/>
            <p:cNvSpPr/>
            <p:nvPr/>
          </p:nvSpPr>
          <p:spPr>
            <a:xfrm flipH="1">
              <a:off x="8439615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14"/>
            <p:cNvSpPr/>
            <p:nvPr/>
          </p:nvSpPr>
          <p:spPr>
            <a:xfrm flipH="1">
              <a:off x="8544646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14"/>
            <p:cNvSpPr/>
            <p:nvPr/>
          </p:nvSpPr>
          <p:spPr>
            <a:xfrm flipH="1">
              <a:off x="8263135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14"/>
            <p:cNvSpPr/>
            <p:nvPr/>
          </p:nvSpPr>
          <p:spPr>
            <a:xfrm flipH="1">
              <a:off x="8472879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14"/>
            <p:cNvSpPr/>
            <p:nvPr/>
          </p:nvSpPr>
          <p:spPr>
            <a:xfrm flipH="1">
              <a:off x="8627209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14"/>
            <p:cNvSpPr/>
            <p:nvPr/>
          </p:nvSpPr>
          <p:spPr>
            <a:xfrm flipH="1">
              <a:off x="8766340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14"/>
            <p:cNvSpPr/>
            <p:nvPr/>
          </p:nvSpPr>
          <p:spPr>
            <a:xfrm flipH="1">
              <a:off x="9100476" y="172020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14"/>
            <p:cNvSpPr/>
            <p:nvPr/>
          </p:nvSpPr>
          <p:spPr>
            <a:xfrm flipH="1">
              <a:off x="9117139" y="211085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14"/>
            <p:cNvSpPr/>
            <p:nvPr/>
          </p:nvSpPr>
          <p:spPr>
            <a:xfrm flipH="1">
              <a:off x="8112003" y="123787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14"/>
            <p:cNvSpPr/>
            <p:nvPr/>
          </p:nvSpPr>
          <p:spPr>
            <a:xfrm flipH="1">
              <a:off x="6805610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14"/>
            <p:cNvSpPr/>
            <p:nvPr/>
          </p:nvSpPr>
          <p:spPr>
            <a:xfrm flipH="1">
              <a:off x="4102037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14"/>
            <p:cNvSpPr/>
            <p:nvPr/>
          </p:nvSpPr>
          <p:spPr>
            <a:xfrm flipH="1">
              <a:off x="-497281" y="184018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14"/>
            <p:cNvSpPr/>
            <p:nvPr/>
          </p:nvSpPr>
          <p:spPr>
            <a:xfrm flipH="1">
              <a:off x="1407340" y="2214210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14"/>
            <p:cNvSpPr/>
            <p:nvPr/>
          </p:nvSpPr>
          <p:spPr>
            <a:xfrm flipH="1">
              <a:off x="214286" y="178009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14"/>
            <p:cNvSpPr/>
            <p:nvPr/>
          </p:nvSpPr>
          <p:spPr>
            <a:xfrm flipH="1">
              <a:off x="328896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14"/>
            <p:cNvSpPr/>
            <p:nvPr/>
          </p:nvSpPr>
          <p:spPr>
            <a:xfrm flipH="1">
              <a:off x="433928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14"/>
            <p:cNvSpPr/>
            <p:nvPr/>
          </p:nvSpPr>
          <p:spPr>
            <a:xfrm flipH="1">
              <a:off x="152417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14"/>
            <p:cNvSpPr/>
            <p:nvPr/>
          </p:nvSpPr>
          <p:spPr>
            <a:xfrm flipH="1">
              <a:off x="362161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14"/>
            <p:cNvSpPr/>
            <p:nvPr/>
          </p:nvSpPr>
          <p:spPr>
            <a:xfrm flipH="1">
              <a:off x="516491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14"/>
            <p:cNvSpPr/>
            <p:nvPr/>
          </p:nvSpPr>
          <p:spPr>
            <a:xfrm flipH="1">
              <a:off x="655622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14"/>
            <p:cNvSpPr/>
            <p:nvPr/>
          </p:nvSpPr>
          <p:spPr>
            <a:xfrm flipH="1">
              <a:off x="989757" y="172020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14"/>
            <p:cNvSpPr/>
            <p:nvPr/>
          </p:nvSpPr>
          <p:spPr>
            <a:xfrm flipH="1">
              <a:off x="1092297" y="1823183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14"/>
            <p:cNvSpPr/>
            <p:nvPr/>
          </p:nvSpPr>
          <p:spPr>
            <a:xfrm flipH="1">
              <a:off x="1116244" y="214524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14"/>
            <p:cNvSpPr/>
            <p:nvPr/>
          </p:nvSpPr>
          <p:spPr>
            <a:xfrm flipH="1">
              <a:off x="1006420" y="211085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4"/>
            <p:cNvSpPr/>
            <p:nvPr/>
          </p:nvSpPr>
          <p:spPr>
            <a:xfrm flipH="1">
              <a:off x="1065974" y="205646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4"/>
            <p:cNvSpPr/>
            <p:nvPr/>
          </p:nvSpPr>
          <p:spPr>
            <a:xfrm flipH="1">
              <a:off x="1317375" y="1593518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4"/>
            <p:cNvSpPr/>
            <p:nvPr/>
          </p:nvSpPr>
          <p:spPr>
            <a:xfrm flipH="1">
              <a:off x="1232341" y="1227569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14"/>
            <p:cNvSpPr/>
            <p:nvPr/>
          </p:nvSpPr>
          <p:spPr>
            <a:xfrm flipH="1">
              <a:off x="1322030" y="1334956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14"/>
            <p:cNvSpPr/>
            <p:nvPr/>
          </p:nvSpPr>
          <p:spPr>
            <a:xfrm flipH="1">
              <a:off x="1398465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14"/>
            <p:cNvSpPr/>
            <p:nvPr/>
          </p:nvSpPr>
          <p:spPr>
            <a:xfrm flipH="1">
              <a:off x="1284" y="123787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14"/>
            <p:cNvSpPr/>
            <p:nvPr/>
          </p:nvSpPr>
          <p:spPr>
            <a:xfrm>
              <a:off x="1060649" y="2941483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14"/>
            <p:cNvSpPr/>
            <p:nvPr/>
          </p:nvSpPr>
          <p:spPr>
            <a:xfrm>
              <a:off x="898143" y="345733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14"/>
            <p:cNvSpPr/>
            <p:nvPr/>
          </p:nvSpPr>
          <p:spPr>
            <a:xfrm>
              <a:off x="1120659" y="3665283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14"/>
            <p:cNvSpPr/>
            <p:nvPr/>
          </p:nvSpPr>
          <p:spPr>
            <a:xfrm>
              <a:off x="735011" y="339724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14"/>
            <p:cNvSpPr/>
            <p:nvPr/>
          </p:nvSpPr>
          <p:spPr>
            <a:xfrm>
              <a:off x="474543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14"/>
            <p:cNvSpPr/>
            <p:nvPr/>
          </p:nvSpPr>
          <p:spPr>
            <a:xfrm>
              <a:off x="563586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14"/>
            <p:cNvSpPr/>
            <p:nvPr/>
          </p:nvSpPr>
          <p:spPr>
            <a:xfrm>
              <a:off x="326129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14"/>
            <p:cNvSpPr/>
            <p:nvPr/>
          </p:nvSpPr>
          <p:spPr>
            <a:xfrm>
              <a:off x="511299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14"/>
            <p:cNvSpPr/>
            <p:nvPr/>
          </p:nvSpPr>
          <p:spPr>
            <a:xfrm>
              <a:off x="337366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14"/>
            <p:cNvSpPr/>
            <p:nvPr/>
          </p:nvSpPr>
          <p:spPr>
            <a:xfrm>
              <a:off x="75906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14"/>
            <p:cNvSpPr/>
            <p:nvPr/>
          </p:nvSpPr>
          <p:spPr>
            <a:xfrm>
              <a:off x="-228865" y="333735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14"/>
            <p:cNvSpPr/>
            <p:nvPr/>
          </p:nvSpPr>
          <p:spPr>
            <a:xfrm>
              <a:off x="-183582" y="376239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14"/>
            <p:cNvSpPr/>
            <p:nvPr/>
          </p:nvSpPr>
          <p:spPr>
            <a:xfrm>
              <a:off x="-40659" y="372800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14"/>
            <p:cNvSpPr/>
            <p:nvPr/>
          </p:nvSpPr>
          <p:spPr>
            <a:xfrm>
              <a:off x="-95734" y="367361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14"/>
            <p:cNvSpPr/>
            <p:nvPr/>
          </p:nvSpPr>
          <p:spPr>
            <a:xfrm>
              <a:off x="965832" y="285502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14"/>
            <p:cNvSpPr/>
            <p:nvPr/>
          </p:nvSpPr>
          <p:spPr>
            <a:xfrm>
              <a:off x="1487341" y="3310014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14"/>
            <p:cNvSpPr/>
            <p:nvPr/>
          </p:nvSpPr>
          <p:spPr>
            <a:xfrm>
              <a:off x="9008861" y="345733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14"/>
            <p:cNvSpPr/>
            <p:nvPr/>
          </p:nvSpPr>
          <p:spPr>
            <a:xfrm>
              <a:off x="8845730" y="339724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14"/>
            <p:cNvSpPr/>
            <p:nvPr/>
          </p:nvSpPr>
          <p:spPr>
            <a:xfrm>
              <a:off x="8585262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14"/>
            <p:cNvSpPr/>
            <p:nvPr/>
          </p:nvSpPr>
          <p:spPr>
            <a:xfrm>
              <a:off x="8674304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14"/>
            <p:cNvSpPr/>
            <p:nvPr/>
          </p:nvSpPr>
          <p:spPr>
            <a:xfrm>
              <a:off x="8436848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8622018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8448085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8186625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14"/>
            <p:cNvSpPr/>
            <p:nvPr/>
          </p:nvSpPr>
          <p:spPr>
            <a:xfrm>
              <a:off x="7881853" y="333735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14"/>
            <p:cNvSpPr/>
            <p:nvPr/>
          </p:nvSpPr>
          <p:spPr>
            <a:xfrm>
              <a:off x="7963950" y="3440333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7927136" y="376239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14"/>
            <p:cNvSpPr/>
            <p:nvPr/>
          </p:nvSpPr>
          <p:spPr>
            <a:xfrm>
              <a:off x="8070059" y="372800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14"/>
            <p:cNvSpPr/>
            <p:nvPr/>
          </p:nvSpPr>
          <p:spPr>
            <a:xfrm>
              <a:off x="8014984" y="367361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9076550" y="285502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4"/>
            <p:cNvSpPr/>
            <p:nvPr/>
          </p:nvSpPr>
          <p:spPr>
            <a:xfrm flipH="1">
              <a:off x="7767910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4"/>
            <p:cNvSpPr/>
            <p:nvPr/>
          </p:nvSpPr>
          <p:spPr>
            <a:xfrm flipH="1">
              <a:off x="7640487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4"/>
            <p:cNvSpPr/>
            <p:nvPr/>
          </p:nvSpPr>
          <p:spPr>
            <a:xfrm flipH="1">
              <a:off x="8352055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4"/>
            <p:cNvSpPr/>
            <p:nvPr/>
          </p:nvSpPr>
          <p:spPr>
            <a:xfrm flipH="1">
              <a:off x="8290185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14"/>
            <p:cNvSpPr/>
            <p:nvPr/>
          </p:nvSpPr>
          <p:spPr>
            <a:xfrm flipH="1">
              <a:off x="8499929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14"/>
            <p:cNvSpPr/>
            <p:nvPr/>
          </p:nvSpPr>
          <p:spPr>
            <a:xfrm flipH="1">
              <a:off x="8654259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14"/>
            <p:cNvSpPr/>
            <p:nvPr/>
          </p:nvSpPr>
          <p:spPr>
            <a:xfrm flipH="1">
              <a:off x="8793390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14"/>
            <p:cNvSpPr/>
            <p:nvPr/>
          </p:nvSpPr>
          <p:spPr>
            <a:xfrm flipH="1">
              <a:off x="9127526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4"/>
            <p:cNvSpPr/>
            <p:nvPr/>
          </p:nvSpPr>
          <p:spPr>
            <a:xfrm flipH="1">
              <a:off x="9230066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4"/>
            <p:cNvSpPr/>
            <p:nvPr/>
          </p:nvSpPr>
          <p:spPr>
            <a:xfrm flipH="1">
              <a:off x="8139053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4"/>
            <p:cNvSpPr/>
            <p:nvPr/>
          </p:nvSpPr>
          <p:spPr>
            <a:xfrm flipH="1">
              <a:off x="7638051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14"/>
            <p:cNvSpPr/>
            <p:nvPr/>
          </p:nvSpPr>
          <p:spPr>
            <a:xfrm flipH="1">
              <a:off x="7110550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14"/>
            <p:cNvSpPr/>
            <p:nvPr/>
          </p:nvSpPr>
          <p:spPr>
            <a:xfrm flipH="1">
              <a:off x="7120838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14"/>
            <p:cNvSpPr/>
            <p:nvPr/>
          </p:nvSpPr>
          <p:spPr>
            <a:xfrm flipH="1">
              <a:off x="7231920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14"/>
            <p:cNvSpPr/>
            <p:nvPr/>
          </p:nvSpPr>
          <p:spPr>
            <a:xfrm flipH="1">
              <a:off x="5064338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14"/>
            <p:cNvSpPr/>
            <p:nvPr/>
          </p:nvSpPr>
          <p:spPr>
            <a:xfrm flipH="1">
              <a:off x="4936914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14"/>
            <p:cNvSpPr/>
            <p:nvPr/>
          </p:nvSpPr>
          <p:spPr>
            <a:xfrm flipH="1">
              <a:off x="5648482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14"/>
            <p:cNvSpPr/>
            <p:nvPr/>
          </p:nvSpPr>
          <p:spPr>
            <a:xfrm flipH="1">
              <a:off x="5796356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14"/>
            <p:cNvSpPr/>
            <p:nvPr/>
          </p:nvSpPr>
          <p:spPr>
            <a:xfrm flipH="1">
              <a:off x="5950686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14"/>
            <p:cNvSpPr/>
            <p:nvPr/>
          </p:nvSpPr>
          <p:spPr>
            <a:xfrm flipH="1">
              <a:off x="6089817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14"/>
            <p:cNvSpPr/>
            <p:nvPr/>
          </p:nvSpPr>
          <p:spPr>
            <a:xfrm flipH="1">
              <a:off x="6423953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14"/>
            <p:cNvSpPr/>
            <p:nvPr/>
          </p:nvSpPr>
          <p:spPr>
            <a:xfrm flipH="1">
              <a:off x="6526493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4"/>
            <p:cNvSpPr/>
            <p:nvPr/>
          </p:nvSpPr>
          <p:spPr>
            <a:xfrm flipH="1">
              <a:off x="6751571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14"/>
            <p:cNvSpPr/>
            <p:nvPr/>
          </p:nvSpPr>
          <p:spPr>
            <a:xfrm flipH="1">
              <a:off x="6666537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14"/>
            <p:cNvSpPr/>
            <p:nvPr/>
          </p:nvSpPr>
          <p:spPr>
            <a:xfrm flipH="1">
              <a:off x="6756226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14"/>
            <p:cNvSpPr/>
            <p:nvPr/>
          </p:nvSpPr>
          <p:spPr>
            <a:xfrm flipH="1">
              <a:off x="6832660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14"/>
            <p:cNvSpPr/>
            <p:nvPr/>
          </p:nvSpPr>
          <p:spPr>
            <a:xfrm flipH="1">
              <a:off x="5435480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4"/>
            <p:cNvSpPr/>
            <p:nvPr/>
          </p:nvSpPr>
          <p:spPr>
            <a:xfrm flipH="1">
              <a:off x="4934479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4"/>
            <p:cNvSpPr/>
            <p:nvPr/>
          </p:nvSpPr>
          <p:spPr>
            <a:xfrm flipH="1">
              <a:off x="4406977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4"/>
            <p:cNvSpPr/>
            <p:nvPr/>
          </p:nvSpPr>
          <p:spPr>
            <a:xfrm flipH="1">
              <a:off x="4417265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4"/>
            <p:cNvSpPr/>
            <p:nvPr/>
          </p:nvSpPr>
          <p:spPr>
            <a:xfrm flipH="1">
              <a:off x="4528347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14"/>
            <p:cNvSpPr/>
            <p:nvPr/>
          </p:nvSpPr>
          <p:spPr>
            <a:xfrm flipH="1">
              <a:off x="2360765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14"/>
            <p:cNvSpPr/>
            <p:nvPr/>
          </p:nvSpPr>
          <p:spPr>
            <a:xfrm flipH="1">
              <a:off x="223334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14"/>
            <p:cNvSpPr/>
            <p:nvPr/>
          </p:nvSpPr>
          <p:spPr>
            <a:xfrm flipH="1">
              <a:off x="2944909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14"/>
            <p:cNvSpPr/>
            <p:nvPr/>
          </p:nvSpPr>
          <p:spPr>
            <a:xfrm flipH="1">
              <a:off x="3092784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14"/>
            <p:cNvSpPr/>
            <p:nvPr/>
          </p:nvSpPr>
          <p:spPr>
            <a:xfrm flipH="1">
              <a:off x="3247113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4"/>
            <p:cNvSpPr/>
            <p:nvPr/>
          </p:nvSpPr>
          <p:spPr>
            <a:xfrm flipH="1">
              <a:off x="3386244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14"/>
            <p:cNvSpPr/>
            <p:nvPr/>
          </p:nvSpPr>
          <p:spPr>
            <a:xfrm flipH="1">
              <a:off x="3720380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14"/>
            <p:cNvSpPr/>
            <p:nvPr/>
          </p:nvSpPr>
          <p:spPr>
            <a:xfrm flipH="1">
              <a:off x="3822920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14"/>
            <p:cNvSpPr/>
            <p:nvPr/>
          </p:nvSpPr>
          <p:spPr>
            <a:xfrm flipH="1">
              <a:off x="4047998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14"/>
            <p:cNvSpPr/>
            <p:nvPr/>
          </p:nvSpPr>
          <p:spPr>
            <a:xfrm flipH="1">
              <a:off x="3962964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14"/>
            <p:cNvSpPr/>
            <p:nvPr/>
          </p:nvSpPr>
          <p:spPr>
            <a:xfrm flipH="1">
              <a:off x="4052653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14"/>
            <p:cNvSpPr/>
            <p:nvPr/>
          </p:nvSpPr>
          <p:spPr>
            <a:xfrm flipH="1">
              <a:off x="4129087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14"/>
            <p:cNvSpPr/>
            <p:nvPr/>
          </p:nvSpPr>
          <p:spPr>
            <a:xfrm flipH="1">
              <a:off x="2731907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14"/>
            <p:cNvSpPr/>
            <p:nvPr/>
          </p:nvSpPr>
          <p:spPr>
            <a:xfrm flipH="1">
              <a:off x="2230906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14"/>
            <p:cNvSpPr/>
            <p:nvPr/>
          </p:nvSpPr>
          <p:spPr>
            <a:xfrm flipH="1">
              <a:off x="1703404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14"/>
            <p:cNvSpPr/>
            <p:nvPr/>
          </p:nvSpPr>
          <p:spPr>
            <a:xfrm flipH="1">
              <a:off x="1713692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14"/>
            <p:cNvSpPr/>
            <p:nvPr/>
          </p:nvSpPr>
          <p:spPr>
            <a:xfrm flipH="1">
              <a:off x="1824774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14"/>
            <p:cNvSpPr/>
            <p:nvPr/>
          </p:nvSpPr>
          <p:spPr>
            <a:xfrm flipH="1">
              <a:off x="-47023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14"/>
            <p:cNvSpPr/>
            <p:nvPr/>
          </p:nvSpPr>
          <p:spPr>
            <a:xfrm flipH="1">
              <a:off x="241336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14"/>
            <p:cNvSpPr/>
            <p:nvPr/>
          </p:nvSpPr>
          <p:spPr>
            <a:xfrm flipH="1">
              <a:off x="179467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14"/>
            <p:cNvSpPr/>
            <p:nvPr/>
          </p:nvSpPr>
          <p:spPr>
            <a:xfrm flipH="1">
              <a:off x="389211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14"/>
            <p:cNvSpPr/>
            <p:nvPr/>
          </p:nvSpPr>
          <p:spPr>
            <a:xfrm flipH="1">
              <a:off x="543541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14"/>
            <p:cNvSpPr/>
            <p:nvPr/>
          </p:nvSpPr>
          <p:spPr>
            <a:xfrm flipH="1">
              <a:off x="682672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14"/>
            <p:cNvSpPr/>
            <p:nvPr/>
          </p:nvSpPr>
          <p:spPr>
            <a:xfrm flipH="1">
              <a:off x="1016807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14"/>
            <p:cNvSpPr/>
            <p:nvPr/>
          </p:nvSpPr>
          <p:spPr>
            <a:xfrm flipH="1">
              <a:off x="1119347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14"/>
            <p:cNvSpPr/>
            <p:nvPr/>
          </p:nvSpPr>
          <p:spPr>
            <a:xfrm flipH="1">
              <a:off x="1344425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14"/>
            <p:cNvSpPr/>
            <p:nvPr/>
          </p:nvSpPr>
          <p:spPr>
            <a:xfrm flipH="1">
              <a:off x="1259391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14"/>
            <p:cNvSpPr/>
            <p:nvPr/>
          </p:nvSpPr>
          <p:spPr>
            <a:xfrm flipH="1">
              <a:off x="1349080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14"/>
            <p:cNvSpPr/>
            <p:nvPr/>
          </p:nvSpPr>
          <p:spPr>
            <a:xfrm flipH="1">
              <a:off x="1425515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14"/>
            <p:cNvSpPr/>
            <p:nvPr/>
          </p:nvSpPr>
          <p:spPr>
            <a:xfrm flipH="1">
              <a:off x="28334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9" name="Google Shape;1939;p14"/>
          <p:cNvSpPr/>
          <p:nvPr/>
        </p:nvSpPr>
        <p:spPr>
          <a:xfrm>
            <a:off x="131250" y="179400"/>
            <a:ext cx="8881500" cy="6499200"/>
          </a:xfrm>
          <a:prstGeom prst="plaque">
            <a:avLst>
              <a:gd name="adj" fmla="val 7213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940" name="Google Shape;1940;p14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2" name="Google Shape;1942;p15"/>
          <p:cNvGrpSpPr/>
          <p:nvPr/>
        </p:nvGrpSpPr>
        <p:grpSpPr>
          <a:xfrm>
            <a:off x="-497281" y="-378359"/>
            <a:ext cx="10138563" cy="7917217"/>
            <a:chOff x="-497281" y="-283770"/>
            <a:chExt cx="10138563" cy="5937913"/>
          </a:xfrm>
        </p:grpSpPr>
        <p:sp>
          <p:nvSpPr>
            <p:cNvPr id="1943" name="Google Shape;1943;p15"/>
            <p:cNvSpPr/>
            <p:nvPr/>
          </p:nvSpPr>
          <p:spPr>
            <a:xfrm>
              <a:off x="1033599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15"/>
            <p:cNvSpPr/>
            <p:nvPr/>
          </p:nvSpPr>
          <p:spPr>
            <a:xfrm>
              <a:off x="871093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15"/>
            <p:cNvSpPr/>
            <p:nvPr/>
          </p:nvSpPr>
          <p:spPr>
            <a:xfrm>
              <a:off x="1093609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15"/>
            <p:cNvSpPr/>
            <p:nvPr/>
          </p:nvSpPr>
          <p:spPr>
            <a:xfrm>
              <a:off x="707961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15"/>
            <p:cNvSpPr/>
            <p:nvPr/>
          </p:nvSpPr>
          <p:spPr>
            <a:xfrm>
              <a:off x="447493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15"/>
            <p:cNvSpPr/>
            <p:nvPr/>
          </p:nvSpPr>
          <p:spPr>
            <a:xfrm>
              <a:off x="536536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15"/>
            <p:cNvSpPr/>
            <p:nvPr/>
          </p:nvSpPr>
          <p:spPr>
            <a:xfrm>
              <a:off x="310316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15"/>
            <p:cNvSpPr/>
            <p:nvPr/>
          </p:nvSpPr>
          <p:spPr>
            <a:xfrm>
              <a:off x="48856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15"/>
            <p:cNvSpPr/>
            <p:nvPr/>
          </p:nvSpPr>
          <p:spPr>
            <a:xfrm>
              <a:off x="-255915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15"/>
            <p:cNvSpPr/>
            <p:nvPr/>
          </p:nvSpPr>
          <p:spPr>
            <a:xfrm>
              <a:off x="1460291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15"/>
            <p:cNvSpPr/>
            <p:nvPr/>
          </p:nvSpPr>
          <p:spPr>
            <a:xfrm>
              <a:off x="1954145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15"/>
            <p:cNvSpPr/>
            <p:nvPr/>
          </p:nvSpPr>
          <p:spPr>
            <a:xfrm>
              <a:off x="1696088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15"/>
            <p:cNvSpPr/>
            <p:nvPr/>
          </p:nvSpPr>
          <p:spPr>
            <a:xfrm>
              <a:off x="1807326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15"/>
            <p:cNvSpPr/>
            <p:nvPr/>
          </p:nvSpPr>
          <p:spPr>
            <a:xfrm>
              <a:off x="3737172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15"/>
            <p:cNvSpPr/>
            <p:nvPr/>
          </p:nvSpPr>
          <p:spPr>
            <a:xfrm>
              <a:off x="3574666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15"/>
            <p:cNvSpPr/>
            <p:nvPr/>
          </p:nvSpPr>
          <p:spPr>
            <a:xfrm>
              <a:off x="3797181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15"/>
            <p:cNvSpPr/>
            <p:nvPr/>
          </p:nvSpPr>
          <p:spPr>
            <a:xfrm>
              <a:off x="3411534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15"/>
            <p:cNvSpPr/>
            <p:nvPr/>
          </p:nvSpPr>
          <p:spPr>
            <a:xfrm>
              <a:off x="3151066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15"/>
            <p:cNvSpPr/>
            <p:nvPr/>
          </p:nvSpPr>
          <p:spPr>
            <a:xfrm>
              <a:off x="3240108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15"/>
            <p:cNvSpPr/>
            <p:nvPr/>
          </p:nvSpPr>
          <p:spPr>
            <a:xfrm>
              <a:off x="3013889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15"/>
            <p:cNvSpPr/>
            <p:nvPr/>
          </p:nvSpPr>
          <p:spPr>
            <a:xfrm>
              <a:off x="2752429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5"/>
            <p:cNvSpPr/>
            <p:nvPr/>
          </p:nvSpPr>
          <p:spPr>
            <a:xfrm>
              <a:off x="2447658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15"/>
            <p:cNvSpPr/>
            <p:nvPr/>
          </p:nvSpPr>
          <p:spPr>
            <a:xfrm>
              <a:off x="2529754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15"/>
            <p:cNvSpPr/>
            <p:nvPr/>
          </p:nvSpPr>
          <p:spPr>
            <a:xfrm>
              <a:off x="2580789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15"/>
            <p:cNvSpPr/>
            <p:nvPr/>
          </p:nvSpPr>
          <p:spPr>
            <a:xfrm>
              <a:off x="2309498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15"/>
            <p:cNvSpPr/>
            <p:nvPr/>
          </p:nvSpPr>
          <p:spPr>
            <a:xfrm>
              <a:off x="4163864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15"/>
            <p:cNvSpPr/>
            <p:nvPr/>
          </p:nvSpPr>
          <p:spPr>
            <a:xfrm>
              <a:off x="4657718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15"/>
            <p:cNvSpPr/>
            <p:nvPr/>
          </p:nvSpPr>
          <p:spPr>
            <a:xfrm>
              <a:off x="4399661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15"/>
            <p:cNvSpPr/>
            <p:nvPr/>
          </p:nvSpPr>
          <p:spPr>
            <a:xfrm>
              <a:off x="4510898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15"/>
            <p:cNvSpPr/>
            <p:nvPr/>
          </p:nvSpPr>
          <p:spPr>
            <a:xfrm>
              <a:off x="6278238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15"/>
            <p:cNvSpPr/>
            <p:nvPr/>
          </p:nvSpPr>
          <p:spPr>
            <a:xfrm>
              <a:off x="6500754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15"/>
            <p:cNvSpPr/>
            <p:nvPr/>
          </p:nvSpPr>
          <p:spPr>
            <a:xfrm>
              <a:off x="6115107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15"/>
            <p:cNvSpPr/>
            <p:nvPr/>
          </p:nvSpPr>
          <p:spPr>
            <a:xfrm>
              <a:off x="5854639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15"/>
            <p:cNvSpPr/>
            <p:nvPr/>
          </p:nvSpPr>
          <p:spPr>
            <a:xfrm>
              <a:off x="5943681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15"/>
            <p:cNvSpPr/>
            <p:nvPr/>
          </p:nvSpPr>
          <p:spPr>
            <a:xfrm>
              <a:off x="5717462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15"/>
            <p:cNvSpPr/>
            <p:nvPr/>
          </p:nvSpPr>
          <p:spPr>
            <a:xfrm>
              <a:off x="5456002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15"/>
            <p:cNvSpPr/>
            <p:nvPr/>
          </p:nvSpPr>
          <p:spPr>
            <a:xfrm>
              <a:off x="5151231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15"/>
            <p:cNvSpPr/>
            <p:nvPr/>
          </p:nvSpPr>
          <p:spPr>
            <a:xfrm>
              <a:off x="5233327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15"/>
            <p:cNvSpPr/>
            <p:nvPr/>
          </p:nvSpPr>
          <p:spPr>
            <a:xfrm>
              <a:off x="5284362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15"/>
            <p:cNvSpPr/>
            <p:nvPr/>
          </p:nvSpPr>
          <p:spPr>
            <a:xfrm>
              <a:off x="5013071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15"/>
            <p:cNvSpPr/>
            <p:nvPr/>
          </p:nvSpPr>
          <p:spPr>
            <a:xfrm>
              <a:off x="6867437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15"/>
            <p:cNvSpPr/>
            <p:nvPr/>
          </p:nvSpPr>
          <p:spPr>
            <a:xfrm>
              <a:off x="7361291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15"/>
            <p:cNvSpPr/>
            <p:nvPr/>
          </p:nvSpPr>
          <p:spPr>
            <a:xfrm>
              <a:off x="7103234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5"/>
            <p:cNvSpPr/>
            <p:nvPr/>
          </p:nvSpPr>
          <p:spPr>
            <a:xfrm>
              <a:off x="8981811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15"/>
            <p:cNvSpPr/>
            <p:nvPr/>
          </p:nvSpPr>
          <p:spPr>
            <a:xfrm>
              <a:off x="8818680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15"/>
            <p:cNvSpPr/>
            <p:nvPr/>
          </p:nvSpPr>
          <p:spPr>
            <a:xfrm>
              <a:off x="8558212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15"/>
            <p:cNvSpPr/>
            <p:nvPr/>
          </p:nvSpPr>
          <p:spPr>
            <a:xfrm>
              <a:off x="8647254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5"/>
            <p:cNvSpPr/>
            <p:nvPr/>
          </p:nvSpPr>
          <p:spPr>
            <a:xfrm>
              <a:off x="8421035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5"/>
            <p:cNvSpPr/>
            <p:nvPr/>
          </p:nvSpPr>
          <p:spPr>
            <a:xfrm>
              <a:off x="8159575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15"/>
            <p:cNvSpPr/>
            <p:nvPr/>
          </p:nvSpPr>
          <p:spPr>
            <a:xfrm>
              <a:off x="7854803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15"/>
            <p:cNvSpPr/>
            <p:nvPr/>
          </p:nvSpPr>
          <p:spPr>
            <a:xfrm>
              <a:off x="7936900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15"/>
            <p:cNvSpPr/>
            <p:nvPr/>
          </p:nvSpPr>
          <p:spPr>
            <a:xfrm>
              <a:off x="7987934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15"/>
            <p:cNvSpPr/>
            <p:nvPr/>
          </p:nvSpPr>
          <p:spPr>
            <a:xfrm>
              <a:off x="7716644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15"/>
            <p:cNvSpPr/>
            <p:nvPr/>
          </p:nvSpPr>
          <p:spPr>
            <a:xfrm flipH="1">
              <a:off x="8439615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15"/>
            <p:cNvSpPr/>
            <p:nvPr/>
          </p:nvSpPr>
          <p:spPr>
            <a:xfrm flipH="1">
              <a:off x="8544646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15"/>
            <p:cNvSpPr/>
            <p:nvPr/>
          </p:nvSpPr>
          <p:spPr>
            <a:xfrm flipH="1">
              <a:off x="8263135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15"/>
            <p:cNvSpPr/>
            <p:nvPr/>
          </p:nvSpPr>
          <p:spPr>
            <a:xfrm flipH="1">
              <a:off x="8472879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15"/>
            <p:cNvSpPr/>
            <p:nvPr/>
          </p:nvSpPr>
          <p:spPr>
            <a:xfrm flipH="1">
              <a:off x="8627209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15"/>
            <p:cNvSpPr/>
            <p:nvPr/>
          </p:nvSpPr>
          <p:spPr>
            <a:xfrm flipH="1">
              <a:off x="8766340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15"/>
            <p:cNvSpPr/>
            <p:nvPr/>
          </p:nvSpPr>
          <p:spPr>
            <a:xfrm flipH="1">
              <a:off x="9100476" y="172020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15"/>
            <p:cNvSpPr/>
            <p:nvPr/>
          </p:nvSpPr>
          <p:spPr>
            <a:xfrm flipH="1">
              <a:off x="9117139" y="211085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15"/>
            <p:cNvSpPr/>
            <p:nvPr/>
          </p:nvSpPr>
          <p:spPr>
            <a:xfrm flipH="1">
              <a:off x="4102037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15"/>
            <p:cNvSpPr/>
            <p:nvPr/>
          </p:nvSpPr>
          <p:spPr>
            <a:xfrm flipH="1">
              <a:off x="-497281" y="184018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15"/>
            <p:cNvSpPr/>
            <p:nvPr/>
          </p:nvSpPr>
          <p:spPr>
            <a:xfrm flipH="1">
              <a:off x="214286" y="178009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15"/>
            <p:cNvSpPr/>
            <p:nvPr/>
          </p:nvSpPr>
          <p:spPr>
            <a:xfrm flipH="1">
              <a:off x="328896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15"/>
            <p:cNvSpPr/>
            <p:nvPr/>
          </p:nvSpPr>
          <p:spPr>
            <a:xfrm flipH="1">
              <a:off x="433928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5"/>
            <p:cNvSpPr/>
            <p:nvPr/>
          </p:nvSpPr>
          <p:spPr>
            <a:xfrm flipH="1">
              <a:off x="152417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5"/>
            <p:cNvSpPr/>
            <p:nvPr/>
          </p:nvSpPr>
          <p:spPr>
            <a:xfrm flipH="1">
              <a:off x="362161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5"/>
            <p:cNvSpPr/>
            <p:nvPr/>
          </p:nvSpPr>
          <p:spPr>
            <a:xfrm flipH="1">
              <a:off x="516491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5"/>
            <p:cNvSpPr/>
            <p:nvPr/>
          </p:nvSpPr>
          <p:spPr>
            <a:xfrm flipH="1">
              <a:off x="655622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5"/>
            <p:cNvSpPr/>
            <p:nvPr/>
          </p:nvSpPr>
          <p:spPr>
            <a:xfrm flipH="1">
              <a:off x="1284" y="123787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5"/>
            <p:cNvSpPr/>
            <p:nvPr/>
          </p:nvSpPr>
          <p:spPr>
            <a:xfrm>
              <a:off x="474543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5"/>
            <p:cNvSpPr/>
            <p:nvPr/>
          </p:nvSpPr>
          <p:spPr>
            <a:xfrm>
              <a:off x="563586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5"/>
            <p:cNvSpPr/>
            <p:nvPr/>
          </p:nvSpPr>
          <p:spPr>
            <a:xfrm>
              <a:off x="326129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5"/>
            <p:cNvSpPr/>
            <p:nvPr/>
          </p:nvSpPr>
          <p:spPr>
            <a:xfrm>
              <a:off x="511299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15"/>
            <p:cNvSpPr/>
            <p:nvPr/>
          </p:nvSpPr>
          <p:spPr>
            <a:xfrm>
              <a:off x="337366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5"/>
            <p:cNvSpPr/>
            <p:nvPr/>
          </p:nvSpPr>
          <p:spPr>
            <a:xfrm>
              <a:off x="75906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5"/>
            <p:cNvSpPr/>
            <p:nvPr/>
          </p:nvSpPr>
          <p:spPr>
            <a:xfrm>
              <a:off x="-228865" y="333735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5"/>
            <p:cNvSpPr/>
            <p:nvPr/>
          </p:nvSpPr>
          <p:spPr>
            <a:xfrm>
              <a:off x="-183582" y="376239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5"/>
            <p:cNvSpPr/>
            <p:nvPr/>
          </p:nvSpPr>
          <p:spPr>
            <a:xfrm>
              <a:off x="-40659" y="372800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5"/>
            <p:cNvSpPr/>
            <p:nvPr/>
          </p:nvSpPr>
          <p:spPr>
            <a:xfrm>
              <a:off x="-95734" y="367361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5"/>
            <p:cNvSpPr/>
            <p:nvPr/>
          </p:nvSpPr>
          <p:spPr>
            <a:xfrm>
              <a:off x="9008861" y="345733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5"/>
            <p:cNvSpPr/>
            <p:nvPr/>
          </p:nvSpPr>
          <p:spPr>
            <a:xfrm>
              <a:off x="8845730" y="339724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5"/>
            <p:cNvSpPr/>
            <p:nvPr/>
          </p:nvSpPr>
          <p:spPr>
            <a:xfrm>
              <a:off x="8585262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15"/>
            <p:cNvSpPr/>
            <p:nvPr/>
          </p:nvSpPr>
          <p:spPr>
            <a:xfrm>
              <a:off x="8674304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15"/>
            <p:cNvSpPr/>
            <p:nvPr/>
          </p:nvSpPr>
          <p:spPr>
            <a:xfrm>
              <a:off x="8436848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5"/>
            <p:cNvSpPr/>
            <p:nvPr/>
          </p:nvSpPr>
          <p:spPr>
            <a:xfrm>
              <a:off x="8622018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5"/>
            <p:cNvSpPr/>
            <p:nvPr/>
          </p:nvSpPr>
          <p:spPr>
            <a:xfrm>
              <a:off x="8448085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5"/>
            <p:cNvSpPr/>
            <p:nvPr/>
          </p:nvSpPr>
          <p:spPr>
            <a:xfrm>
              <a:off x="8186625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5"/>
            <p:cNvSpPr/>
            <p:nvPr/>
          </p:nvSpPr>
          <p:spPr>
            <a:xfrm>
              <a:off x="9076550" y="285502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15"/>
            <p:cNvSpPr/>
            <p:nvPr/>
          </p:nvSpPr>
          <p:spPr>
            <a:xfrm flipH="1">
              <a:off x="7767910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5"/>
            <p:cNvSpPr/>
            <p:nvPr/>
          </p:nvSpPr>
          <p:spPr>
            <a:xfrm flipH="1">
              <a:off x="7640487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5"/>
            <p:cNvSpPr/>
            <p:nvPr/>
          </p:nvSpPr>
          <p:spPr>
            <a:xfrm flipH="1">
              <a:off x="8352055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5"/>
            <p:cNvSpPr/>
            <p:nvPr/>
          </p:nvSpPr>
          <p:spPr>
            <a:xfrm flipH="1">
              <a:off x="8290185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5"/>
            <p:cNvSpPr/>
            <p:nvPr/>
          </p:nvSpPr>
          <p:spPr>
            <a:xfrm flipH="1">
              <a:off x="8499929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5"/>
            <p:cNvSpPr/>
            <p:nvPr/>
          </p:nvSpPr>
          <p:spPr>
            <a:xfrm flipH="1">
              <a:off x="8654259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5"/>
            <p:cNvSpPr/>
            <p:nvPr/>
          </p:nvSpPr>
          <p:spPr>
            <a:xfrm flipH="1">
              <a:off x="8793390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5"/>
            <p:cNvSpPr/>
            <p:nvPr/>
          </p:nvSpPr>
          <p:spPr>
            <a:xfrm flipH="1">
              <a:off x="9127526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5"/>
            <p:cNvSpPr/>
            <p:nvPr/>
          </p:nvSpPr>
          <p:spPr>
            <a:xfrm flipH="1">
              <a:off x="9230066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5"/>
            <p:cNvSpPr/>
            <p:nvPr/>
          </p:nvSpPr>
          <p:spPr>
            <a:xfrm flipH="1">
              <a:off x="8139053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15"/>
            <p:cNvSpPr/>
            <p:nvPr/>
          </p:nvSpPr>
          <p:spPr>
            <a:xfrm flipH="1">
              <a:off x="7638051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15"/>
            <p:cNvSpPr/>
            <p:nvPr/>
          </p:nvSpPr>
          <p:spPr>
            <a:xfrm flipH="1">
              <a:off x="7110550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5"/>
            <p:cNvSpPr/>
            <p:nvPr/>
          </p:nvSpPr>
          <p:spPr>
            <a:xfrm flipH="1">
              <a:off x="7120838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5"/>
            <p:cNvSpPr/>
            <p:nvPr/>
          </p:nvSpPr>
          <p:spPr>
            <a:xfrm flipH="1">
              <a:off x="7231920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15"/>
            <p:cNvSpPr/>
            <p:nvPr/>
          </p:nvSpPr>
          <p:spPr>
            <a:xfrm flipH="1">
              <a:off x="5064338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15"/>
            <p:cNvSpPr/>
            <p:nvPr/>
          </p:nvSpPr>
          <p:spPr>
            <a:xfrm flipH="1">
              <a:off x="4936914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15"/>
            <p:cNvSpPr/>
            <p:nvPr/>
          </p:nvSpPr>
          <p:spPr>
            <a:xfrm flipH="1">
              <a:off x="5648482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5"/>
            <p:cNvSpPr/>
            <p:nvPr/>
          </p:nvSpPr>
          <p:spPr>
            <a:xfrm flipH="1">
              <a:off x="5950686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15"/>
            <p:cNvSpPr/>
            <p:nvPr/>
          </p:nvSpPr>
          <p:spPr>
            <a:xfrm flipH="1">
              <a:off x="6089817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15"/>
            <p:cNvSpPr/>
            <p:nvPr/>
          </p:nvSpPr>
          <p:spPr>
            <a:xfrm flipH="1">
              <a:off x="6423953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15"/>
            <p:cNvSpPr/>
            <p:nvPr/>
          </p:nvSpPr>
          <p:spPr>
            <a:xfrm flipH="1">
              <a:off x="6526493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15"/>
            <p:cNvSpPr/>
            <p:nvPr/>
          </p:nvSpPr>
          <p:spPr>
            <a:xfrm flipH="1">
              <a:off x="6751571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15"/>
            <p:cNvSpPr/>
            <p:nvPr/>
          </p:nvSpPr>
          <p:spPr>
            <a:xfrm flipH="1">
              <a:off x="6666537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15"/>
            <p:cNvSpPr/>
            <p:nvPr/>
          </p:nvSpPr>
          <p:spPr>
            <a:xfrm flipH="1">
              <a:off x="4934479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15"/>
            <p:cNvSpPr/>
            <p:nvPr/>
          </p:nvSpPr>
          <p:spPr>
            <a:xfrm flipH="1">
              <a:off x="4406977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15"/>
            <p:cNvSpPr/>
            <p:nvPr/>
          </p:nvSpPr>
          <p:spPr>
            <a:xfrm flipH="1">
              <a:off x="4417265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15"/>
            <p:cNvSpPr/>
            <p:nvPr/>
          </p:nvSpPr>
          <p:spPr>
            <a:xfrm flipH="1">
              <a:off x="4528347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15"/>
            <p:cNvSpPr/>
            <p:nvPr/>
          </p:nvSpPr>
          <p:spPr>
            <a:xfrm flipH="1">
              <a:off x="2360765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15"/>
            <p:cNvSpPr/>
            <p:nvPr/>
          </p:nvSpPr>
          <p:spPr>
            <a:xfrm flipH="1">
              <a:off x="223334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15"/>
            <p:cNvSpPr/>
            <p:nvPr/>
          </p:nvSpPr>
          <p:spPr>
            <a:xfrm flipH="1">
              <a:off x="2944909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15"/>
            <p:cNvSpPr/>
            <p:nvPr/>
          </p:nvSpPr>
          <p:spPr>
            <a:xfrm flipH="1">
              <a:off x="3247113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15"/>
            <p:cNvSpPr/>
            <p:nvPr/>
          </p:nvSpPr>
          <p:spPr>
            <a:xfrm flipH="1">
              <a:off x="3386244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15"/>
            <p:cNvSpPr/>
            <p:nvPr/>
          </p:nvSpPr>
          <p:spPr>
            <a:xfrm flipH="1">
              <a:off x="3720380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5"/>
            <p:cNvSpPr/>
            <p:nvPr/>
          </p:nvSpPr>
          <p:spPr>
            <a:xfrm flipH="1">
              <a:off x="3822920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5"/>
            <p:cNvSpPr/>
            <p:nvPr/>
          </p:nvSpPr>
          <p:spPr>
            <a:xfrm flipH="1">
              <a:off x="4047998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5"/>
            <p:cNvSpPr/>
            <p:nvPr/>
          </p:nvSpPr>
          <p:spPr>
            <a:xfrm flipH="1">
              <a:off x="3962964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5"/>
            <p:cNvSpPr/>
            <p:nvPr/>
          </p:nvSpPr>
          <p:spPr>
            <a:xfrm flipH="1">
              <a:off x="2230906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15"/>
            <p:cNvSpPr/>
            <p:nvPr/>
          </p:nvSpPr>
          <p:spPr>
            <a:xfrm flipH="1">
              <a:off x="1703404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15"/>
            <p:cNvSpPr/>
            <p:nvPr/>
          </p:nvSpPr>
          <p:spPr>
            <a:xfrm flipH="1">
              <a:off x="1713692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15"/>
            <p:cNvSpPr/>
            <p:nvPr/>
          </p:nvSpPr>
          <p:spPr>
            <a:xfrm flipH="1">
              <a:off x="1824774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15"/>
            <p:cNvSpPr/>
            <p:nvPr/>
          </p:nvSpPr>
          <p:spPr>
            <a:xfrm flipH="1">
              <a:off x="-47023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15"/>
            <p:cNvSpPr/>
            <p:nvPr/>
          </p:nvSpPr>
          <p:spPr>
            <a:xfrm flipH="1">
              <a:off x="241336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15"/>
            <p:cNvSpPr/>
            <p:nvPr/>
          </p:nvSpPr>
          <p:spPr>
            <a:xfrm flipH="1">
              <a:off x="179467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15"/>
            <p:cNvSpPr/>
            <p:nvPr/>
          </p:nvSpPr>
          <p:spPr>
            <a:xfrm flipH="1">
              <a:off x="389211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15"/>
            <p:cNvSpPr/>
            <p:nvPr/>
          </p:nvSpPr>
          <p:spPr>
            <a:xfrm flipH="1">
              <a:off x="543541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15"/>
            <p:cNvSpPr/>
            <p:nvPr/>
          </p:nvSpPr>
          <p:spPr>
            <a:xfrm flipH="1">
              <a:off x="682672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15"/>
            <p:cNvSpPr/>
            <p:nvPr/>
          </p:nvSpPr>
          <p:spPr>
            <a:xfrm flipH="1">
              <a:off x="1016807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15"/>
            <p:cNvSpPr/>
            <p:nvPr/>
          </p:nvSpPr>
          <p:spPr>
            <a:xfrm flipH="1">
              <a:off x="1119347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15"/>
            <p:cNvSpPr/>
            <p:nvPr/>
          </p:nvSpPr>
          <p:spPr>
            <a:xfrm flipH="1">
              <a:off x="1344425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5"/>
            <p:cNvSpPr/>
            <p:nvPr/>
          </p:nvSpPr>
          <p:spPr>
            <a:xfrm flipH="1">
              <a:off x="1259391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15"/>
            <p:cNvSpPr/>
            <p:nvPr/>
          </p:nvSpPr>
          <p:spPr>
            <a:xfrm flipH="1">
              <a:off x="1349080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15"/>
            <p:cNvSpPr/>
            <p:nvPr/>
          </p:nvSpPr>
          <p:spPr>
            <a:xfrm flipH="1">
              <a:off x="1425515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15"/>
            <p:cNvSpPr/>
            <p:nvPr/>
          </p:nvSpPr>
          <p:spPr>
            <a:xfrm flipH="1">
              <a:off x="28334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6" name="Google Shape;2086;p15"/>
          <p:cNvSpPr/>
          <p:nvPr/>
        </p:nvSpPr>
        <p:spPr>
          <a:xfrm>
            <a:off x="131250" y="179400"/>
            <a:ext cx="8881500" cy="6499200"/>
          </a:xfrm>
          <a:prstGeom prst="plaque">
            <a:avLst>
              <a:gd name="adj" fmla="val 7213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087" name="Google Shape;2087;p15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"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9" name="Google Shape;2089;p16"/>
          <p:cNvGrpSpPr/>
          <p:nvPr/>
        </p:nvGrpSpPr>
        <p:grpSpPr>
          <a:xfrm flipH="1">
            <a:off x="-337972" y="-251176"/>
            <a:ext cx="9820212" cy="7668616"/>
            <a:chOff x="-497281" y="-283770"/>
            <a:chExt cx="10138563" cy="5937913"/>
          </a:xfrm>
        </p:grpSpPr>
        <p:sp>
          <p:nvSpPr>
            <p:cNvPr id="2090" name="Google Shape;2090;p16"/>
            <p:cNvSpPr/>
            <p:nvPr/>
          </p:nvSpPr>
          <p:spPr>
            <a:xfrm>
              <a:off x="1033599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16"/>
            <p:cNvSpPr/>
            <p:nvPr/>
          </p:nvSpPr>
          <p:spPr>
            <a:xfrm>
              <a:off x="871093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16"/>
            <p:cNvSpPr/>
            <p:nvPr/>
          </p:nvSpPr>
          <p:spPr>
            <a:xfrm>
              <a:off x="1093609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16"/>
            <p:cNvSpPr/>
            <p:nvPr/>
          </p:nvSpPr>
          <p:spPr>
            <a:xfrm>
              <a:off x="1533553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16"/>
            <p:cNvSpPr/>
            <p:nvPr/>
          </p:nvSpPr>
          <p:spPr>
            <a:xfrm>
              <a:off x="1631482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6"/>
            <p:cNvSpPr/>
            <p:nvPr/>
          </p:nvSpPr>
          <p:spPr>
            <a:xfrm>
              <a:off x="707961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6"/>
            <p:cNvSpPr/>
            <p:nvPr/>
          </p:nvSpPr>
          <p:spPr>
            <a:xfrm>
              <a:off x="447493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6"/>
            <p:cNvSpPr/>
            <p:nvPr/>
          </p:nvSpPr>
          <p:spPr>
            <a:xfrm>
              <a:off x="536536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6"/>
            <p:cNvSpPr/>
            <p:nvPr/>
          </p:nvSpPr>
          <p:spPr>
            <a:xfrm>
              <a:off x="310316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6"/>
            <p:cNvSpPr/>
            <p:nvPr/>
          </p:nvSpPr>
          <p:spPr>
            <a:xfrm>
              <a:off x="48856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6"/>
            <p:cNvSpPr/>
            <p:nvPr/>
          </p:nvSpPr>
          <p:spPr>
            <a:xfrm>
              <a:off x="-255915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16"/>
            <p:cNvSpPr/>
            <p:nvPr/>
          </p:nvSpPr>
          <p:spPr>
            <a:xfrm>
              <a:off x="1460291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16"/>
            <p:cNvSpPr/>
            <p:nvPr/>
          </p:nvSpPr>
          <p:spPr>
            <a:xfrm>
              <a:off x="1954145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6"/>
            <p:cNvSpPr/>
            <p:nvPr/>
          </p:nvSpPr>
          <p:spPr>
            <a:xfrm>
              <a:off x="1696088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6"/>
            <p:cNvSpPr/>
            <p:nvPr/>
          </p:nvSpPr>
          <p:spPr>
            <a:xfrm>
              <a:off x="1807326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6"/>
            <p:cNvSpPr/>
            <p:nvPr/>
          </p:nvSpPr>
          <p:spPr>
            <a:xfrm>
              <a:off x="3737172" y="-272092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6"/>
            <p:cNvSpPr/>
            <p:nvPr/>
          </p:nvSpPr>
          <p:spPr>
            <a:xfrm>
              <a:off x="3574666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6"/>
            <p:cNvSpPr/>
            <p:nvPr/>
          </p:nvSpPr>
          <p:spPr>
            <a:xfrm>
              <a:off x="3797181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6"/>
            <p:cNvSpPr/>
            <p:nvPr/>
          </p:nvSpPr>
          <p:spPr>
            <a:xfrm>
              <a:off x="4237126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6"/>
            <p:cNvSpPr/>
            <p:nvPr/>
          </p:nvSpPr>
          <p:spPr>
            <a:xfrm>
              <a:off x="4335054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16"/>
            <p:cNvSpPr/>
            <p:nvPr/>
          </p:nvSpPr>
          <p:spPr>
            <a:xfrm>
              <a:off x="2168866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16"/>
            <p:cNvSpPr/>
            <p:nvPr/>
          </p:nvSpPr>
          <p:spPr>
            <a:xfrm>
              <a:off x="3411534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6"/>
            <p:cNvSpPr/>
            <p:nvPr/>
          </p:nvSpPr>
          <p:spPr>
            <a:xfrm>
              <a:off x="3151066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6"/>
            <p:cNvSpPr/>
            <p:nvPr/>
          </p:nvSpPr>
          <p:spPr>
            <a:xfrm>
              <a:off x="3240108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6"/>
            <p:cNvSpPr/>
            <p:nvPr/>
          </p:nvSpPr>
          <p:spPr>
            <a:xfrm>
              <a:off x="3013889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6"/>
            <p:cNvSpPr/>
            <p:nvPr/>
          </p:nvSpPr>
          <p:spPr>
            <a:xfrm>
              <a:off x="2752429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6"/>
            <p:cNvSpPr/>
            <p:nvPr/>
          </p:nvSpPr>
          <p:spPr>
            <a:xfrm>
              <a:off x="2447658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6"/>
            <p:cNvSpPr/>
            <p:nvPr/>
          </p:nvSpPr>
          <p:spPr>
            <a:xfrm>
              <a:off x="2529754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16"/>
            <p:cNvSpPr/>
            <p:nvPr/>
          </p:nvSpPr>
          <p:spPr>
            <a:xfrm>
              <a:off x="2492941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16"/>
            <p:cNvSpPr/>
            <p:nvPr/>
          </p:nvSpPr>
          <p:spPr>
            <a:xfrm>
              <a:off x="2635863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16"/>
            <p:cNvSpPr/>
            <p:nvPr/>
          </p:nvSpPr>
          <p:spPr>
            <a:xfrm>
              <a:off x="2580789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16"/>
            <p:cNvSpPr/>
            <p:nvPr/>
          </p:nvSpPr>
          <p:spPr>
            <a:xfrm>
              <a:off x="2309498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16"/>
            <p:cNvSpPr/>
            <p:nvPr/>
          </p:nvSpPr>
          <p:spPr>
            <a:xfrm>
              <a:off x="4163864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16"/>
            <p:cNvSpPr/>
            <p:nvPr/>
          </p:nvSpPr>
          <p:spPr>
            <a:xfrm>
              <a:off x="4657718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16"/>
            <p:cNvSpPr/>
            <p:nvPr/>
          </p:nvSpPr>
          <p:spPr>
            <a:xfrm>
              <a:off x="4399661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16"/>
            <p:cNvSpPr/>
            <p:nvPr/>
          </p:nvSpPr>
          <p:spPr>
            <a:xfrm>
              <a:off x="4510898" y="-10844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16"/>
            <p:cNvSpPr/>
            <p:nvPr/>
          </p:nvSpPr>
          <p:spPr>
            <a:xfrm>
              <a:off x="6278238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6"/>
            <p:cNvSpPr/>
            <p:nvPr/>
          </p:nvSpPr>
          <p:spPr>
            <a:xfrm>
              <a:off x="6500754" y="451708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6"/>
            <p:cNvSpPr/>
            <p:nvPr/>
          </p:nvSpPr>
          <p:spPr>
            <a:xfrm>
              <a:off x="6940699" y="798788"/>
              <a:ext cx="187909" cy="190650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6"/>
            <p:cNvSpPr/>
            <p:nvPr/>
          </p:nvSpPr>
          <p:spPr>
            <a:xfrm>
              <a:off x="7038627" y="698765"/>
              <a:ext cx="234454" cy="108541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6"/>
            <p:cNvSpPr/>
            <p:nvPr/>
          </p:nvSpPr>
          <p:spPr>
            <a:xfrm>
              <a:off x="4872439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6"/>
            <p:cNvSpPr/>
            <p:nvPr/>
          </p:nvSpPr>
          <p:spPr>
            <a:xfrm>
              <a:off x="6115107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6"/>
            <p:cNvSpPr/>
            <p:nvPr/>
          </p:nvSpPr>
          <p:spPr>
            <a:xfrm>
              <a:off x="5854639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16"/>
            <p:cNvSpPr/>
            <p:nvPr/>
          </p:nvSpPr>
          <p:spPr>
            <a:xfrm>
              <a:off x="5943681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16"/>
            <p:cNvSpPr/>
            <p:nvPr/>
          </p:nvSpPr>
          <p:spPr>
            <a:xfrm>
              <a:off x="5717462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6"/>
            <p:cNvSpPr/>
            <p:nvPr/>
          </p:nvSpPr>
          <p:spPr>
            <a:xfrm>
              <a:off x="5456002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6"/>
            <p:cNvSpPr/>
            <p:nvPr/>
          </p:nvSpPr>
          <p:spPr>
            <a:xfrm>
              <a:off x="5151231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6"/>
            <p:cNvSpPr/>
            <p:nvPr/>
          </p:nvSpPr>
          <p:spPr>
            <a:xfrm>
              <a:off x="5233327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6"/>
            <p:cNvSpPr/>
            <p:nvPr/>
          </p:nvSpPr>
          <p:spPr>
            <a:xfrm>
              <a:off x="5196513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6"/>
            <p:cNvSpPr/>
            <p:nvPr/>
          </p:nvSpPr>
          <p:spPr>
            <a:xfrm>
              <a:off x="5339436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6"/>
            <p:cNvSpPr/>
            <p:nvPr/>
          </p:nvSpPr>
          <p:spPr>
            <a:xfrm>
              <a:off x="5284362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5013071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16"/>
            <p:cNvSpPr/>
            <p:nvPr/>
          </p:nvSpPr>
          <p:spPr>
            <a:xfrm>
              <a:off x="6867437" y="9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16"/>
            <p:cNvSpPr/>
            <p:nvPr/>
          </p:nvSpPr>
          <p:spPr>
            <a:xfrm>
              <a:off x="7361291" y="1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6"/>
            <p:cNvSpPr/>
            <p:nvPr/>
          </p:nvSpPr>
          <p:spPr>
            <a:xfrm>
              <a:off x="7103234" y="-226689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6"/>
            <p:cNvSpPr/>
            <p:nvPr/>
          </p:nvSpPr>
          <p:spPr>
            <a:xfrm>
              <a:off x="8981811" y="24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6"/>
            <p:cNvSpPr/>
            <p:nvPr/>
          </p:nvSpPr>
          <p:spPr>
            <a:xfrm>
              <a:off x="7576012" y="617785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6"/>
            <p:cNvSpPr/>
            <p:nvPr/>
          </p:nvSpPr>
          <p:spPr>
            <a:xfrm>
              <a:off x="8818680" y="18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6"/>
            <p:cNvSpPr/>
            <p:nvPr/>
          </p:nvSpPr>
          <p:spPr>
            <a:xfrm>
              <a:off x="8558212" y="365020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6"/>
            <p:cNvSpPr/>
            <p:nvPr/>
          </p:nvSpPr>
          <p:spPr>
            <a:xfrm>
              <a:off x="8647254" y="470292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16"/>
            <p:cNvSpPr/>
            <p:nvPr/>
          </p:nvSpPr>
          <p:spPr>
            <a:xfrm>
              <a:off x="8421035" y="-11713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16"/>
            <p:cNvSpPr/>
            <p:nvPr/>
          </p:nvSpPr>
          <p:spPr>
            <a:xfrm>
              <a:off x="8159575" y="-28377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16"/>
            <p:cNvSpPr/>
            <p:nvPr/>
          </p:nvSpPr>
          <p:spPr>
            <a:xfrm>
              <a:off x="7854803" y="12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16"/>
            <p:cNvSpPr/>
            <p:nvPr/>
          </p:nvSpPr>
          <p:spPr>
            <a:xfrm>
              <a:off x="7936900" y="22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16"/>
            <p:cNvSpPr/>
            <p:nvPr/>
          </p:nvSpPr>
          <p:spPr>
            <a:xfrm>
              <a:off x="7900086" y="548818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16"/>
            <p:cNvSpPr/>
            <p:nvPr/>
          </p:nvSpPr>
          <p:spPr>
            <a:xfrm>
              <a:off x="8043009" y="514426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16"/>
            <p:cNvSpPr/>
            <p:nvPr/>
          </p:nvSpPr>
          <p:spPr>
            <a:xfrm>
              <a:off x="7987934" y="460035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16"/>
            <p:cNvSpPr/>
            <p:nvPr/>
          </p:nvSpPr>
          <p:spPr>
            <a:xfrm>
              <a:off x="7716644" y="-2907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16"/>
            <p:cNvSpPr/>
            <p:nvPr/>
          </p:nvSpPr>
          <p:spPr>
            <a:xfrm flipH="1">
              <a:off x="7848670" y="2048133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16"/>
            <p:cNvSpPr/>
            <p:nvPr/>
          </p:nvSpPr>
          <p:spPr>
            <a:xfrm flipH="1">
              <a:off x="8325005" y="178009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16"/>
            <p:cNvSpPr/>
            <p:nvPr/>
          </p:nvSpPr>
          <p:spPr>
            <a:xfrm flipH="1">
              <a:off x="8439615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16"/>
            <p:cNvSpPr/>
            <p:nvPr/>
          </p:nvSpPr>
          <p:spPr>
            <a:xfrm flipH="1">
              <a:off x="8544646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16"/>
            <p:cNvSpPr/>
            <p:nvPr/>
          </p:nvSpPr>
          <p:spPr>
            <a:xfrm flipH="1">
              <a:off x="8263135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16"/>
            <p:cNvSpPr/>
            <p:nvPr/>
          </p:nvSpPr>
          <p:spPr>
            <a:xfrm flipH="1">
              <a:off x="8472879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6"/>
            <p:cNvSpPr/>
            <p:nvPr/>
          </p:nvSpPr>
          <p:spPr>
            <a:xfrm flipH="1">
              <a:off x="8627209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6"/>
            <p:cNvSpPr/>
            <p:nvPr/>
          </p:nvSpPr>
          <p:spPr>
            <a:xfrm flipH="1">
              <a:off x="8766340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6"/>
            <p:cNvSpPr/>
            <p:nvPr/>
          </p:nvSpPr>
          <p:spPr>
            <a:xfrm flipH="1">
              <a:off x="9100476" y="172020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6"/>
            <p:cNvSpPr/>
            <p:nvPr/>
          </p:nvSpPr>
          <p:spPr>
            <a:xfrm flipH="1">
              <a:off x="9117139" y="211085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6"/>
            <p:cNvSpPr/>
            <p:nvPr/>
          </p:nvSpPr>
          <p:spPr>
            <a:xfrm flipH="1">
              <a:off x="8112003" y="123787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6"/>
            <p:cNvSpPr/>
            <p:nvPr/>
          </p:nvSpPr>
          <p:spPr>
            <a:xfrm flipH="1">
              <a:off x="6805610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6"/>
            <p:cNvSpPr/>
            <p:nvPr/>
          </p:nvSpPr>
          <p:spPr>
            <a:xfrm flipH="1">
              <a:off x="4102037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6"/>
            <p:cNvSpPr/>
            <p:nvPr/>
          </p:nvSpPr>
          <p:spPr>
            <a:xfrm flipH="1">
              <a:off x="-497281" y="184018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6"/>
            <p:cNvSpPr/>
            <p:nvPr/>
          </p:nvSpPr>
          <p:spPr>
            <a:xfrm flipH="1">
              <a:off x="1407340" y="2214210"/>
              <a:ext cx="133598" cy="142875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6"/>
            <p:cNvSpPr/>
            <p:nvPr/>
          </p:nvSpPr>
          <p:spPr>
            <a:xfrm flipH="1">
              <a:off x="214286" y="178009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6"/>
            <p:cNvSpPr/>
            <p:nvPr/>
          </p:nvSpPr>
          <p:spPr>
            <a:xfrm flipH="1">
              <a:off x="328896" y="196144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6"/>
            <p:cNvSpPr/>
            <p:nvPr/>
          </p:nvSpPr>
          <p:spPr>
            <a:xfrm flipH="1">
              <a:off x="433928" y="206671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6"/>
            <p:cNvSpPr/>
            <p:nvPr/>
          </p:nvSpPr>
          <p:spPr>
            <a:xfrm flipH="1">
              <a:off x="152417" y="94059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6"/>
            <p:cNvSpPr/>
            <p:nvPr/>
          </p:nvSpPr>
          <p:spPr>
            <a:xfrm flipH="1">
              <a:off x="362161" y="115090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6"/>
            <p:cNvSpPr/>
            <p:nvPr/>
          </p:nvSpPr>
          <p:spPr>
            <a:xfrm flipH="1">
              <a:off x="516491" y="147929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6"/>
            <p:cNvSpPr/>
            <p:nvPr/>
          </p:nvSpPr>
          <p:spPr>
            <a:xfrm flipH="1">
              <a:off x="655622" y="131265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6"/>
            <p:cNvSpPr/>
            <p:nvPr/>
          </p:nvSpPr>
          <p:spPr>
            <a:xfrm flipH="1">
              <a:off x="989757" y="172020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6"/>
            <p:cNvSpPr/>
            <p:nvPr/>
          </p:nvSpPr>
          <p:spPr>
            <a:xfrm flipH="1">
              <a:off x="1092297" y="1823183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6"/>
            <p:cNvSpPr/>
            <p:nvPr/>
          </p:nvSpPr>
          <p:spPr>
            <a:xfrm flipH="1">
              <a:off x="1116244" y="214524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6"/>
            <p:cNvSpPr/>
            <p:nvPr/>
          </p:nvSpPr>
          <p:spPr>
            <a:xfrm flipH="1">
              <a:off x="1006420" y="211085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6"/>
            <p:cNvSpPr/>
            <p:nvPr/>
          </p:nvSpPr>
          <p:spPr>
            <a:xfrm flipH="1">
              <a:off x="1065974" y="205646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6"/>
            <p:cNvSpPr/>
            <p:nvPr/>
          </p:nvSpPr>
          <p:spPr>
            <a:xfrm flipH="1">
              <a:off x="1317375" y="1593518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6"/>
            <p:cNvSpPr/>
            <p:nvPr/>
          </p:nvSpPr>
          <p:spPr>
            <a:xfrm flipH="1">
              <a:off x="1232341" y="1227569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6"/>
            <p:cNvSpPr/>
            <p:nvPr/>
          </p:nvSpPr>
          <p:spPr>
            <a:xfrm flipH="1">
              <a:off x="1322030" y="1334956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6"/>
            <p:cNvSpPr/>
            <p:nvPr/>
          </p:nvSpPr>
          <p:spPr>
            <a:xfrm flipH="1">
              <a:off x="1398465" y="1099583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6"/>
            <p:cNvSpPr/>
            <p:nvPr/>
          </p:nvSpPr>
          <p:spPr>
            <a:xfrm flipH="1">
              <a:off x="1284" y="123787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6"/>
            <p:cNvSpPr/>
            <p:nvPr/>
          </p:nvSpPr>
          <p:spPr>
            <a:xfrm>
              <a:off x="1060649" y="2941483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6"/>
            <p:cNvSpPr/>
            <p:nvPr/>
          </p:nvSpPr>
          <p:spPr>
            <a:xfrm>
              <a:off x="898143" y="345733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6"/>
            <p:cNvSpPr/>
            <p:nvPr/>
          </p:nvSpPr>
          <p:spPr>
            <a:xfrm>
              <a:off x="1120659" y="3665283"/>
              <a:ext cx="174671" cy="180482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6"/>
            <p:cNvSpPr/>
            <p:nvPr/>
          </p:nvSpPr>
          <p:spPr>
            <a:xfrm>
              <a:off x="735011" y="339724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6"/>
            <p:cNvSpPr/>
            <p:nvPr/>
          </p:nvSpPr>
          <p:spPr>
            <a:xfrm>
              <a:off x="474543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6"/>
            <p:cNvSpPr/>
            <p:nvPr/>
          </p:nvSpPr>
          <p:spPr>
            <a:xfrm>
              <a:off x="563586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6"/>
            <p:cNvSpPr/>
            <p:nvPr/>
          </p:nvSpPr>
          <p:spPr>
            <a:xfrm>
              <a:off x="326129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6"/>
            <p:cNvSpPr/>
            <p:nvPr/>
          </p:nvSpPr>
          <p:spPr>
            <a:xfrm>
              <a:off x="511299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6"/>
            <p:cNvSpPr/>
            <p:nvPr/>
          </p:nvSpPr>
          <p:spPr>
            <a:xfrm>
              <a:off x="337366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6"/>
            <p:cNvSpPr/>
            <p:nvPr/>
          </p:nvSpPr>
          <p:spPr>
            <a:xfrm>
              <a:off x="75906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6"/>
            <p:cNvSpPr/>
            <p:nvPr/>
          </p:nvSpPr>
          <p:spPr>
            <a:xfrm>
              <a:off x="-228865" y="333735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6"/>
            <p:cNvSpPr/>
            <p:nvPr/>
          </p:nvSpPr>
          <p:spPr>
            <a:xfrm>
              <a:off x="-183582" y="376239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6"/>
            <p:cNvSpPr/>
            <p:nvPr/>
          </p:nvSpPr>
          <p:spPr>
            <a:xfrm>
              <a:off x="-40659" y="372800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6"/>
            <p:cNvSpPr/>
            <p:nvPr/>
          </p:nvSpPr>
          <p:spPr>
            <a:xfrm>
              <a:off x="-95734" y="367361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6"/>
            <p:cNvSpPr/>
            <p:nvPr/>
          </p:nvSpPr>
          <p:spPr>
            <a:xfrm>
              <a:off x="965832" y="285502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6"/>
            <p:cNvSpPr/>
            <p:nvPr/>
          </p:nvSpPr>
          <p:spPr>
            <a:xfrm>
              <a:off x="1487341" y="3310014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6"/>
            <p:cNvSpPr/>
            <p:nvPr/>
          </p:nvSpPr>
          <p:spPr>
            <a:xfrm>
              <a:off x="9008861" y="3457336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6"/>
            <p:cNvSpPr/>
            <p:nvPr/>
          </p:nvSpPr>
          <p:spPr>
            <a:xfrm>
              <a:off x="8845730" y="3397246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6"/>
            <p:cNvSpPr/>
            <p:nvPr/>
          </p:nvSpPr>
          <p:spPr>
            <a:xfrm>
              <a:off x="8585262" y="3578595"/>
              <a:ext cx="229842" cy="23101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6"/>
            <p:cNvSpPr/>
            <p:nvPr/>
          </p:nvSpPr>
          <p:spPr>
            <a:xfrm>
              <a:off x="8674304" y="3683867"/>
              <a:ext cx="35768" cy="29519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6"/>
            <p:cNvSpPr/>
            <p:nvPr/>
          </p:nvSpPr>
          <p:spPr>
            <a:xfrm>
              <a:off x="8436848" y="2557742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6"/>
            <p:cNvSpPr/>
            <p:nvPr/>
          </p:nvSpPr>
          <p:spPr>
            <a:xfrm>
              <a:off x="8622018" y="2768054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6"/>
            <p:cNvSpPr/>
            <p:nvPr/>
          </p:nvSpPr>
          <p:spPr>
            <a:xfrm>
              <a:off x="8448085" y="3096440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6"/>
            <p:cNvSpPr/>
            <p:nvPr/>
          </p:nvSpPr>
          <p:spPr>
            <a:xfrm>
              <a:off x="8186625" y="2929805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6"/>
            <p:cNvSpPr/>
            <p:nvPr/>
          </p:nvSpPr>
          <p:spPr>
            <a:xfrm>
              <a:off x="7881853" y="3337350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6"/>
            <p:cNvSpPr/>
            <p:nvPr/>
          </p:nvSpPr>
          <p:spPr>
            <a:xfrm>
              <a:off x="7963950" y="3440333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6"/>
            <p:cNvSpPr/>
            <p:nvPr/>
          </p:nvSpPr>
          <p:spPr>
            <a:xfrm>
              <a:off x="7927136" y="3762393"/>
              <a:ext cx="100620" cy="140216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6"/>
            <p:cNvSpPr/>
            <p:nvPr/>
          </p:nvSpPr>
          <p:spPr>
            <a:xfrm>
              <a:off x="8070059" y="3728001"/>
              <a:ext cx="67521" cy="10180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6"/>
            <p:cNvSpPr/>
            <p:nvPr/>
          </p:nvSpPr>
          <p:spPr>
            <a:xfrm>
              <a:off x="8014984" y="3673610"/>
              <a:ext cx="63042" cy="340430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6"/>
            <p:cNvSpPr/>
            <p:nvPr/>
          </p:nvSpPr>
          <p:spPr>
            <a:xfrm>
              <a:off x="9076550" y="2855026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6"/>
            <p:cNvSpPr/>
            <p:nvPr/>
          </p:nvSpPr>
          <p:spPr>
            <a:xfrm flipH="1">
              <a:off x="7767910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6"/>
            <p:cNvSpPr/>
            <p:nvPr/>
          </p:nvSpPr>
          <p:spPr>
            <a:xfrm flipH="1">
              <a:off x="7640487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6"/>
            <p:cNvSpPr/>
            <p:nvPr/>
          </p:nvSpPr>
          <p:spPr>
            <a:xfrm flipH="1">
              <a:off x="8352055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6"/>
            <p:cNvSpPr/>
            <p:nvPr/>
          </p:nvSpPr>
          <p:spPr>
            <a:xfrm flipH="1">
              <a:off x="8290185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6"/>
            <p:cNvSpPr/>
            <p:nvPr/>
          </p:nvSpPr>
          <p:spPr>
            <a:xfrm flipH="1">
              <a:off x="8499929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6"/>
            <p:cNvSpPr/>
            <p:nvPr/>
          </p:nvSpPr>
          <p:spPr>
            <a:xfrm flipH="1">
              <a:off x="8654259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6"/>
            <p:cNvSpPr/>
            <p:nvPr/>
          </p:nvSpPr>
          <p:spPr>
            <a:xfrm flipH="1">
              <a:off x="8793390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6"/>
            <p:cNvSpPr/>
            <p:nvPr/>
          </p:nvSpPr>
          <p:spPr>
            <a:xfrm flipH="1">
              <a:off x="9127526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6"/>
            <p:cNvSpPr/>
            <p:nvPr/>
          </p:nvSpPr>
          <p:spPr>
            <a:xfrm flipH="1">
              <a:off x="9230066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6"/>
            <p:cNvSpPr/>
            <p:nvPr/>
          </p:nvSpPr>
          <p:spPr>
            <a:xfrm flipH="1">
              <a:off x="8139053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6"/>
            <p:cNvSpPr/>
            <p:nvPr/>
          </p:nvSpPr>
          <p:spPr>
            <a:xfrm flipH="1">
              <a:off x="7638051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6"/>
            <p:cNvSpPr/>
            <p:nvPr/>
          </p:nvSpPr>
          <p:spPr>
            <a:xfrm flipH="1">
              <a:off x="7110550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6"/>
            <p:cNvSpPr/>
            <p:nvPr/>
          </p:nvSpPr>
          <p:spPr>
            <a:xfrm flipH="1">
              <a:off x="7120838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6"/>
            <p:cNvSpPr/>
            <p:nvPr/>
          </p:nvSpPr>
          <p:spPr>
            <a:xfrm flipH="1">
              <a:off x="7231920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6"/>
            <p:cNvSpPr/>
            <p:nvPr/>
          </p:nvSpPr>
          <p:spPr>
            <a:xfrm flipH="1">
              <a:off x="5064338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6"/>
            <p:cNvSpPr/>
            <p:nvPr/>
          </p:nvSpPr>
          <p:spPr>
            <a:xfrm flipH="1">
              <a:off x="4936914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6"/>
            <p:cNvSpPr/>
            <p:nvPr/>
          </p:nvSpPr>
          <p:spPr>
            <a:xfrm flipH="1">
              <a:off x="5648482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6"/>
            <p:cNvSpPr/>
            <p:nvPr/>
          </p:nvSpPr>
          <p:spPr>
            <a:xfrm flipH="1">
              <a:off x="5796356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6"/>
            <p:cNvSpPr/>
            <p:nvPr/>
          </p:nvSpPr>
          <p:spPr>
            <a:xfrm flipH="1">
              <a:off x="5950686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6"/>
            <p:cNvSpPr/>
            <p:nvPr/>
          </p:nvSpPr>
          <p:spPr>
            <a:xfrm flipH="1">
              <a:off x="6089817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6"/>
            <p:cNvSpPr/>
            <p:nvPr/>
          </p:nvSpPr>
          <p:spPr>
            <a:xfrm flipH="1">
              <a:off x="6423953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6"/>
            <p:cNvSpPr/>
            <p:nvPr/>
          </p:nvSpPr>
          <p:spPr>
            <a:xfrm flipH="1">
              <a:off x="6526493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6"/>
            <p:cNvSpPr/>
            <p:nvPr/>
          </p:nvSpPr>
          <p:spPr>
            <a:xfrm flipH="1">
              <a:off x="6751571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6"/>
            <p:cNvSpPr/>
            <p:nvPr/>
          </p:nvSpPr>
          <p:spPr>
            <a:xfrm flipH="1">
              <a:off x="6666537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6"/>
            <p:cNvSpPr/>
            <p:nvPr/>
          </p:nvSpPr>
          <p:spPr>
            <a:xfrm flipH="1">
              <a:off x="6756226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6"/>
            <p:cNvSpPr/>
            <p:nvPr/>
          </p:nvSpPr>
          <p:spPr>
            <a:xfrm flipH="1">
              <a:off x="6832660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6"/>
            <p:cNvSpPr/>
            <p:nvPr/>
          </p:nvSpPr>
          <p:spPr>
            <a:xfrm flipH="1">
              <a:off x="5435480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6"/>
            <p:cNvSpPr/>
            <p:nvPr/>
          </p:nvSpPr>
          <p:spPr>
            <a:xfrm flipH="1">
              <a:off x="4934479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6"/>
            <p:cNvSpPr/>
            <p:nvPr/>
          </p:nvSpPr>
          <p:spPr>
            <a:xfrm flipH="1">
              <a:off x="4406977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6"/>
            <p:cNvSpPr/>
            <p:nvPr/>
          </p:nvSpPr>
          <p:spPr>
            <a:xfrm flipH="1">
              <a:off x="4417265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6"/>
            <p:cNvSpPr/>
            <p:nvPr/>
          </p:nvSpPr>
          <p:spPr>
            <a:xfrm flipH="1">
              <a:off x="4528347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6"/>
            <p:cNvSpPr/>
            <p:nvPr/>
          </p:nvSpPr>
          <p:spPr>
            <a:xfrm flipH="1">
              <a:off x="2360765" y="4537908"/>
              <a:ext cx="342490" cy="312831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6"/>
            <p:cNvSpPr/>
            <p:nvPr/>
          </p:nvSpPr>
          <p:spPr>
            <a:xfrm flipH="1">
              <a:off x="223334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6"/>
            <p:cNvSpPr/>
            <p:nvPr/>
          </p:nvSpPr>
          <p:spPr>
            <a:xfrm flipH="1">
              <a:off x="2944909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6"/>
            <p:cNvSpPr/>
            <p:nvPr/>
          </p:nvSpPr>
          <p:spPr>
            <a:xfrm flipH="1">
              <a:off x="3092784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6"/>
            <p:cNvSpPr/>
            <p:nvPr/>
          </p:nvSpPr>
          <p:spPr>
            <a:xfrm flipH="1">
              <a:off x="3247113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6"/>
            <p:cNvSpPr/>
            <p:nvPr/>
          </p:nvSpPr>
          <p:spPr>
            <a:xfrm flipH="1">
              <a:off x="3386244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16"/>
            <p:cNvSpPr/>
            <p:nvPr/>
          </p:nvSpPr>
          <p:spPr>
            <a:xfrm flipH="1">
              <a:off x="3720380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16"/>
            <p:cNvSpPr/>
            <p:nvPr/>
          </p:nvSpPr>
          <p:spPr>
            <a:xfrm flipH="1">
              <a:off x="3822920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6"/>
            <p:cNvSpPr/>
            <p:nvPr/>
          </p:nvSpPr>
          <p:spPr>
            <a:xfrm flipH="1">
              <a:off x="4047998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6"/>
            <p:cNvSpPr/>
            <p:nvPr/>
          </p:nvSpPr>
          <p:spPr>
            <a:xfrm flipH="1">
              <a:off x="3962964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6"/>
            <p:cNvSpPr/>
            <p:nvPr/>
          </p:nvSpPr>
          <p:spPr>
            <a:xfrm flipH="1">
              <a:off x="4052653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6"/>
            <p:cNvSpPr/>
            <p:nvPr/>
          </p:nvSpPr>
          <p:spPr>
            <a:xfrm flipH="1">
              <a:off x="4129087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6"/>
            <p:cNvSpPr/>
            <p:nvPr/>
          </p:nvSpPr>
          <p:spPr>
            <a:xfrm flipH="1">
              <a:off x="2731907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6"/>
            <p:cNvSpPr/>
            <p:nvPr/>
          </p:nvSpPr>
          <p:spPr>
            <a:xfrm flipH="1">
              <a:off x="2230906" y="4906439"/>
              <a:ext cx="45657" cy="44986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6"/>
            <p:cNvSpPr/>
            <p:nvPr/>
          </p:nvSpPr>
          <p:spPr>
            <a:xfrm flipH="1">
              <a:off x="1703404" y="4825192"/>
              <a:ext cx="79305" cy="404046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6"/>
            <p:cNvSpPr/>
            <p:nvPr/>
          </p:nvSpPr>
          <p:spPr>
            <a:xfrm flipH="1">
              <a:off x="1713692" y="4583311"/>
              <a:ext cx="327074" cy="312898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6"/>
            <p:cNvSpPr/>
            <p:nvPr/>
          </p:nvSpPr>
          <p:spPr>
            <a:xfrm flipH="1">
              <a:off x="1824774" y="4701555"/>
              <a:ext cx="104755" cy="85543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16"/>
            <p:cNvSpPr/>
            <p:nvPr/>
          </p:nvSpPr>
          <p:spPr>
            <a:xfrm flipH="1">
              <a:off x="-470231" y="5053761"/>
              <a:ext cx="632420" cy="600382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16"/>
            <p:cNvSpPr/>
            <p:nvPr/>
          </p:nvSpPr>
          <p:spPr>
            <a:xfrm flipH="1">
              <a:off x="241336" y="4993671"/>
              <a:ext cx="83984" cy="81747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6"/>
            <p:cNvSpPr/>
            <p:nvPr/>
          </p:nvSpPr>
          <p:spPr>
            <a:xfrm flipH="1">
              <a:off x="179467" y="4154167"/>
              <a:ext cx="554735" cy="580301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6"/>
            <p:cNvSpPr/>
            <p:nvPr/>
          </p:nvSpPr>
          <p:spPr>
            <a:xfrm flipH="1">
              <a:off x="389211" y="4364479"/>
              <a:ext cx="159822" cy="166016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6"/>
            <p:cNvSpPr/>
            <p:nvPr/>
          </p:nvSpPr>
          <p:spPr>
            <a:xfrm flipH="1">
              <a:off x="543541" y="4692865"/>
              <a:ext cx="179425" cy="425232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6"/>
            <p:cNvSpPr/>
            <p:nvPr/>
          </p:nvSpPr>
          <p:spPr>
            <a:xfrm flipH="1">
              <a:off x="682672" y="4526230"/>
              <a:ext cx="301754" cy="378799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6"/>
            <p:cNvSpPr/>
            <p:nvPr/>
          </p:nvSpPr>
          <p:spPr>
            <a:xfrm flipH="1">
              <a:off x="1016807" y="4933775"/>
              <a:ext cx="272389" cy="295135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6"/>
            <p:cNvSpPr/>
            <p:nvPr/>
          </p:nvSpPr>
          <p:spPr>
            <a:xfrm flipH="1">
              <a:off x="1119347" y="5036758"/>
              <a:ext cx="87753" cy="87368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6"/>
            <p:cNvSpPr/>
            <p:nvPr/>
          </p:nvSpPr>
          <p:spPr>
            <a:xfrm flipH="1">
              <a:off x="1344425" y="4807093"/>
              <a:ext cx="82931" cy="82975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6"/>
            <p:cNvSpPr/>
            <p:nvPr/>
          </p:nvSpPr>
          <p:spPr>
            <a:xfrm flipH="1">
              <a:off x="1259391" y="4441144"/>
              <a:ext cx="224946" cy="252963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6"/>
            <p:cNvSpPr/>
            <p:nvPr/>
          </p:nvSpPr>
          <p:spPr>
            <a:xfrm flipH="1">
              <a:off x="1349080" y="4548531"/>
              <a:ext cx="35612" cy="37057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6"/>
            <p:cNvSpPr/>
            <p:nvPr/>
          </p:nvSpPr>
          <p:spPr>
            <a:xfrm flipH="1">
              <a:off x="1425515" y="4313158"/>
              <a:ext cx="87881" cy="76962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6"/>
            <p:cNvSpPr/>
            <p:nvPr/>
          </p:nvSpPr>
          <p:spPr>
            <a:xfrm flipH="1">
              <a:off x="28334" y="4451451"/>
              <a:ext cx="66165" cy="65736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1" name="Google Shape;2281;p16"/>
          <p:cNvSpPr/>
          <p:nvPr/>
        </p:nvSpPr>
        <p:spPr>
          <a:xfrm>
            <a:off x="131250" y="179400"/>
            <a:ext cx="8881500" cy="6499200"/>
          </a:xfrm>
          <a:prstGeom prst="plaque">
            <a:avLst>
              <a:gd name="adj" fmla="val 7213"/>
            </a:avLst>
          </a:prstGeom>
          <a:solidFill>
            <a:srgbClr val="FFF5E9">
              <a:alpha val="90000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282" name="Google Shape;2282;p16"/>
          <p:cNvSpPr txBox="1">
            <a:spLocks noGrp="1"/>
          </p:cNvSpPr>
          <p:nvPr>
            <p:ph type="title"/>
          </p:nvPr>
        </p:nvSpPr>
        <p:spPr>
          <a:xfrm>
            <a:off x="1727625" y="716367"/>
            <a:ext cx="3021300" cy="7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4" name="Google Shape;2284;p17"/>
          <p:cNvGrpSpPr/>
          <p:nvPr/>
        </p:nvGrpSpPr>
        <p:grpSpPr>
          <a:xfrm>
            <a:off x="-337403" y="-299402"/>
            <a:ext cx="9725807" cy="7449460"/>
            <a:chOff x="-337403" y="-224552"/>
            <a:chExt cx="9725807" cy="5587095"/>
          </a:xfrm>
        </p:grpSpPr>
        <p:grpSp>
          <p:nvGrpSpPr>
            <p:cNvPr id="2285" name="Google Shape;2285;p17"/>
            <p:cNvGrpSpPr/>
            <p:nvPr/>
          </p:nvGrpSpPr>
          <p:grpSpPr>
            <a:xfrm>
              <a:off x="-337403" y="-224552"/>
              <a:ext cx="9725807" cy="5587095"/>
              <a:chOff x="-337403" y="-224552"/>
              <a:chExt cx="9725807" cy="5587095"/>
            </a:xfrm>
          </p:grpSpPr>
          <p:sp>
            <p:nvSpPr>
              <p:cNvPr id="2286" name="Google Shape;2286;p17"/>
              <p:cNvSpPr/>
              <p:nvPr/>
            </p:nvSpPr>
            <p:spPr>
              <a:xfrm>
                <a:off x="1120167" y="3453795"/>
                <a:ext cx="184789" cy="175757"/>
              </a:xfrm>
              <a:custGeom>
                <a:avLst/>
                <a:gdLst/>
                <a:ahLst/>
                <a:cxnLst/>
                <a:rect l="l" t="t" r="r" b="b"/>
                <a:pathLst>
                  <a:path w="115493" h="109848" extrusionOk="0">
                    <a:moveTo>
                      <a:pt x="57167" y="9057"/>
                    </a:moveTo>
                    <a:cubicBezTo>
                      <a:pt x="50817" y="-468"/>
                      <a:pt x="36212" y="-3008"/>
                      <a:pt x="27322" y="3977"/>
                    </a:cubicBezTo>
                    <a:cubicBezTo>
                      <a:pt x="18432" y="10962"/>
                      <a:pt x="17162" y="26202"/>
                      <a:pt x="25417" y="34457"/>
                    </a:cubicBezTo>
                    <a:cubicBezTo>
                      <a:pt x="14622" y="35092"/>
                      <a:pt x="3827" y="40807"/>
                      <a:pt x="652" y="50967"/>
                    </a:cubicBezTo>
                    <a:cubicBezTo>
                      <a:pt x="-2523" y="61127"/>
                      <a:pt x="6367" y="73827"/>
                      <a:pt x="17162" y="71922"/>
                    </a:cubicBezTo>
                    <a:cubicBezTo>
                      <a:pt x="8907" y="79542"/>
                      <a:pt x="8907" y="94147"/>
                      <a:pt x="17797" y="101767"/>
                    </a:cubicBezTo>
                    <a:cubicBezTo>
                      <a:pt x="26687" y="109387"/>
                      <a:pt x="40657" y="107482"/>
                      <a:pt x="47007" y="98592"/>
                    </a:cubicBezTo>
                    <a:cubicBezTo>
                      <a:pt x="52087" y="108117"/>
                      <a:pt x="65422" y="112562"/>
                      <a:pt x="75582" y="108117"/>
                    </a:cubicBezTo>
                    <a:cubicBezTo>
                      <a:pt x="85742" y="103037"/>
                      <a:pt x="90822" y="90337"/>
                      <a:pt x="86377" y="80177"/>
                    </a:cubicBezTo>
                    <a:cubicBezTo>
                      <a:pt x="95902" y="83987"/>
                      <a:pt x="107967" y="79542"/>
                      <a:pt x="113047" y="70652"/>
                    </a:cubicBezTo>
                    <a:cubicBezTo>
                      <a:pt x="118127" y="61762"/>
                      <a:pt x="114952" y="49062"/>
                      <a:pt x="106697" y="42712"/>
                    </a:cubicBezTo>
                    <a:cubicBezTo>
                      <a:pt x="113047" y="31282"/>
                      <a:pt x="108602" y="15407"/>
                      <a:pt x="97807" y="7787"/>
                    </a:cubicBezTo>
                    <a:cubicBezTo>
                      <a:pt x="87012" y="167"/>
                      <a:pt x="69867" y="2707"/>
                      <a:pt x="57167" y="9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17"/>
              <p:cNvSpPr/>
              <p:nvPr/>
            </p:nvSpPr>
            <p:spPr>
              <a:xfrm>
                <a:off x="777430" y="-224552"/>
                <a:ext cx="236214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147634" h="126522" extrusionOk="0">
                    <a:moveTo>
                      <a:pt x="52923" y="114053"/>
                    </a:moveTo>
                    <a:cubicBezTo>
                      <a:pt x="76418" y="129293"/>
                      <a:pt x="108168" y="130563"/>
                      <a:pt x="132933" y="117863"/>
                    </a:cubicBezTo>
                    <a:cubicBezTo>
                      <a:pt x="138648" y="114688"/>
                      <a:pt x="144998" y="110878"/>
                      <a:pt x="146903" y="104528"/>
                    </a:cubicBezTo>
                    <a:cubicBezTo>
                      <a:pt x="149443" y="97543"/>
                      <a:pt x="144998" y="89288"/>
                      <a:pt x="139283" y="84843"/>
                    </a:cubicBezTo>
                    <a:cubicBezTo>
                      <a:pt x="132933" y="80398"/>
                      <a:pt x="125313" y="79128"/>
                      <a:pt x="117693" y="78493"/>
                    </a:cubicBezTo>
                    <a:cubicBezTo>
                      <a:pt x="129123" y="72778"/>
                      <a:pt x="139918" y="64523"/>
                      <a:pt x="144363" y="52458"/>
                    </a:cubicBezTo>
                    <a:cubicBezTo>
                      <a:pt x="148808" y="40393"/>
                      <a:pt x="144363" y="24518"/>
                      <a:pt x="132298" y="20073"/>
                    </a:cubicBezTo>
                    <a:cubicBezTo>
                      <a:pt x="125313" y="17533"/>
                      <a:pt x="117693" y="18168"/>
                      <a:pt x="111343" y="21978"/>
                    </a:cubicBezTo>
                    <a:cubicBezTo>
                      <a:pt x="104993" y="25788"/>
                      <a:pt x="99913" y="31503"/>
                      <a:pt x="97373" y="37853"/>
                    </a:cubicBezTo>
                    <a:cubicBezTo>
                      <a:pt x="98008" y="28328"/>
                      <a:pt x="96738" y="18168"/>
                      <a:pt x="91658" y="9913"/>
                    </a:cubicBezTo>
                    <a:cubicBezTo>
                      <a:pt x="85943" y="2293"/>
                      <a:pt x="75148" y="-2787"/>
                      <a:pt x="66258" y="1658"/>
                    </a:cubicBezTo>
                    <a:cubicBezTo>
                      <a:pt x="58003" y="5468"/>
                      <a:pt x="54193" y="14358"/>
                      <a:pt x="51018" y="22613"/>
                    </a:cubicBezTo>
                    <a:cubicBezTo>
                      <a:pt x="47208" y="10548"/>
                      <a:pt x="31968" y="4833"/>
                      <a:pt x="20538" y="9278"/>
                    </a:cubicBezTo>
                    <a:cubicBezTo>
                      <a:pt x="9108" y="13723"/>
                      <a:pt x="1488" y="25788"/>
                      <a:pt x="218" y="37853"/>
                    </a:cubicBezTo>
                    <a:cubicBezTo>
                      <a:pt x="-1052" y="49918"/>
                      <a:pt x="3393" y="62618"/>
                      <a:pt x="9108" y="73413"/>
                    </a:cubicBezTo>
                    <a:cubicBezTo>
                      <a:pt x="18633" y="91828"/>
                      <a:pt x="36413" y="103258"/>
                      <a:pt x="52923" y="1140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17"/>
              <p:cNvSpPr/>
              <p:nvPr/>
            </p:nvSpPr>
            <p:spPr>
              <a:xfrm>
                <a:off x="691399" y="-70244"/>
                <a:ext cx="148091" cy="287267"/>
              </a:xfrm>
              <a:custGeom>
                <a:avLst/>
                <a:gdLst/>
                <a:ahLst/>
                <a:cxnLst/>
                <a:rect l="l" t="t" r="r" b="b"/>
                <a:pathLst>
                  <a:path w="92557" h="179542" extrusionOk="0">
                    <a:moveTo>
                      <a:pt x="6359" y="179543"/>
                    </a:moveTo>
                    <a:cubicBezTo>
                      <a:pt x="6359" y="179543"/>
                      <a:pt x="6359" y="179543"/>
                      <a:pt x="6359" y="179543"/>
                    </a:cubicBezTo>
                    <a:cubicBezTo>
                      <a:pt x="9534" y="179543"/>
                      <a:pt x="12074" y="177003"/>
                      <a:pt x="12074" y="173193"/>
                    </a:cubicBezTo>
                    <a:cubicBezTo>
                      <a:pt x="11439" y="110963"/>
                      <a:pt x="41284" y="48733"/>
                      <a:pt x="90179" y="10633"/>
                    </a:cubicBezTo>
                    <a:cubicBezTo>
                      <a:pt x="92719" y="8728"/>
                      <a:pt x="93354" y="4918"/>
                      <a:pt x="91449" y="2378"/>
                    </a:cubicBezTo>
                    <a:cubicBezTo>
                      <a:pt x="89544" y="-162"/>
                      <a:pt x="85734" y="-797"/>
                      <a:pt x="83194" y="1108"/>
                    </a:cubicBezTo>
                    <a:cubicBezTo>
                      <a:pt x="31124" y="41748"/>
                      <a:pt x="-626" y="107788"/>
                      <a:pt x="9" y="173193"/>
                    </a:cubicBezTo>
                    <a:cubicBezTo>
                      <a:pt x="9" y="176368"/>
                      <a:pt x="2549" y="179543"/>
                      <a:pt x="6359" y="1795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17"/>
              <p:cNvSpPr/>
              <p:nvPr/>
            </p:nvSpPr>
            <p:spPr>
              <a:xfrm>
                <a:off x="819527" y="-112770"/>
                <a:ext cx="67813" cy="64107"/>
              </a:xfrm>
              <a:custGeom>
                <a:avLst/>
                <a:gdLst/>
                <a:ahLst/>
                <a:cxnLst/>
                <a:rect l="l" t="t" r="r" b="b"/>
                <a:pathLst>
                  <a:path w="42383" h="40067" extrusionOk="0">
                    <a:moveTo>
                      <a:pt x="12009" y="39115"/>
                    </a:moveTo>
                    <a:cubicBezTo>
                      <a:pt x="17089" y="40385"/>
                      <a:pt x="22804" y="40385"/>
                      <a:pt x="27884" y="39115"/>
                    </a:cubicBezTo>
                    <a:cubicBezTo>
                      <a:pt x="32964" y="37845"/>
                      <a:pt x="38044" y="34670"/>
                      <a:pt x="40584" y="30225"/>
                    </a:cubicBezTo>
                    <a:cubicBezTo>
                      <a:pt x="43759" y="23875"/>
                      <a:pt x="42489" y="16255"/>
                      <a:pt x="38679" y="10540"/>
                    </a:cubicBezTo>
                    <a:cubicBezTo>
                      <a:pt x="34234" y="4825"/>
                      <a:pt x="27884" y="1650"/>
                      <a:pt x="20899" y="380"/>
                    </a:cubicBezTo>
                    <a:cubicBezTo>
                      <a:pt x="16454" y="-255"/>
                      <a:pt x="11374" y="-255"/>
                      <a:pt x="7564" y="1650"/>
                    </a:cubicBezTo>
                    <a:cubicBezTo>
                      <a:pt x="3754" y="4190"/>
                      <a:pt x="1849" y="8000"/>
                      <a:pt x="579" y="12445"/>
                    </a:cubicBezTo>
                    <a:cubicBezTo>
                      <a:pt x="-1326" y="22605"/>
                      <a:pt x="1214" y="36575"/>
                      <a:pt x="12009" y="39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17"/>
              <p:cNvSpPr/>
              <p:nvPr/>
            </p:nvSpPr>
            <p:spPr>
              <a:xfrm>
                <a:off x="691414" y="-102003"/>
                <a:ext cx="55502" cy="141224"/>
              </a:xfrm>
              <a:custGeom>
                <a:avLst/>
                <a:gdLst/>
                <a:ahLst/>
                <a:cxnLst/>
                <a:rect l="l" t="t" r="r" b="b"/>
                <a:pathLst>
                  <a:path w="34689" h="88265" extrusionOk="0">
                    <a:moveTo>
                      <a:pt x="29210" y="88265"/>
                    </a:moveTo>
                    <a:cubicBezTo>
                      <a:pt x="36195" y="65405"/>
                      <a:pt x="36830" y="40005"/>
                      <a:pt x="29210" y="16510"/>
                    </a:cubicBezTo>
                    <a:cubicBezTo>
                      <a:pt x="26670" y="8890"/>
                      <a:pt x="22225" y="0"/>
                      <a:pt x="13970" y="0"/>
                    </a:cubicBezTo>
                    <a:cubicBezTo>
                      <a:pt x="8890" y="0"/>
                      <a:pt x="3810" y="3810"/>
                      <a:pt x="1905" y="8890"/>
                    </a:cubicBezTo>
                    <a:cubicBezTo>
                      <a:pt x="0" y="13970"/>
                      <a:pt x="0" y="19050"/>
                      <a:pt x="0" y="24765"/>
                    </a:cubicBezTo>
                    <a:cubicBezTo>
                      <a:pt x="1905" y="50165"/>
                      <a:pt x="10795" y="75565"/>
                      <a:pt x="29210" y="882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17"/>
              <p:cNvSpPr/>
              <p:nvPr/>
            </p:nvSpPr>
            <p:spPr>
              <a:xfrm>
                <a:off x="631468" y="10082"/>
                <a:ext cx="71178" cy="119570"/>
              </a:xfrm>
              <a:custGeom>
                <a:avLst/>
                <a:gdLst/>
                <a:ahLst/>
                <a:cxnLst/>
                <a:rect l="l" t="t" r="r" b="b"/>
                <a:pathLst>
                  <a:path w="44486" h="74731" extrusionOk="0">
                    <a:moveTo>
                      <a:pt x="44450" y="74731"/>
                    </a:moveTo>
                    <a:cubicBezTo>
                      <a:pt x="45085" y="51872"/>
                      <a:pt x="37465" y="28376"/>
                      <a:pt x="24130" y="9962"/>
                    </a:cubicBezTo>
                    <a:cubicBezTo>
                      <a:pt x="21590" y="6787"/>
                      <a:pt x="18415" y="2976"/>
                      <a:pt x="14605" y="1072"/>
                    </a:cubicBezTo>
                    <a:cubicBezTo>
                      <a:pt x="10795" y="-833"/>
                      <a:pt x="5715" y="-199"/>
                      <a:pt x="2540" y="2976"/>
                    </a:cubicBezTo>
                    <a:cubicBezTo>
                      <a:pt x="635" y="5517"/>
                      <a:pt x="0" y="8692"/>
                      <a:pt x="0" y="11867"/>
                    </a:cubicBezTo>
                    <a:cubicBezTo>
                      <a:pt x="0" y="25837"/>
                      <a:pt x="5715" y="38537"/>
                      <a:pt x="13970" y="49967"/>
                    </a:cubicBezTo>
                    <a:cubicBezTo>
                      <a:pt x="22860" y="60762"/>
                      <a:pt x="33020" y="69651"/>
                      <a:pt x="44450" y="747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17"/>
              <p:cNvSpPr/>
              <p:nvPr/>
            </p:nvSpPr>
            <p:spPr>
              <a:xfrm>
                <a:off x="324424" y="672239"/>
                <a:ext cx="54990" cy="132699"/>
              </a:xfrm>
              <a:custGeom>
                <a:avLst/>
                <a:gdLst/>
                <a:ahLst/>
                <a:cxnLst/>
                <a:rect l="l" t="t" r="r" b="b"/>
                <a:pathLst>
                  <a:path w="34369" h="82937" extrusionOk="0">
                    <a:moveTo>
                      <a:pt x="24250" y="0"/>
                    </a:moveTo>
                    <a:cubicBezTo>
                      <a:pt x="7740" y="20320"/>
                      <a:pt x="-1150" y="46355"/>
                      <a:pt x="120" y="72390"/>
                    </a:cubicBezTo>
                    <a:cubicBezTo>
                      <a:pt x="120" y="75565"/>
                      <a:pt x="755" y="79375"/>
                      <a:pt x="3295" y="81915"/>
                    </a:cubicBezTo>
                    <a:cubicBezTo>
                      <a:pt x="7105" y="84455"/>
                      <a:pt x="12185" y="81915"/>
                      <a:pt x="14725" y="78105"/>
                    </a:cubicBezTo>
                    <a:cubicBezTo>
                      <a:pt x="17265" y="74295"/>
                      <a:pt x="17265" y="69850"/>
                      <a:pt x="16630" y="65405"/>
                    </a:cubicBezTo>
                    <a:cubicBezTo>
                      <a:pt x="16630" y="68580"/>
                      <a:pt x="20440" y="71120"/>
                      <a:pt x="23615" y="71120"/>
                    </a:cubicBezTo>
                    <a:cubicBezTo>
                      <a:pt x="26790" y="71120"/>
                      <a:pt x="29965" y="68580"/>
                      <a:pt x="31235" y="65405"/>
                    </a:cubicBezTo>
                    <a:cubicBezTo>
                      <a:pt x="32505" y="62230"/>
                      <a:pt x="33140" y="59055"/>
                      <a:pt x="33775" y="55880"/>
                    </a:cubicBezTo>
                    <a:cubicBezTo>
                      <a:pt x="35680" y="37465"/>
                      <a:pt x="33140" y="18415"/>
                      <a:pt x="24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17"/>
              <p:cNvSpPr/>
              <p:nvPr/>
            </p:nvSpPr>
            <p:spPr>
              <a:xfrm>
                <a:off x="189944" y="640384"/>
                <a:ext cx="128566" cy="51763"/>
              </a:xfrm>
              <a:custGeom>
                <a:avLst/>
                <a:gdLst/>
                <a:ahLst/>
                <a:cxnLst/>
                <a:rect l="l" t="t" r="r" b="b"/>
                <a:pathLst>
                  <a:path w="80354" h="32352" extrusionOk="0">
                    <a:moveTo>
                      <a:pt x="80355" y="12287"/>
                    </a:moveTo>
                    <a:cubicBezTo>
                      <a:pt x="69560" y="7207"/>
                      <a:pt x="58130" y="2762"/>
                      <a:pt x="46065" y="857"/>
                    </a:cubicBezTo>
                    <a:cubicBezTo>
                      <a:pt x="34000" y="-1048"/>
                      <a:pt x="21300" y="222"/>
                      <a:pt x="10505" y="4667"/>
                    </a:cubicBezTo>
                    <a:cubicBezTo>
                      <a:pt x="4790" y="7207"/>
                      <a:pt x="-1560" y="12922"/>
                      <a:pt x="345" y="19272"/>
                    </a:cubicBezTo>
                    <a:cubicBezTo>
                      <a:pt x="1615" y="24352"/>
                      <a:pt x="7330" y="26892"/>
                      <a:pt x="12410" y="26257"/>
                    </a:cubicBezTo>
                    <a:cubicBezTo>
                      <a:pt x="17490" y="25622"/>
                      <a:pt x="21935" y="23082"/>
                      <a:pt x="26380" y="19907"/>
                    </a:cubicBezTo>
                    <a:cubicBezTo>
                      <a:pt x="23205" y="23082"/>
                      <a:pt x="25745" y="28797"/>
                      <a:pt x="29555" y="30702"/>
                    </a:cubicBezTo>
                    <a:cubicBezTo>
                      <a:pt x="33365" y="32607"/>
                      <a:pt x="37810" y="32607"/>
                      <a:pt x="42255" y="31972"/>
                    </a:cubicBezTo>
                    <a:cubicBezTo>
                      <a:pt x="55590" y="30702"/>
                      <a:pt x="68925" y="24987"/>
                      <a:pt x="80355" y="12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17"/>
              <p:cNvSpPr/>
              <p:nvPr/>
            </p:nvSpPr>
            <p:spPr>
              <a:xfrm>
                <a:off x="927702" y="238282"/>
                <a:ext cx="22089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17"/>
              <p:cNvSpPr/>
              <p:nvPr/>
            </p:nvSpPr>
            <p:spPr>
              <a:xfrm>
                <a:off x="1040293" y="331603"/>
                <a:ext cx="36853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17"/>
              <p:cNvSpPr/>
              <p:nvPr/>
            </p:nvSpPr>
            <p:spPr>
              <a:xfrm>
                <a:off x="1120167" y="657745"/>
                <a:ext cx="184789" cy="175757"/>
              </a:xfrm>
              <a:custGeom>
                <a:avLst/>
                <a:gdLst/>
                <a:ahLst/>
                <a:cxnLst/>
                <a:rect l="l" t="t" r="r" b="b"/>
                <a:pathLst>
                  <a:path w="115493" h="109848" extrusionOk="0">
                    <a:moveTo>
                      <a:pt x="57167" y="9057"/>
                    </a:moveTo>
                    <a:cubicBezTo>
                      <a:pt x="50817" y="-468"/>
                      <a:pt x="36212" y="-3008"/>
                      <a:pt x="27322" y="3977"/>
                    </a:cubicBezTo>
                    <a:cubicBezTo>
                      <a:pt x="18432" y="10962"/>
                      <a:pt x="17162" y="26202"/>
                      <a:pt x="25417" y="34457"/>
                    </a:cubicBezTo>
                    <a:cubicBezTo>
                      <a:pt x="14622" y="35092"/>
                      <a:pt x="3827" y="40807"/>
                      <a:pt x="652" y="50967"/>
                    </a:cubicBezTo>
                    <a:cubicBezTo>
                      <a:pt x="-2523" y="61127"/>
                      <a:pt x="6367" y="73827"/>
                      <a:pt x="17162" y="71922"/>
                    </a:cubicBezTo>
                    <a:cubicBezTo>
                      <a:pt x="8907" y="79542"/>
                      <a:pt x="8907" y="94147"/>
                      <a:pt x="17797" y="101767"/>
                    </a:cubicBezTo>
                    <a:cubicBezTo>
                      <a:pt x="26687" y="109387"/>
                      <a:pt x="40657" y="107482"/>
                      <a:pt x="47007" y="98592"/>
                    </a:cubicBezTo>
                    <a:cubicBezTo>
                      <a:pt x="52087" y="108117"/>
                      <a:pt x="65422" y="112562"/>
                      <a:pt x="75582" y="108117"/>
                    </a:cubicBezTo>
                    <a:cubicBezTo>
                      <a:pt x="85742" y="103037"/>
                      <a:pt x="90822" y="90337"/>
                      <a:pt x="86377" y="80177"/>
                    </a:cubicBezTo>
                    <a:cubicBezTo>
                      <a:pt x="95902" y="83987"/>
                      <a:pt x="107967" y="79542"/>
                      <a:pt x="113047" y="70652"/>
                    </a:cubicBezTo>
                    <a:cubicBezTo>
                      <a:pt x="118127" y="61762"/>
                      <a:pt x="114952" y="49062"/>
                      <a:pt x="106697" y="42712"/>
                    </a:cubicBezTo>
                    <a:cubicBezTo>
                      <a:pt x="113047" y="31282"/>
                      <a:pt x="108602" y="15407"/>
                      <a:pt x="97807" y="7787"/>
                    </a:cubicBezTo>
                    <a:cubicBezTo>
                      <a:pt x="87012" y="167"/>
                      <a:pt x="69867" y="2707"/>
                      <a:pt x="57167" y="9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17"/>
              <p:cNvSpPr/>
              <p:nvPr/>
            </p:nvSpPr>
            <p:spPr>
              <a:xfrm>
                <a:off x="1184781" y="718499"/>
                <a:ext cx="52019" cy="51661"/>
              </a:xfrm>
              <a:custGeom>
                <a:avLst/>
                <a:gdLst/>
                <a:ahLst/>
                <a:cxnLst/>
                <a:rect l="l" t="t" r="r" b="b"/>
                <a:pathLst>
                  <a:path w="32512" h="32288" extrusionOk="0">
                    <a:moveTo>
                      <a:pt x="13611" y="934"/>
                    </a:moveTo>
                    <a:cubicBezTo>
                      <a:pt x="7261" y="3474"/>
                      <a:pt x="1546" y="8554"/>
                      <a:pt x="276" y="14904"/>
                    </a:cubicBezTo>
                    <a:cubicBezTo>
                      <a:pt x="-994" y="21254"/>
                      <a:pt x="2181" y="28874"/>
                      <a:pt x="8531" y="31414"/>
                    </a:cubicBezTo>
                    <a:cubicBezTo>
                      <a:pt x="13611" y="33319"/>
                      <a:pt x="19961" y="32049"/>
                      <a:pt x="24406" y="28239"/>
                    </a:cubicBezTo>
                    <a:cubicBezTo>
                      <a:pt x="28216" y="25699"/>
                      <a:pt x="30756" y="21254"/>
                      <a:pt x="32026" y="16809"/>
                    </a:cubicBezTo>
                    <a:cubicBezTo>
                      <a:pt x="33296" y="12364"/>
                      <a:pt x="32026" y="7284"/>
                      <a:pt x="28851" y="4109"/>
                    </a:cubicBezTo>
                    <a:cubicBezTo>
                      <a:pt x="25676" y="1569"/>
                      <a:pt x="19961" y="-1606"/>
                      <a:pt x="13611" y="9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17"/>
              <p:cNvSpPr/>
              <p:nvPr/>
            </p:nvSpPr>
            <p:spPr>
              <a:xfrm>
                <a:off x="1313246" y="819568"/>
                <a:ext cx="54267" cy="55880"/>
              </a:xfrm>
              <a:custGeom>
                <a:avLst/>
                <a:gdLst/>
                <a:ahLst/>
                <a:cxnLst/>
                <a:rect l="l" t="t" r="r" b="b"/>
                <a:pathLst>
                  <a:path w="33917" h="34925" extrusionOk="0">
                    <a:moveTo>
                      <a:pt x="0" y="0"/>
                    </a:moveTo>
                    <a:cubicBezTo>
                      <a:pt x="1270" y="13970"/>
                      <a:pt x="10160" y="26670"/>
                      <a:pt x="22225" y="33020"/>
                    </a:cubicBezTo>
                    <a:cubicBezTo>
                      <a:pt x="24130" y="34290"/>
                      <a:pt x="26035" y="34925"/>
                      <a:pt x="28575" y="34925"/>
                    </a:cubicBezTo>
                    <a:cubicBezTo>
                      <a:pt x="30480" y="34925"/>
                      <a:pt x="33020" y="33655"/>
                      <a:pt x="33655" y="31750"/>
                    </a:cubicBezTo>
                    <a:cubicBezTo>
                      <a:pt x="34290" y="29845"/>
                      <a:pt x="33655" y="27305"/>
                      <a:pt x="33020" y="25400"/>
                    </a:cubicBezTo>
                    <a:cubicBezTo>
                      <a:pt x="27940" y="12065"/>
                      <a:pt x="15240" y="190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17"/>
              <p:cNvSpPr/>
              <p:nvPr/>
            </p:nvSpPr>
            <p:spPr>
              <a:xfrm>
                <a:off x="1341694" y="790984"/>
                <a:ext cx="68269" cy="31376"/>
              </a:xfrm>
              <a:custGeom>
                <a:avLst/>
                <a:gdLst/>
                <a:ahLst/>
                <a:cxnLst/>
                <a:rect l="l" t="t" r="r" b="b"/>
                <a:pathLst>
                  <a:path w="42668" h="19610" extrusionOk="0">
                    <a:moveTo>
                      <a:pt x="0" y="5799"/>
                    </a:moveTo>
                    <a:cubicBezTo>
                      <a:pt x="8890" y="12784"/>
                      <a:pt x="20320" y="17229"/>
                      <a:pt x="31750" y="19134"/>
                    </a:cubicBezTo>
                    <a:cubicBezTo>
                      <a:pt x="34290" y="19769"/>
                      <a:pt x="36830" y="19769"/>
                      <a:pt x="38735" y="19134"/>
                    </a:cubicBezTo>
                    <a:cubicBezTo>
                      <a:pt x="41275" y="18499"/>
                      <a:pt x="43180" y="15959"/>
                      <a:pt x="42545" y="13419"/>
                    </a:cubicBezTo>
                    <a:cubicBezTo>
                      <a:pt x="42545" y="11514"/>
                      <a:pt x="40640" y="9609"/>
                      <a:pt x="39370" y="8339"/>
                    </a:cubicBezTo>
                    <a:cubicBezTo>
                      <a:pt x="28575" y="-551"/>
                      <a:pt x="11430" y="-3726"/>
                      <a:pt x="0" y="57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17"/>
              <p:cNvSpPr/>
              <p:nvPr/>
            </p:nvSpPr>
            <p:spPr>
              <a:xfrm>
                <a:off x="375679" y="43555"/>
                <a:ext cx="134867" cy="241547"/>
              </a:xfrm>
              <a:custGeom>
                <a:avLst/>
                <a:gdLst/>
                <a:ahLst/>
                <a:cxnLst/>
                <a:rect l="l" t="t" r="r" b="b"/>
                <a:pathLst>
                  <a:path w="84292" h="150967" extrusionOk="0">
                    <a:moveTo>
                      <a:pt x="78578" y="150968"/>
                    </a:moveTo>
                    <a:cubicBezTo>
                      <a:pt x="75403" y="150968"/>
                      <a:pt x="72863" y="148428"/>
                      <a:pt x="72863" y="145253"/>
                    </a:cubicBezTo>
                    <a:cubicBezTo>
                      <a:pt x="69688" y="93183"/>
                      <a:pt x="43653" y="42383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53178" y="35398"/>
                      <a:pt x="81118" y="89373"/>
                      <a:pt x="84293" y="144618"/>
                    </a:cubicBezTo>
                    <a:cubicBezTo>
                      <a:pt x="84293" y="147793"/>
                      <a:pt x="82388" y="150333"/>
                      <a:pt x="78578" y="150968"/>
                    </a:cubicBezTo>
                    <a:cubicBezTo>
                      <a:pt x="78578" y="150968"/>
                      <a:pt x="78578" y="150968"/>
                      <a:pt x="78578" y="15096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17"/>
              <p:cNvSpPr/>
              <p:nvPr/>
            </p:nvSpPr>
            <p:spPr>
              <a:xfrm>
                <a:off x="337044" y="2298"/>
                <a:ext cx="54866" cy="57752"/>
              </a:xfrm>
              <a:custGeom>
                <a:avLst/>
                <a:gdLst/>
                <a:ahLst/>
                <a:cxnLst/>
                <a:rect l="l" t="t" r="r" b="b"/>
                <a:pathLst>
                  <a:path w="34291" h="36095" extrusionOk="0">
                    <a:moveTo>
                      <a:pt x="1123" y="13556"/>
                    </a:moveTo>
                    <a:cubicBezTo>
                      <a:pt x="-2687" y="22446"/>
                      <a:pt x="3663" y="33876"/>
                      <a:pt x="13188" y="35781"/>
                    </a:cubicBezTo>
                    <a:cubicBezTo>
                      <a:pt x="22713" y="37686"/>
                      <a:pt x="32873" y="30701"/>
                      <a:pt x="34143" y="21176"/>
                    </a:cubicBezTo>
                    <a:cubicBezTo>
                      <a:pt x="35413" y="11651"/>
                      <a:pt x="28428" y="1491"/>
                      <a:pt x="18903" y="221"/>
                    </a:cubicBezTo>
                    <a:cubicBezTo>
                      <a:pt x="14458" y="-414"/>
                      <a:pt x="9378" y="221"/>
                      <a:pt x="6203" y="3396"/>
                    </a:cubicBezTo>
                    <a:cubicBezTo>
                      <a:pt x="1758" y="5936"/>
                      <a:pt x="488" y="11651"/>
                      <a:pt x="1123" y="135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17"/>
              <p:cNvSpPr/>
              <p:nvPr/>
            </p:nvSpPr>
            <p:spPr>
              <a:xfrm>
                <a:off x="367550" y="106551"/>
                <a:ext cx="100323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62702" h="29047" extrusionOk="0">
                    <a:moveTo>
                      <a:pt x="56988" y="29048"/>
                    </a:moveTo>
                    <a:cubicBezTo>
                      <a:pt x="56988" y="29048"/>
                      <a:pt x="56988" y="29048"/>
                      <a:pt x="56988" y="29048"/>
                    </a:cubicBezTo>
                    <a:cubicBezTo>
                      <a:pt x="37303" y="27778"/>
                      <a:pt x="18253" y="21428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23333" y="10633"/>
                      <a:pt x="40478" y="16983"/>
                      <a:pt x="56988" y="17617"/>
                    </a:cubicBezTo>
                    <a:cubicBezTo>
                      <a:pt x="60163" y="17617"/>
                      <a:pt x="62703" y="20792"/>
                      <a:pt x="62703" y="23967"/>
                    </a:cubicBezTo>
                    <a:cubicBezTo>
                      <a:pt x="62703" y="26508"/>
                      <a:pt x="60163" y="29048"/>
                      <a:pt x="56988" y="290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17"/>
              <p:cNvSpPr/>
              <p:nvPr/>
            </p:nvSpPr>
            <p:spPr>
              <a:xfrm>
                <a:off x="337182" y="81845"/>
                <a:ext cx="42362" cy="43318"/>
              </a:xfrm>
              <a:custGeom>
                <a:avLst/>
                <a:gdLst/>
                <a:ahLst/>
                <a:cxnLst/>
                <a:rect l="l" t="t" r="r" b="b"/>
                <a:pathLst>
                  <a:path w="26476" h="27074" extrusionOk="0">
                    <a:moveTo>
                      <a:pt x="1037" y="8292"/>
                    </a:moveTo>
                    <a:cubicBezTo>
                      <a:pt x="-2138" y="15277"/>
                      <a:pt x="2307" y="24802"/>
                      <a:pt x="9927" y="26707"/>
                    </a:cubicBezTo>
                    <a:cubicBezTo>
                      <a:pt x="17547" y="28612"/>
                      <a:pt x="25802" y="22897"/>
                      <a:pt x="26437" y="14642"/>
                    </a:cubicBezTo>
                    <a:cubicBezTo>
                      <a:pt x="27072" y="7022"/>
                      <a:pt x="20087" y="-598"/>
                      <a:pt x="11832" y="37"/>
                    </a:cubicBezTo>
                    <a:cubicBezTo>
                      <a:pt x="4212" y="672"/>
                      <a:pt x="-2138" y="8927"/>
                      <a:pt x="1037" y="8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17"/>
              <p:cNvSpPr/>
              <p:nvPr/>
            </p:nvSpPr>
            <p:spPr>
              <a:xfrm>
                <a:off x="432556" y="42516"/>
                <a:ext cx="27944" cy="80026"/>
              </a:xfrm>
              <a:custGeom>
                <a:avLst/>
                <a:gdLst/>
                <a:ahLst/>
                <a:cxnLst/>
                <a:rect l="l" t="t" r="r" b="b"/>
                <a:pathLst>
                  <a:path w="17465" h="50016" extrusionOk="0">
                    <a:moveTo>
                      <a:pt x="10647" y="50017"/>
                    </a:moveTo>
                    <a:cubicBezTo>
                      <a:pt x="10012" y="50017"/>
                      <a:pt x="10012" y="50017"/>
                      <a:pt x="9377" y="50017"/>
                    </a:cubicBezTo>
                    <a:cubicBezTo>
                      <a:pt x="6202" y="49382"/>
                      <a:pt x="4297" y="46207"/>
                      <a:pt x="4932" y="43032"/>
                    </a:cubicBezTo>
                    <a:cubicBezTo>
                      <a:pt x="6837" y="31602"/>
                      <a:pt x="5567" y="18902"/>
                      <a:pt x="487" y="8107"/>
                    </a:cubicBezTo>
                    <a:cubicBezTo>
                      <a:pt x="-783" y="4932"/>
                      <a:pt x="487" y="1757"/>
                      <a:pt x="3662" y="487"/>
                    </a:cubicBezTo>
                    <a:cubicBezTo>
                      <a:pt x="6837" y="-783"/>
                      <a:pt x="10012" y="487"/>
                      <a:pt x="11282" y="3662"/>
                    </a:cubicBezTo>
                    <a:cubicBezTo>
                      <a:pt x="16997" y="16997"/>
                      <a:pt x="18902" y="31602"/>
                      <a:pt x="16362" y="45572"/>
                    </a:cubicBezTo>
                    <a:cubicBezTo>
                      <a:pt x="15727" y="48112"/>
                      <a:pt x="13187" y="50017"/>
                      <a:pt x="10647" y="500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17"/>
              <p:cNvSpPr/>
              <p:nvPr/>
            </p:nvSpPr>
            <p:spPr>
              <a:xfrm>
                <a:off x="415104" y="4632"/>
                <a:ext cx="43158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6974" h="26469" extrusionOk="0">
                    <a:moveTo>
                      <a:pt x="1234" y="5748"/>
                    </a:moveTo>
                    <a:cubicBezTo>
                      <a:pt x="-1941" y="12733"/>
                      <a:pt x="1234" y="22258"/>
                      <a:pt x="8219" y="25433"/>
                    </a:cubicBezTo>
                    <a:cubicBezTo>
                      <a:pt x="15204" y="28608"/>
                      <a:pt x="24729" y="24163"/>
                      <a:pt x="26634" y="16543"/>
                    </a:cubicBezTo>
                    <a:cubicBezTo>
                      <a:pt x="28539" y="8923"/>
                      <a:pt x="22189" y="668"/>
                      <a:pt x="14569" y="33"/>
                    </a:cubicBezTo>
                    <a:cubicBezTo>
                      <a:pt x="6949" y="-602"/>
                      <a:pt x="599" y="8288"/>
                      <a:pt x="1234" y="5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17"/>
              <p:cNvSpPr/>
              <p:nvPr/>
            </p:nvSpPr>
            <p:spPr>
              <a:xfrm>
                <a:off x="491488" y="134583"/>
                <a:ext cx="32782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17"/>
              <p:cNvSpPr/>
              <p:nvPr/>
            </p:nvSpPr>
            <p:spPr>
              <a:xfrm>
                <a:off x="485767" y="91049"/>
                <a:ext cx="53440" cy="53674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33546" extrusionOk="0">
                    <a:moveTo>
                      <a:pt x="886" y="10795"/>
                    </a:moveTo>
                    <a:cubicBezTo>
                      <a:pt x="-2289" y="19685"/>
                      <a:pt x="3426" y="30480"/>
                      <a:pt x="12316" y="33020"/>
                    </a:cubicBezTo>
                    <a:cubicBezTo>
                      <a:pt x="21206" y="35560"/>
                      <a:pt x="32001" y="28575"/>
                      <a:pt x="33271" y="19050"/>
                    </a:cubicBezTo>
                    <a:cubicBezTo>
                      <a:pt x="34541" y="9525"/>
                      <a:pt x="26286" y="0"/>
                      <a:pt x="16761" y="0"/>
                    </a:cubicBezTo>
                    <a:cubicBezTo>
                      <a:pt x="7236" y="0"/>
                      <a:pt x="-1019" y="9525"/>
                      <a:pt x="886" y="107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17"/>
              <p:cNvSpPr/>
              <p:nvPr/>
            </p:nvSpPr>
            <p:spPr>
              <a:xfrm>
                <a:off x="441497" y="190658"/>
                <a:ext cx="67472" cy="71085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17"/>
              <p:cNvSpPr/>
              <p:nvPr/>
            </p:nvSpPr>
            <p:spPr>
              <a:xfrm>
                <a:off x="417744" y="162031"/>
                <a:ext cx="38827" cy="39142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17"/>
              <p:cNvSpPr/>
              <p:nvPr/>
            </p:nvSpPr>
            <p:spPr>
              <a:xfrm>
                <a:off x="-85392" y="271111"/>
                <a:ext cx="274741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71713" h="211953" extrusionOk="0">
                    <a:moveTo>
                      <a:pt x="170514" y="44948"/>
                    </a:moveTo>
                    <a:cubicBezTo>
                      <a:pt x="167974" y="38598"/>
                      <a:pt x="160354" y="34153"/>
                      <a:pt x="154004" y="36693"/>
                    </a:cubicBezTo>
                    <a:cubicBezTo>
                      <a:pt x="160354" y="29708"/>
                      <a:pt x="164799" y="21453"/>
                      <a:pt x="166704" y="12563"/>
                    </a:cubicBezTo>
                    <a:cubicBezTo>
                      <a:pt x="167339" y="9388"/>
                      <a:pt x="167974" y="5578"/>
                      <a:pt x="166069" y="3038"/>
                    </a:cubicBezTo>
                    <a:cubicBezTo>
                      <a:pt x="164164" y="498"/>
                      <a:pt x="159719" y="-772"/>
                      <a:pt x="156544" y="498"/>
                    </a:cubicBezTo>
                    <a:cubicBezTo>
                      <a:pt x="153369" y="1133"/>
                      <a:pt x="150194" y="3673"/>
                      <a:pt x="147654" y="6213"/>
                    </a:cubicBezTo>
                    <a:cubicBezTo>
                      <a:pt x="118444" y="32248"/>
                      <a:pt x="101934" y="70983"/>
                      <a:pt x="101299" y="110353"/>
                    </a:cubicBezTo>
                    <a:cubicBezTo>
                      <a:pt x="89234" y="76063"/>
                      <a:pt x="70819" y="43678"/>
                      <a:pt x="47324" y="16373"/>
                    </a:cubicBezTo>
                    <a:cubicBezTo>
                      <a:pt x="45419" y="13833"/>
                      <a:pt x="41609" y="13833"/>
                      <a:pt x="39069" y="15738"/>
                    </a:cubicBezTo>
                    <a:cubicBezTo>
                      <a:pt x="36529" y="17643"/>
                      <a:pt x="36529" y="21453"/>
                      <a:pt x="38434" y="23993"/>
                    </a:cubicBezTo>
                    <a:cubicBezTo>
                      <a:pt x="68279" y="58283"/>
                      <a:pt x="89234" y="100193"/>
                      <a:pt x="99394" y="145278"/>
                    </a:cubicBezTo>
                    <a:cubicBezTo>
                      <a:pt x="75899" y="126863"/>
                      <a:pt x="46054" y="113528"/>
                      <a:pt x="16844" y="118608"/>
                    </a:cubicBezTo>
                    <a:cubicBezTo>
                      <a:pt x="12399" y="119243"/>
                      <a:pt x="7954" y="120513"/>
                      <a:pt x="4779" y="123053"/>
                    </a:cubicBezTo>
                    <a:cubicBezTo>
                      <a:pt x="1604" y="125593"/>
                      <a:pt x="-936" y="130673"/>
                      <a:pt x="334" y="134483"/>
                    </a:cubicBezTo>
                    <a:cubicBezTo>
                      <a:pt x="1604" y="138928"/>
                      <a:pt x="6049" y="141468"/>
                      <a:pt x="10494" y="142103"/>
                    </a:cubicBezTo>
                    <a:cubicBezTo>
                      <a:pt x="14939" y="142738"/>
                      <a:pt x="19384" y="141468"/>
                      <a:pt x="23829" y="140833"/>
                    </a:cubicBezTo>
                    <a:cubicBezTo>
                      <a:pt x="19384" y="142103"/>
                      <a:pt x="18114" y="148453"/>
                      <a:pt x="20654" y="152263"/>
                    </a:cubicBezTo>
                    <a:cubicBezTo>
                      <a:pt x="23194" y="156073"/>
                      <a:pt x="28274" y="157978"/>
                      <a:pt x="32719" y="158613"/>
                    </a:cubicBezTo>
                    <a:cubicBezTo>
                      <a:pt x="42244" y="160518"/>
                      <a:pt x="53039" y="159883"/>
                      <a:pt x="61929" y="156073"/>
                    </a:cubicBezTo>
                    <a:cubicBezTo>
                      <a:pt x="60659" y="159883"/>
                      <a:pt x="63199" y="164328"/>
                      <a:pt x="67009" y="166233"/>
                    </a:cubicBezTo>
                    <a:cubicBezTo>
                      <a:pt x="70819" y="168138"/>
                      <a:pt x="74629" y="168138"/>
                      <a:pt x="79074" y="167503"/>
                    </a:cubicBezTo>
                    <a:cubicBezTo>
                      <a:pt x="87964" y="166233"/>
                      <a:pt x="96854" y="163058"/>
                      <a:pt x="102569" y="154168"/>
                    </a:cubicBezTo>
                    <a:cubicBezTo>
                      <a:pt x="105744" y="171313"/>
                      <a:pt x="107649" y="188458"/>
                      <a:pt x="107649" y="206238"/>
                    </a:cubicBezTo>
                    <a:cubicBezTo>
                      <a:pt x="107649" y="209413"/>
                      <a:pt x="110189" y="211953"/>
                      <a:pt x="113364" y="211953"/>
                    </a:cubicBezTo>
                    <a:cubicBezTo>
                      <a:pt x="113364" y="211953"/>
                      <a:pt x="113364" y="211953"/>
                      <a:pt x="113364" y="211953"/>
                    </a:cubicBezTo>
                    <a:cubicBezTo>
                      <a:pt x="116539" y="211953"/>
                      <a:pt x="119079" y="209413"/>
                      <a:pt x="119079" y="206238"/>
                    </a:cubicBezTo>
                    <a:cubicBezTo>
                      <a:pt x="119079" y="177663"/>
                      <a:pt x="114634" y="149088"/>
                      <a:pt x="106379" y="121148"/>
                    </a:cubicBezTo>
                    <a:cubicBezTo>
                      <a:pt x="127969" y="123688"/>
                      <a:pt x="145749" y="112258"/>
                      <a:pt x="157814" y="96383"/>
                    </a:cubicBezTo>
                    <a:cubicBezTo>
                      <a:pt x="160354" y="93208"/>
                      <a:pt x="162259" y="89398"/>
                      <a:pt x="161624" y="85588"/>
                    </a:cubicBezTo>
                    <a:cubicBezTo>
                      <a:pt x="161624" y="81778"/>
                      <a:pt x="157814" y="77968"/>
                      <a:pt x="154004" y="79238"/>
                    </a:cubicBezTo>
                    <a:cubicBezTo>
                      <a:pt x="159084" y="74793"/>
                      <a:pt x="164799" y="70348"/>
                      <a:pt x="168609" y="64633"/>
                    </a:cubicBezTo>
                    <a:cubicBezTo>
                      <a:pt x="171149" y="58918"/>
                      <a:pt x="173054" y="51298"/>
                      <a:pt x="170514" y="44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17"/>
              <p:cNvSpPr/>
              <p:nvPr/>
            </p:nvSpPr>
            <p:spPr>
              <a:xfrm>
                <a:off x="-337403" y="-57381"/>
                <a:ext cx="492123" cy="520405"/>
              </a:xfrm>
              <a:custGeom>
                <a:avLst/>
                <a:gdLst/>
                <a:ahLst/>
                <a:cxnLst/>
                <a:rect l="l" t="t" r="r" b="b"/>
                <a:pathLst>
                  <a:path w="307577" h="325253" extrusionOk="0">
                    <a:moveTo>
                      <a:pt x="200376" y="153724"/>
                    </a:moveTo>
                    <a:cubicBezTo>
                      <a:pt x="218156" y="138484"/>
                      <a:pt x="233396" y="120069"/>
                      <a:pt x="245461" y="99749"/>
                    </a:cubicBezTo>
                    <a:cubicBezTo>
                      <a:pt x="253716" y="85779"/>
                      <a:pt x="260701" y="69904"/>
                      <a:pt x="260701" y="53394"/>
                    </a:cubicBezTo>
                    <a:cubicBezTo>
                      <a:pt x="260701" y="36884"/>
                      <a:pt x="252446" y="19739"/>
                      <a:pt x="237206" y="12754"/>
                    </a:cubicBezTo>
                    <a:cubicBezTo>
                      <a:pt x="221966" y="5769"/>
                      <a:pt x="201011" y="14024"/>
                      <a:pt x="197201" y="29899"/>
                    </a:cubicBezTo>
                    <a:cubicBezTo>
                      <a:pt x="202281" y="19739"/>
                      <a:pt x="194026" y="5769"/>
                      <a:pt x="182596" y="5769"/>
                    </a:cubicBezTo>
                    <a:cubicBezTo>
                      <a:pt x="171166" y="5769"/>
                      <a:pt x="162911" y="19739"/>
                      <a:pt x="167991" y="29899"/>
                    </a:cubicBezTo>
                    <a:cubicBezTo>
                      <a:pt x="166721" y="22914"/>
                      <a:pt x="164816" y="15929"/>
                      <a:pt x="161006" y="10214"/>
                    </a:cubicBezTo>
                    <a:cubicBezTo>
                      <a:pt x="157196" y="4499"/>
                      <a:pt x="150846" y="-581"/>
                      <a:pt x="143226" y="54"/>
                    </a:cubicBezTo>
                    <a:cubicBezTo>
                      <a:pt x="131796" y="689"/>
                      <a:pt x="125446" y="14024"/>
                      <a:pt x="123541" y="25454"/>
                    </a:cubicBezTo>
                    <a:cubicBezTo>
                      <a:pt x="117191" y="59109"/>
                      <a:pt x="123541" y="94669"/>
                      <a:pt x="141321" y="123879"/>
                    </a:cubicBezTo>
                    <a:cubicBezTo>
                      <a:pt x="117826" y="98479"/>
                      <a:pt x="91791" y="78159"/>
                      <a:pt x="62581" y="63554"/>
                    </a:cubicBezTo>
                    <a:cubicBezTo>
                      <a:pt x="51151" y="57839"/>
                      <a:pt x="37816" y="53394"/>
                      <a:pt x="26386" y="58474"/>
                    </a:cubicBezTo>
                    <a:cubicBezTo>
                      <a:pt x="18766" y="61649"/>
                      <a:pt x="13686" y="69269"/>
                      <a:pt x="13051" y="77524"/>
                    </a:cubicBezTo>
                    <a:cubicBezTo>
                      <a:pt x="12416" y="85779"/>
                      <a:pt x="15591" y="94034"/>
                      <a:pt x="21941" y="99114"/>
                    </a:cubicBezTo>
                    <a:cubicBezTo>
                      <a:pt x="18766" y="94034"/>
                      <a:pt x="9876" y="95304"/>
                      <a:pt x="6701" y="100384"/>
                    </a:cubicBezTo>
                    <a:cubicBezTo>
                      <a:pt x="3526" y="105464"/>
                      <a:pt x="4796" y="112449"/>
                      <a:pt x="7971" y="116894"/>
                    </a:cubicBezTo>
                    <a:cubicBezTo>
                      <a:pt x="11146" y="121974"/>
                      <a:pt x="16226" y="125149"/>
                      <a:pt x="21306" y="128324"/>
                    </a:cubicBezTo>
                    <a:cubicBezTo>
                      <a:pt x="16226" y="122609"/>
                      <a:pt x="6066" y="124514"/>
                      <a:pt x="2256" y="130864"/>
                    </a:cubicBezTo>
                    <a:cubicBezTo>
                      <a:pt x="-1554" y="137214"/>
                      <a:pt x="-284" y="146104"/>
                      <a:pt x="4161" y="151819"/>
                    </a:cubicBezTo>
                    <a:cubicBezTo>
                      <a:pt x="8606" y="158169"/>
                      <a:pt x="14956" y="161979"/>
                      <a:pt x="21941" y="165154"/>
                    </a:cubicBezTo>
                    <a:cubicBezTo>
                      <a:pt x="43531" y="175949"/>
                      <a:pt x="68931" y="181029"/>
                      <a:pt x="93061" y="177219"/>
                    </a:cubicBezTo>
                    <a:cubicBezTo>
                      <a:pt x="63851" y="194999"/>
                      <a:pt x="34641" y="216589"/>
                      <a:pt x="25116" y="248339"/>
                    </a:cubicBezTo>
                    <a:cubicBezTo>
                      <a:pt x="23846" y="253419"/>
                      <a:pt x="22576" y="259134"/>
                      <a:pt x="23846" y="264214"/>
                    </a:cubicBezTo>
                    <a:cubicBezTo>
                      <a:pt x="25116" y="269294"/>
                      <a:pt x="28291" y="274374"/>
                      <a:pt x="33371" y="276279"/>
                    </a:cubicBezTo>
                    <a:cubicBezTo>
                      <a:pt x="38451" y="278184"/>
                      <a:pt x="45436" y="275644"/>
                      <a:pt x="46706" y="270564"/>
                    </a:cubicBezTo>
                    <a:cubicBezTo>
                      <a:pt x="42896" y="273104"/>
                      <a:pt x="42896" y="279454"/>
                      <a:pt x="46071" y="283264"/>
                    </a:cubicBezTo>
                    <a:cubicBezTo>
                      <a:pt x="49246" y="286439"/>
                      <a:pt x="54961" y="287074"/>
                      <a:pt x="59406" y="285169"/>
                    </a:cubicBezTo>
                    <a:cubicBezTo>
                      <a:pt x="63851" y="283264"/>
                      <a:pt x="67026" y="278819"/>
                      <a:pt x="68296" y="274374"/>
                    </a:cubicBezTo>
                    <a:cubicBezTo>
                      <a:pt x="65756" y="281994"/>
                      <a:pt x="65121" y="292154"/>
                      <a:pt x="71471" y="296599"/>
                    </a:cubicBezTo>
                    <a:cubicBezTo>
                      <a:pt x="75281" y="299139"/>
                      <a:pt x="80361" y="299139"/>
                      <a:pt x="84806" y="296599"/>
                    </a:cubicBezTo>
                    <a:cubicBezTo>
                      <a:pt x="88616" y="294694"/>
                      <a:pt x="92426" y="290884"/>
                      <a:pt x="94966" y="287709"/>
                    </a:cubicBezTo>
                    <a:cubicBezTo>
                      <a:pt x="111476" y="268024"/>
                      <a:pt x="122906" y="244529"/>
                      <a:pt x="134336" y="221669"/>
                    </a:cubicBezTo>
                    <a:cubicBezTo>
                      <a:pt x="129891" y="246434"/>
                      <a:pt x="123541" y="272469"/>
                      <a:pt x="129256" y="297234"/>
                    </a:cubicBezTo>
                    <a:cubicBezTo>
                      <a:pt x="131161" y="304219"/>
                      <a:pt x="133701" y="311204"/>
                      <a:pt x="138146" y="316919"/>
                    </a:cubicBezTo>
                    <a:cubicBezTo>
                      <a:pt x="142591" y="322634"/>
                      <a:pt x="150211" y="325809"/>
                      <a:pt x="157196" y="325174"/>
                    </a:cubicBezTo>
                    <a:cubicBezTo>
                      <a:pt x="164181" y="324539"/>
                      <a:pt x="170531" y="318189"/>
                      <a:pt x="170531" y="310569"/>
                    </a:cubicBezTo>
                    <a:cubicBezTo>
                      <a:pt x="175611" y="315014"/>
                      <a:pt x="183866" y="316284"/>
                      <a:pt x="190216" y="313744"/>
                    </a:cubicBezTo>
                    <a:cubicBezTo>
                      <a:pt x="196566" y="310569"/>
                      <a:pt x="200376" y="303584"/>
                      <a:pt x="200376" y="296599"/>
                    </a:cubicBezTo>
                    <a:cubicBezTo>
                      <a:pt x="201646" y="301679"/>
                      <a:pt x="208631" y="304219"/>
                      <a:pt x="213711" y="302314"/>
                    </a:cubicBezTo>
                    <a:cubicBezTo>
                      <a:pt x="218791" y="300409"/>
                      <a:pt x="221966" y="294694"/>
                      <a:pt x="222601" y="288979"/>
                    </a:cubicBezTo>
                    <a:cubicBezTo>
                      <a:pt x="223236" y="283264"/>
                      <a:pt x="221966" y="278184"/>
                      <a:pt x="220061" y="272469"/>
                    </a:cubicBezTo>
                    <a:cubicBezTo>
                      <a:pt x="214346" y="254054"/>
                      <a:pt x="204186" y="236274"/>
                      <a:pt x="195931" y="219764"/>
                    </a:cubicBezTo>
                    <a:cubicBezTo>
                      <a:pt x="214346" y="234369"/>
                      <a:pt x="235301" y="246434"/>
                      <a:pt x="258161" y="254054"/>
                    </a:cubicBezTo>
                    <a:cubicBezTo>
                      <a:pt x="267686" y="257229"/>
                      <a:pt x="278481" y="259769"/>
                      <a:pt x="287371" y="256594"/>
                    </a:cubicBezTo>
                    <a:cubicBezTo>
                      <a:pt x="291816" y="255324"/>
                      <a:pt x="295626" y="252149"/>
                      <a:pt x="296896" y="247704"/>
                    </a:cubicBezTo>
                    <a:cubicBezTo>
                      <a:pt x="298801" y="242624"/>
                      <a:pt x="296896" y="236909"/>
                      <a:pt x="293086" y="233099"/>
                    </a:cubicBezTo>
                    <a:cubicBezTo>
                      <a:pt x="289276" y="229289"/>
                      <a:pt x="284831" y="226749"/>
                      <a:pt x="279751" y="224209"/>
                    </a:cubicBezTo>
                    <a:cubicBezTo>
                      <a:pt x="285466" y="228019"/>
                      <a:pt x="293721" y="228019"/>
                      <a:pt x="299436" y="223574"/>
                    </a:cubicBezTo>
                    <a:cubicBezTo>
                      <a:pt x="304516" y="219129"/>
                      <a:pt x="306421" y="210874"/>
                      <a:pt x="303881" y="204524"/>
                    </a:cubicBezTo>
                    <a:cubicBezTo>
                      <a:pt x="300706" y="198174"/>
                      <a:pt x="293721" y="194364"/>
                      <a:pt x="286736" y="194999"/>
                    </a:cubicBezTo>
                    <a:cubicBezTo>
                      <a:pt x="294356" y="193094"/>
                      <a:pt x="303246" y="189919"/>
                      <a:pt x="306421" y="182299"/>
                    </a:cubicBezTo>
                    <a:cubicBezTo>
                      <a:pt x="308961" y="176584"/>
                      <a:pt x="307056" y="168964"/>
                      <a:pt x="303246" y="163884"/>
                    </a:cubicBezTo>
                    <a:cubicBezTo>
                      <a:pt x="299436" y="158804"/>
                      <a:pt x="293721" y="154994"/>
                      <a:pt x="287371" y="152454"/>
                    </a:cubicBezTo>
                    <a:cubicBezTo>
                      <a:pt x="261336" y="142294"/>
                      <a:pt x="229586" y="142294"/>
                      <a:pt x="200376" y="1537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17"/>
              <p:cNvSpPr/>
              <p:nvPr/>
            </p:nvSpPr>
            <p:spPr>
              <a:xfrm>
                <a:off x="-152074" y="186029"/>
                <a:ext cx="26571" cy="28118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17574" extrusionOk="0">
                    <a:moveTo>
                      <a:pt x="5178" y="2872"/>
                    </a:moveTo>
                    <a:cubicBezTo>
                      <a:pt x="2003" y="4142"/>
                      <a:pt x="-537" y="7952"/>
                      <a:pt x="98" y="11762"/>
                    </a:cubicBezTo>
                    <a:cubicBezTo>
                      <a:pt x="733" y="15572"/>
                      <a:pt x="4543" y="18112"/>
                      <a:pt x="8353" y="17477"/>
                    </a:cubicBezTo>
                    <a:cubicBezTo>
                      <a:pt x="10258" y="16842"/>
                      <a:pt x="12798" y="15572"/>
                      <a:pt x="14068" y="13667"/>
                    </a:cubicBezTo>
                    <a:cubicBezTo>
                      <a:pt x="15338" y="11762"/>
                      <a:pt x="16608" y="9222"/>
                      <a:pt x="16608" y="6682"/>
                    </a:cubicBezTo>
                    <a:cubicBezTo>
                      <a:pt x="16608" y="4142"/>
                      <a:pt x="15338" y="1602"/>
                      <a:pt x="13433" y="332"/>
                    </a:cubicBezTo>
                    <a:cubicBezTo>
                      <a:pt x="10893" y="-303"/>
                      <a:pt x="8353" y="-303"/>
                      <a:pt x="5178" y="28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17"/>
              <p:cNvSpPr/>
              <p:nvPr/>
            </p:nvSpPr>
            <p:spPr>
              <a:xfrm>
                <a:off x="-86542" y="153482"/>
                <a:ext cx="30530" cy="28416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17760" extrusionOk="0">
                    <a:moveTo>
                      <a:pt x="4862" y="2258"/>
                    </a:moveTo>
                    <a:cubicBezTo>
                      <a:pt x="3592" y="3528"/>
                      <a:pt x="1687" y="5433"/>
                      <a:pt x="1052" y="7338"/>
                    </a:cubicBezTo>
                    <a:cubicBezTo>
                      <a:pt x="-218" y="9243"/>
                      <a:pt x="-218" y="11783"/>
                      <a:pt x="417" y="13688"/>
                    </a:cubicBezTo>
                    <a:cubicBezTo>
                      <a:pt x="1052" y="15593"/>
                      <a:pt x="2957" y="16863"/>
                      <a:pt x="4862" y="17498"/>
                    </a:cubicBezTo>
                    <a:cubicBezTo>
                      <a:pt x="6767" y="18133"/>
                      <a:pt x="8672" y="17498"/>
                      <a:pt x="10577" y="16863"/>
                    </a:cubicBezTo>
                    <a:cubicBezTo>
                      <a:pt x="13752" y="15593"/>
                      <a:pt x="16292" y="13688"/>
                      <a:pt x="17562" y="11148"/>
                    </a:cubicBezTo>
                    <a:cubicBezTo>
                      <a:pt x="18832" y="9243"/>
                      <a:pt x="19467" y="7338"/>
                      <a:pt x="18832" y="5433"/>
                    </a:cubicBezTo>
                    <a:cubicBezTo>
                      <a:pt x="18197" y="2893"/>
                      <a:pt x="15657" y="988"/>
                      <a:pt x="13117" y="353"/>
                    </a:cubicBezTo>
                    <a:cubicBezTo>
                      <a:pt x="9942" y="-282"/>
                      <a:pt x="6767" y="-282"/>
                      <a:pt x="4862" y="22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17"/>
              <p:cNvSpPr/>
              <p:nvPr/>
            </p:nvSpPr>
            <p:spPr>
              <a:xfrm>
                <a:off x="-101197" y="238465"/>
                <a:ext cx="30213" cy="33621"/>
              </a:xfrm>
              <a:custGeom>
                <a:avLst/>
                <a:gdLst/>
                <a:ahLst/>
                <a:cxnLst/>
                <a:rect l="l" t="t" r="r" b="b"/>
                <a:pathLst>
                  <a:path w="18883" h="21013" extrusionOk="0">
                    <a:moveTo>
                      <a:pt x="3861" y="4391"/>
                    </a:moveTo>
                    <a:cubicBezTo>
                      <a:pt x="51" y="6931"/>
                      <a:pt x="-1219" y="12646"/>
                      <a:pt x="1321" y="16456"/>
                    </a:cubicBezTo>
                    <a:cubicBezTo>
                      <a:pt x="3861" y="20266"/>
                      <a:pt x="8941" y="22171"/>
                      <a:pt x="12751" y="20266"/>
                    </a:cubicBezTo>
                    <a:cubicBezTo>
                      <a:pt x="15291" y="18996"/>
                      <a:pt x="17196" y="17091"/>
                      <a:pt x="17831" y="14551"/>
                    </a:cubicBezTo>
                    <a:cubicBezTo>
                      <a:pt x="19101" y="12011"/>
                      <a:pt x="19101" y="8836"/>
                      <a:pt x="18466" y="6296"/>
                    </a:cubicBezTo>
                    <a:cubicBezTo>
                      <a:pt x="17831" y="3756"/>
                      <a:pt x="15291" y="1216"/>
                      <a:pt x="12751" y="581"/>
                    </a:cubicBezTo>
                    <a:cubicBezTo>
                      <a:pt x="9576" y="-1324"/>
                      <a:pt x="7671" y="1851"/>
                      <a:pt x="3861" y="43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17"/>
              <p:cNvSpPr/>
              <p:nvPr/>
            </p:nvSpPr>
            <p:spPr>
              <a:xfrm>
                <a:off x="501848" y="880212"/>
                <a:ext cx="146882" cy="243142"/>
              </a:xfrm>
              <a:custGeom>
                <a:avLst/>
                <a:gdLst/>
                <a:ahLst/>
                <a:cxnLst/>
                <a:rect l="l" t="t" r="r" b="b"/>
                <a:pathLst>
                  <a:path w="91801" h="151964" extrusionOk="0">
                    <a:moveTo>
                      <a:pt x="89262" y="834"/>
                    </a:moveTo>
                    <a:cubicBezTo>
                      <a:pt x="86722" y="-436"/>
                      <a:pt x="83547" y="-436"/>
                      <a:pt x="82277" y="2104"/>
                    </a:cubicBezTo>
                    <a:cubicBezTo>
                      <a:pt x="65132" y="26869"/>
                      <a:pt x="53067" y="56079"/>
                      <a:pt x="47352" y="86559"/>
                    </a:cubicBezTo>
                    <a:cubicBezTo>
                      <a:pt x="46717" y="64334"/>
                      <a:pt x="36557" y="42744"/>
                      <a:pt x="20047" y="28139"/>
                    </a:cubicBezTo>
                    <a:cubicBezTo>
                      <a:pt x="17507" y="25599"/>
                      <a:pt x="14332" y="23694"/>
                      <a:pt x="11157" y="23059"/>
                    </a:cubicBezTo>
                    <a:cubicBezTo>
                      <a:pt x="7982" y="22424"/>
                      <a:pt x="3537" y="23059"/>
                      <a:pt x="1632" y="25599"/>
                    </a:cubicBezTo>
                    <a:cubicBezTo>
                      <a:pt x="-1543" y="29409"/>
                      <a:pt x="362" y="35759"/>
                      <a:pt x="3537" y="39569"/>
                    </a:cubicBezTo>
                    <a:cubicBezTo>
                      <a:pt x="6712" y="43379"/>
                      <a:pt x="11157" y="46554"/>
                      <a:pt x="14332" y="50364"/>
                    </a:cubicBezTo>
                    <a:cubicBezTo>
                      <a:pt x="11792" y="47189"/>
                      <a:pt x="5442" y="48459"/>
                      <a:pt x="3537" y="52269"/>
                    </a:cubicBezTo>
                    <a:cubicBezTo>
                      <a:pt x="1632" y="56079"/>
                      <a:pt x="2902" y="61159"/>
                      <a:pt x="6077" y="64334"/>
                    </a:cubicBezTo>
                    <a:cubicBezTo>
                      <a:pt x="9252" y="67509"/>
                      <a:pt x="13062" y="70049"/>
                      <a:pt x="16237" y="71954"/>
                    </a:cubicBezTo>
                    <a:cubicBezTo>
                      <a:pt x="27032" y="78939"/>
                      <a:pt x="36557" y="87829"/>
                      <a:pt x="46717" y="92274"/>
                    </a:cubicBezTo>
                    <a:cubicBezTo>
                      <a:pt x="43542" y="110689"/>
                      <a:pt x="42907" y="129104"/>
                      <a:pt x="44177" y="147519"/>
                    </a:cubicBezTo>
                    <a:cubicBezTo>
                      <a:pt x="44177" y="149424"/>
                      <a:pt x="46082" y="151329"/>
                      <a:pt x="47987" y="151964"/>
                    </a:cubicBezTo>
                    <a:cubicBezTo>
                      <a:pt x="48622" y="151964"/>
                      <a:pt x="49257" y="151964"/>
                      <a:pt x="49892" y="151964"/>
                    </a:cubicBezTo>
                    <a:cubicBezTo>
                      <a:pt x="52432" y="151964"/>
                      <a:pt x="54972" y="149424"/>
                      <a:pt x="54337" y="146249"/>
                    </a:cubicBezTo>
                    <a:cubicBezTo>
                      <a:pt x="49892" y="97989"/>
                      <a:pt x="63227" y="47189"/>
                      <a:pt x="91167" y="7184"/>
                    </a:cubicBezTo>
                    <a:cubicBezTo>
                      <a:pt x="92437" y="5279"/>
                      <a:pt x="91802" y="2104"/>
                      <a:pt x="89262" y="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17"/>
              <p:cNvSpPr/>
              <p:nvPr/>
            </p:nvSpPr>
            <p:spPr>
              <a:xfrm>
                <a:off x="511222" y="588885"/>
                <a:ext cx="443333" cy="434931"/>
              </a:xfrm>
              <a:custGeom>
                <a:avLst/>
                <a:gdLst/>
                <a:ahLst/>
                <a:cxnLst/>
                <a:rect l="l" t="t" r="r" b="b"/>
                <a:pathLst>
                  <a:path w="277083" h="271832" extrusionOk="0">
                    <a:moveTo>
                      <a:pt x="141188" y="90193"/>
                    </a:moveTo>
                    <a:cubicBezTo>
                      <a:pt x="136108" y="67333"/>
                      <a:pt x="136108" y="43203"/>
                      <a:pt x="140553" y="20343"/>
                    </a:cubicBezTo>
                    <a:cubicBezTo>
                      <a:pt x="142458" y="11453"/>
                      <a:pt x="147538" y="23"/>
                      <a:pt x="156428" y="23"/>
                    </a:cubicBezTo>
                    <a:cubicBezTo>
                      <a:pt x="167223" y="-612"/>
                      <a:pt x="172303" y="12088"/>
                      <a:pt x="174843" y="22883"/>
                    </a:cubicBezTo>
                    <a:cubicBezTo>
                      <a:pt x="174208" y="11453"/>
                      <a:pt x="186273" y="1928"/>
                      <a:pt x="197068" y="5103"/>
                    </a:cubicBezTo>
                    <a:cubicBezTo>
                      <a:pt x="207863" y="8278"/>
                      <a:pt x="212943" y="22883"/>
                      <a:pt x="206593" y="32408"/>
                    </a:cubicBezTo>
                    <a:cubicBezTo>
                      <a:pt x="207863" y="19708"/>
                      <a:pt x="225643" y="13993"/>
                      <a:pt x="235803" y="21613"/>
                    </a:cubicBezTo>
                    <a:cubicBezTo>
                      <a:pt x="245963" y="29233"/>
                      <a:pt x="248503" y="43838"/>
                      <a:pt x="244058" y="55903"/>
                    </a:cubicBezTo>
                    <a:cubicBezTo>
                      <a:pt x="239613" y="67968"/>
                      <a:pt x="230723" y="77493"/>
                      <a:pt x="221833" y="86383"/>
                    </a:cubicBezTo>
                    <a:cubicBezTo>
                      <a:pt x="212943" y="95273"/>
                      <a:pt x="202783" y="104163"/>
                      <a:pt x="197703" y="115593"/>
                    </a:cubicBezTo>
                    <a:cubicBezTo>
                      <a:pt x="216118" y="106703"/>
                      <a:pt x="237073" y="102893"/>
                      <a:pt x="258028" y="104163"/>
                    </a:cubicBezTo>
                    <a:cubicBezTo>
                      <a:pt x="265648" y="104798"/>
                      <a:pt x="274538" y="106703"/>
                      <a:pt x="276443" y="114323"/>
                    </a:cubicBezTo>
                    <a:cubicBezTo>
                      <a:pt x="278348" y="119403"/>
                      <a:pt x="275808" y="125753"/>
                      <a:pt x="271363" y="129563"/>
                    </a:cubicBezTo>
                    <a:cubicBezTo>
                      <a:pt x="266918" y="133373"/>
                      <a:pt x="261838" y="135278"/>
                      <a:pt x="256123" y="136548"/>
                    </a:cubicBezTo>
                    <a:cubicBezTo>
                      <a:pt x="264378" y="133373"/>
                      <a:pt x="273903" y="139723"/>
                      <a:pt x="275173" y="147978"/>
                    </a:cubicBezTo>
                    <a:cubicBezTo>
                      <a:pt x="276443" y="156233"/>
                      <a:pt x="268823" y="165123"/>
                      <a:pt x="260568" y="164488"/>
                    </a:cubicBezTo>
                    <a:cubicBezTo>
                      <a:pt x="270728" y="162583"/>
                      <a:pt x="278348" y="177188"/>
                      <a:pt x="273268" y="186713"/>
                    </a:cubicBezTo>
                    <a:cubicBezTo>
                      <a:pt x="268823" y="196238"/>
                      <a:pt x="257393" y="200683"/>
                      <a:pt x="247233" y="202588"/>
                    </a:cubicBezTo>
                    <a:cubicBezTo>
                      <a:pt x="219293" y="207668"/>
                      <a:pt x="188813" y="200048"/>
                      <a:pt x="163413" y="180363"/>
                    </a:cubicBezTo>
                    <a:cubicBezTo>
                      <a:pt x="171033" y="198143"/>
                      <a:pt x="179288" y="216558"/>
                      <a:pt x="179288" y="236243"/>
                    </a:cubicBezTo>
                    <a:cubicBezTo>
                      <a:pt x="179288" y="243228"/>
                      <a:pt x="178653" y="250213"/>
                      <a:pt x="175478" y="255928"/>
                    </a:cubicBezTo>
                    <a:cubicBezTo>
                      <a:pt x="172303" y="261643"/>
                      <a:pt x="165953" y="266088"/>
                      <a:pt x="158968" y="266088"/>
                    </a:cubicBezTo>
                    <a:cubicBezTo>
                      <a:pt x="151983" y="266088"/>
                      <a:pt x="145633" y="259738"/>
                      <a:pt x="146268" y="252753"/>
                    </a:cubicBezTo>
                    <a:cubicBezTo>
                      <a:pt x="144998" y="262913"/>
                      <a:pt x="136108" y="272438"/>
                      <a:pt x="125948" y="271803"/>
                    </a:cubicBezTo>
                    <a:cubicBezTo>
                      <a:pt x="115788" y="271168"/>
                      <a:pt x="107533" y="259103"/>
                      <a:pt x="112613" y="250213"/>
                    </a:cubicBezTo>
                    <a:cubicBezTo>
                      <a:pt x="110708" y="258468"/>
                      <a:pt x="103723" y="264818"/>
                      <a:pt x="95468" y="265453"/>
                    </a:cubicBezTo>
                    <a:cubicBezTo>
                      <a:pt x="87213" y="266088"/>
                      <a:pt x="78958" y="261008"/>
                      <a:pt x="75783" y="253388"/>
                    </a:cubicBezTo>
                    <a:cubicBezTo>
                      <a:pt x="72608" y="245768"/>
                      <a:pt x="74513" y="236878"/>
                      <a:pt x="77688" y="229258"/>
                    </a:cubicBezTo>
                    <a:cubicBezTo>
                      <a:pt x="85308" y="208303"/>
                      <a:pt x="98008" y="189888"/>
                      <a:pt x="113248" y="174013"/>
                    </a:cubicBezTo>
                    <a:cubicBezTo>
                      <a:pt x="93563" y="188618"/>
                      <a:pt x="70068" y="198778"/>
                      <a:pt x="45938" y="203223"/>
                    </a:cubicBezTo>
                    <a:cubicBezTo>
                      <a:pt x="37683" y="205128"/>
                      <a:pt x="27523" y="205128"/>
                      <a:pt x="21808" y="199413"/>
                    </a:cubicBezTo>
                    <a:cubicBezTo>
                      <a:pt x="16728" y="194333"/>
                      <a:pt x="16093" y="185443"/>
                      <a:pt x="19268" y="179093"/>
                    </a:cubicBezTo>
                    <a:cubicBezTo>
                      <a:pt x="22443" y="172743"/>
                      <a:pt x="28793" y="167663"/>
                      <a:pt x="35778" y="165758"/>
                    </a:cubicBezTo>
                    <a:cubicBezTo>
                      <a:pt x="29428" y="165758"/>
                      <a:pt x="23078" y="165123"/>
                      <a:pt x="17363" y="162583"/>
                    </a:cubicBezTo>
                    <a:cubicBezTo>
                      <a:pt x="11648" y="160043"/>
                      <a:pt x="6568" y="154963"/>
                      <a:pt x="5933" y="148613"/>
                    </a:cubicBezTo>
                    <a:cubicBezTo>
                      <a:pt x="5298" y="142263"/>
                      <a:pt x="9108" y="135278"/>
                      <a:pt x="15458" y="134643"/>
                    </a:cubicBezTo>
                    <a:cubicBezTo>
                      <a:pt x="9108" y="137183"/>
                      <a:pt x="1488" y="131468"/>
                      <a:pt x="218" y="124483"/>
                    </a:cubicBezTo>
                    <a:cubicBezTo>
                      <a:pt x="-1052" y="117498"/>
                      <a:pt x="3393" y="111148"/>
                      <a:pt x="9108" y="107338"/>
                    </a:cubicBezTo>
                    <a:cubicBezTo>
                      <a:pt x="14823" y="103528"/>
                      <a:pt x="21808" y="102893"/>
                      <a:pt x="28793" y="102258"/>
                    </a:cubicBezTo>
                    <a:cubicBezTo>
                      <a:pt x="53558" y="101623"/>
                      <a:pt x="78323" y="111148"/>
                      <a:pt x="96738" y="125118"/>
                    </a:cubicBezTo>
                    <a:cubicBezTo>
                      <a:pt x="76418" y="111783"/>
                      <a:pt x="60543" y="91463"/>
                      <a:pt x="51653" y="69238"/>
                    </a:cubicBezTo>
                    <a:cubicBezTo>
                      <a:pt x="48478" y="61618"/>
                      <a:pt x="47843" y="50188"/>
                      <a:pt x="54828" y="46378"/>
                    </a:cubicBezTo>
                    <a:cubicBezTo>
                      <a:pt x="58638" y="44473"/>
                      <a:pt x="63718" y="45108"/>
                      <a:pt x="67528" y="47648"/>
                    </a:cubicBezTo>
                    <a:cubicBezTo>
                      <a:pt x="71338" y="49553"/>
                      <a:pt x="73878" y="53363"/>
                      <a:pt x="77053" y="56538"/>
                    </a:cubicBezTo>
                    <a:cubicBezTo>
                      <a:pt x="73878" y="52093"/>
                      <a:pt x="71338" y="47013"/>
                      <a:pt x="71973" y="41933"/>
                    </a:cubicBezTo>
                    <a:cubicBezTo>
                      <a:pt x="71973" y="36853"/>
                      <a:pt x="75783" y="31138"/>
                      <a:pt x="80863" y="29868"/>
                    </a:cubicBezTo>
                    <a:cubicBezTo>
                      <a:pt x="85943" y="27963"/>
                      <a:pt x="92293" y="31138"/>
                      <a:pt x="93563" y="36218"/>
                    </a:cubicBezTo>
                    <a:cubicBezTo>
                      <a:pt x="90388" y="31773"/>
                      <a:pt x="93563" y="24788"/>
                      <a:pt x="98643" y="22883"/>
                    </a:cubicBezTo>
                    <a:cubicBezTo>
                      <a:pt x="103723" y="20978"/>
                      <a:pt x="109438" y="22883"/>
                      <a:pt x="113883" y="26058"/>
                    </a:cubicBezTo>
                    <a:cubicBezTo>
                      <a:pt x="118328" y="29233"/>
                      <a:pt x="120868" y="34313"/>
                      <a:pt x="123408" y="39393"/>
                    </a:cubicBezTo>
                    <a:cubicBezTo>
                      <a:pt x="132298" y="54633"/>
                      <a:pt x="138648" y="73048"/>
                      <a:pt x="141188" y="901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17"/>
              <p:cNvSpPr/>
              <p:nvPr/>
            </p:nvSpPr>
            <p:spPr>
              <a:xfrm>
                <a:off x="706655" y="774860"/>
                <a:ext cx="2725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17036" h="13458" extrusionOk="0">
                    <a:moveTo>
                      <a:pt x="6350" y="0"/>
                    </a:moveTo>
                    <a:cubicBezTo>
                      <a:pt x="3175" y="0"/>
                      <a:pt x="0" y="3175"/>
                      <a:pt x="0" y="6350"/>
                    </a:cubicBezTo>
                    <a:cubicBezTo>
                      <a:pt x="0" y="9525"/>
                      <a:pt x="3175" y="12700"/>
                      <a:pt x="6350" y="13335"/>
                    </a:cubicBezTo>
                    <a:cubicBezTo>
                      <a:pt x="9525" y="13970"/>
                      <a:pt x="13335" y="12065"/>
                      <a:pt x="15240" y="9525"/>
                    </a:cubicBezTo>
                    <a:cubicBezTo>
                      <a:pt x="16510" y="7620"/>
                      <a:pt x="17780" y="4445"/>
                      <a:pt x="16510" y="2540"/>
                    </a:cubicBezTo>
                    <a:cubicBezTo>
                      <a:pt x="15875" y="0"/>
                      <a:pt x="13335" y="0"/>
                      <a:pt x="63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17"/>
              <p:cNvSpPr/>
              <p:nvPr/>
            </p:nvSpPr>
            <p:spPr>
              <a:xfrm>
                <a:off x="772542" y="786038"/>
                <a:ext cx="26354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16471" h="14630" extrusionOk="0">
                    <a:moveTo>
                      <a:pt x="6449" y="0"/>
                    </a:moveTo>
                    <a:cubicBezTo>
                      <a:pt x="3274" y="0"/>
                      <a:pt x="734" y="3175"/>
                      <a:pt x="99" y="6350"/>
                    </a:cubicBezTo>
                    <a:cubicBezTo>
                      <a:pt x="-536" y="9525"/>
                      <a:pt x="2004" y="12700"/>
                      <a:pt x="4544" y="13970"/>
                    </a:cubicBezTo>
                    <a:cubicBezTo>
                      <a:pt x="7719" y="15240"/>
                      <a:pt x="10894" y="14605"/>
                      <a:pt x="13434" y="12700"/>
                    </a:cubicBezTo>
                    <a:cubicBezTo>
                      <a:pt x="15974" y="10795"/>
                      <a:pt x="17244" y="6985"/>
                      <a:pt x="15974" y="3810"/>
                    </a:cubicBezTo>
                    <a:cubicBezTo>
                      <a:pt x="15339" y="635"/>
                      <a:pt x="10894" y="0"/>
                      <a:pt x="6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17"/>
              <p:cNvSpPr/>
              <p:nvPr/>
            </p:nvSpPr>
            <p:spPr>
              <a:xfrm>
                <a:off x="734583" y="823501"/>
                <a:ext cx="29067" cy="28179"/>
              </a:xfrm>
              <a:custGeom>
                <a:avLst/>
                <a:gdLst/>
                <a:ahLst/>
                <a:cxnLst/>
                <a:rect l="l" t="t" r="r" b="b"/>
                <a:pathLst>
                  <a:path w="18167" h="17612" extrusionOk="0">
                    <a:moveTo>
                      <a:pt x="10487" y="81"/>
                    </a:moveTo>
                    <a:cubicBezTo>
                      <a:pt x="6042" y="-554"/>
                      <a:pt x="1597" y="2621"/>
                      <a:pt x="327" y="6431"/>
                    </a:cubicBezTo>
                    <a:cubicBezTo>
                      <a:pt x="-943" y="10876"/>
                      <a:pt x="1597" y="15956"/>
                      <a:pt x="6042" y="17226"/>
                    </a:cubicBezTo>
                    <a:cubicBezTo>
                      <a:pt x="10487" y="18496"/>
                      <a:pt x="15567" y="16591"/>
                      <a:pt x="17472" y="12146"/>
                    </a:cubicBezTo>
                    <a:cubicBezTo>
                      <a:pt x="19377" y="8971"/>
                      <a:pt x="17472" y="3256"/>
                      <a:pt x="10487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17"/>
              <p:cNvSpPr/>
              <p:nvPr/>
            </p:nvSpPr>
            <p:spPr>
              <a:xfrm>
                <a:off x="496627" y="426844"/>
                <a:ext cx="54331" cy="53904"/>
              </a:xfrm>
              <a:custGeom>
                <a:avLst/>
                <a:gdLst/>
                <a:ahLst/>
                <a:cxnLst/>
                <a:rect l="l" t="t" r="r" b="b"/>
                <a:pathLst>
                  <a:path w="33957" h="33690" extrusionOk="0">
                    <a:moveTo>
                      <a:pt x="2354" y="25091"/>
                    </a:moveTo>
                    <a:cubicBezTo>
                      <a:pt x="6164" y="32711"/>
                      <a:pt x="16959" y="35886"/>
                      <a:pt x="24579" y="32076"/>
                    </a:cubicBezTo>
                    <a:cubicBezTo>
                      <a:pt x="32199" y="28266"/>
                      <a:pt x="36009" y="18106"/>
                      <a:pt x="32834" y="10486"/>
                    </a:cubicBezTo>
                    <a:cubicBezTo>
                      <a:pt x="29659" y="2866"/>
                      <a:pt x="20134" y="-2214"/>
                      <a:pt x="11879" y="961"/>
                    </a:cubicBezTo>
                    <a:cubicBezTo>
                      <a:pt x="3624" y="3501"/>
                      <a:pt x="-3996" y="13661"/>
                      <a:pt x="2354" y="250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17"/>
              <p:cNvSpPr/>
              <p:nvPr/>
            </p:nvSpPr>
            <p:spPr>
              <a:xfrm>
                <a:off x="583893" y="339167"/>
                <a:ext cx="57984" cy="50093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1308" extrusionOk="0">
                    <a:moveTo>
                      <a:pt x="4332" y="6226"/>
                    </a:moveTo>
                    <a:cubicBezTo>
                      <a:pt x="521" y="10036"/>
                      <a:pt x="-1383" y="17021"/>
                      <a:pt x="1157" y="22101"/>
                    </a:cubicBezTo>
                    <a:cubicBezTo>
                      <a:pt x="3062" y="26546"/>
                      <a:pt x="6871" y="29086"/>
                      <a:pt x="11317" y="30356"/>
                    </a:cubicBezTo>
                    <a:cubicBezTo>
                      <a:pt x="15762" y="31626"/>
                      <a:pt x="20207" y="31626"/>
                      <a:pt x="24652" y="30356"/>
                    </a:cubicBezTo>
                    <a:cubicBezTo>
                      <a:pt x="27192" y="29721"/>
                      <a:pt x="29732" y="29086"/>
                      <a:pt x="32271" y="27181"/>
                    </a:cubicBezTo>
                    <a:cubicBezTo>
                      <a:pt x="35446" y="24641"/>
                      <a:pt x="36717" y="20831"/>
                      <a:pt x="36082" y="17021"/>
                    </a:cubicBezTo>
                    <a:cubicBezTo>
                      <a:pt x="35446" y="13211"/>
                      <a:pt x="33542" y="9401"/>
                      <a:pt x="31002" y="6861"/>
                    </a:cubicBezTo>
                    <a:cubicBezTo>
                      <a:pt x="28462" y="4321"/>
                      <a:pt x="24652" y="2416"/>
                      <a:pt x="20842" y="511"/>
                    </a:cubicBezTo>
                    <a:cubicBezTo>
                      <a:pt x="17667" y="-759"/>
                      <a:pt x="13221" y="511"/>
                      <a:pt x="10682" y="2416"/>
                    </a:cubicBezTo>
                    <a:cubicBezTo>
                      <a:pt x="7507" y="3686"/>
                      <a:pt x="5602" y="4956"/>
                      <a:pt x="4332" y="6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17"/>
              <p:cNvSpPr/>
              <p:nvPr/>
            </p:nvSpPr>
            <p:spPr>
              <a:xfrm>
                <a:off x="2617241" y="-224552"/>
                <a:ext cx="236214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147634" h="126522" extrusionOk="0">
                    <a:moveTo>
                      <a:pt x="52923" y="114053"/>
                    </a:moveTo>
                    <a:cubicBezTo>
                      <a:pt x="76418" y="129293"/>
                      <a:pt x="108168" y="130563"/>
                      <a:pt x="132933" y="117863"/>
                    </a:cubicBezTo>
                    <a:cubicBezTo>
                      <a:pt x="138648" y="114688"/>
                      <a:pt x="144998" y="110878"/>
                      <a:pt x="146903" y="104528"/>
                    </a:cubicBezTo>
                    <a:cubicBezTo>
                      <a:pt x="149443" y="97543"/>
                      <a:pt x="144998" y="89288"/>
                      <a:pt x="139283" y="84843"/>
                    </a:cubicBezTo>
                    <a:cubicBezTo>
                      <a:pt x="132933" y="80398"/>
                      <a:pt x="125313" y="79128"/>
                      <a:pt x="117693" y="78493"/>
                    </a:cubicBezTo>
                    <a:cubicBezTo>
                      <a:pt x="129123" y="72778"/>
                      <a:pt x="139918" y="64523"/>
                      <a:pt x="144363" y="52458"/>
                    </a:cubicBezTo>
                    <a:cubicBezTo>
                      <a:pt x="148808" y="40393"/>
                      <a:pt x="144363" y="24518"/>
                      <a:pt x="132298" y="20073"/>
                    </a:cubicBezTo>
                    <a:cubicBezTo>
                      <a:pt x="125313" y="17533"/>
                      <a:pt x="117693" y="18168"/>
                      <a:pt x="111343" y="21978"/>
                    </a:cubicBezTo>
                    <a:cubicBezTo>
                      <a:pt x="104993" y="25788"/>
                      <a:pt x="99913" y="31503"/>
                      <a:pt x="97373" y="37853"/>
                    </a:cubicBezTo>
                    <a:cubicBezTo>
                      <a:pt x="98008" y="28328"/>
                      <a:pt x="96738" y="18168"/>
                      <a:pt x="91658" y="9913"/>
                    </a:cubicBezTo>
                    <a:cubicBezTo>
                      <a:pt x="85943" y="2293"/>
                      <a:pt x="75148" y="-2787"/>
                      <a:pt x="66258" y="1658"/>
                    </a:cubicBezTo>
                    <a:cubicBezTo>
                      <a:pt x="58003" y="5468"/>
                      <a:pt x="54193" y="14358"/>
                      <a:pt x="51018" y="22613"/>
                    </a:cubicBezTo>
                    <a:cubicBezTo>
                      <a:pt x="47208" y="10548"/>
                      <a:pt x="31968" y="4833"/>
                      <a:pt x="20538" y="9278"/>
                    </a:cubicBezTo>
                    <a:cubicBezTo>
                      <a:pt x="9108" y="13723"/>
                      <a:pt x="1488" y="25788"/>
                      <a:pt x="218" y="37853"/>
                    </a:cubicBezTo>
                    <a:cubicBezTo>
                      <a:pt x="-1052" y="49918"/>
                      <a:pt x="3393" y="62618"/>
                      <a:pt x="9108" y="73413"/>
                    </a:cubicBezTo>
                    <a:cubicBezTo>
                      <a:pt x="18633" y="91828"/>
                      <a:pt x="36413" y="103258"/>
                      <a:pt x="52923" y="1140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17"/>
              <p:cNvSpPr/>
              <p:nvPr/>
            </p:nvSpPr>
            <p:spPr>
              <a:xfrm>
                <a:off x="2531210" y="-70244"/>
                <a:ext cx="148091" cy="287267"/>
              </a:xfrm>
              <a:custGeom>
                <a:avLst/>
                <a:gdLst/>
                <a:ahLst/>
                <a:cxnLst/>
                <a:rect l="l" t="t" r="r" b="b"/>
                <a:pathLst>
                  <a:path w="92557" h="179542" extrusionOk="0">
                    <a:moveTo>
                      <a:pt x="6359" y="179543"/>
                    </a:moveTo>
                    <a:cubicBezTo>
                      <a:pt x="6359" y="179543"/>
                      <a:pt x="6359" y="179543"/>
                      <a:pt x="6359" y="179543"/>
                    </a:cubicBezTo>
                    <a:cubicBezTo>
                      <a:pt x="9534" y="179543"/>
                      <a:pt x="12074" y="177003"/>
                      <a:pt x="12074" y="173193"/>
                    </a:cubicBezTo>
                    <a:cubicBezTo>
                      <a:pt x="11439" y="110963"/>
                      <a:pt x="41284" y="48733"/>
                      <a:pt x="90179" y="10633"/>
                    </a:cubicBezTo>
                    <a:cubicBezTo>
                      <a:pt x="92719" y="8728"/>
                      <a:pt x="93354" y="4918"/>
                      <a:pt x="91449" y="2378"/>
                    </a:cubicBezTo>
                    <a:cubicBezTo>
                      <a:pt x="89544" y="-162"/>
                      <a:pt x="85734" y="-797"/>
                      <a:pt x="83194" y="1108"/>
                    </a:cubicBezTo>
                    <a:cubicBezTo>
                      <a:pt x="31124" y="41748"/>
                      <a:pt x="-626" y="107788"/>
                      <a:pt x="9" y="173193"/>
                    </a:cubicBezTo>
                    <a:cubicBezTo>
                      <a:pt x="9" y="176368"/>
                      <a:pt x="2549" y="179543"/>
                      <a:pt x="6359" y="1795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17"/>
              <p:cNvSpPr/>
              <p:nvPr/>
            </p:nvSpPr>
            <p:spPr>
              <a:xfrm>
                <a:off x="2659338" y="-112770"/>
                <a:ext cx="67813" cy="64107"/>
              </a:xfrm>
              <a:custGeom>
                <a:avLst/>
                <a:gdLst/>
                <a:ahLst/>
                <a:cxnLst/>
                <a:rect l="l" t="t" r="r" b="b"/>
                <a:pathLst>
                  <a:path w="42383" h="40067" extrusionOk="0">
                    <a:moveTo>
                      <a:pt x="12009" y="39115"/>
                    </a:moveTo>
                    <a:cubicBezTo>
                      <a:pt x="17089" y="40385"/>
                      <a:pt x="22804" y="40385"/>
                      <a:pt x="27884" y="39115"/>
                    </a:cubicBezTo>
                    <a:cubicBezTo>
                      <a:pt x="32964" y="37845"/>
                      <a:pt x="38044" y="34670"/>
                      <a:pt x="40584" y="30225"/>
                    </a:cubicBezTo>
                    <a:cubicBezTo>
                      <a:pt x="43759" y="23875"/>
                      <a:pt x="42489" y="16255"/>
                      <a:pt x="38679" y="10540"/>
                    </a:cubicBezTo>
                    <a:cubicBezTo>
                      <a:pt x="34234" y="4825"/>
                      <a:pt x="27884" y="1650"/>
                      <a:pt x="20899" y="380"/>
                    </a:cubicBezTo>
                    <a:cubicBezTo>
                      <a:pt x="16454" y="-255"/>
                      <a:pt x="11374" y="-255"/>
                      <a:pt x="7564" y="1650"/>
                    </a:cubicBezTo>
                    <a:cubicBezTo>
                      <a:pt x="3754" y="4190"/>
                      <a:pt x="1849" y="8000"/>
                      <a:pt x="579" y="12445"/>
                    </a:cubicBezTo>
                    <a:cubicBezTo>
                      <a:pt x="-1326" y="22605"/>
                      <a:pt x="1214" y="36575"/>
                      <a:pt x="12009" y="39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17"/>
              <p:cNvSpPr/>
              <p:nvPr/>
            </p:nvSpPr>
            <p:spPr>
              <a:xfrm>
                <a:off x="2531225" y="-102003"/>
                <a:ext cx="55502" cy="141224"/>
              </a:xfrm>
              <a:custGeom>
                <a:avLst/>
                <a:gdLst/>
                <a:ahLst/>
                <a:cxnLst/>
                <a:rect l="l" t="t" r="r" b="b"/>
                <a:pathLst>
                  <a:path w="34689" h="88265" extrusionOk="0">
                    <a:moveTo>
                      <a:pt x="29210" y="88265"/>
                    </a:moveTo>
                    <a:cubicBezTo>
                      <a:pt x="36195" y="65405"/>
                      <a:pt x="36830" y="40005"/>
                      <a:pt x="29210" y="16510"/>
                    </a:cubicBezTo>
                    <a:cubicBezTo>
                      <a:pt x="26670" y="8890"/>
                      <a:pt x="22225" y="0"/>
                      <a:pt x="13970" y="0"/>
                    </a:cubicBezTo>
                    <a:cubicBezTo>
                      <a:pt x="8890" y="0"/>
                      <a:pt x="3810" y="3810"/>
                      <a:pt x="1905" y="8890"/>
                    </a:cubicBezTo>
                    <a:cubicBezTo>
                      <a:pt x="0" y="13970"/>
                      <a:pt x="0" y="19050"/>
                      <a:pt x="0" y="24765"/>
                    </a:cubicBezTo>
                    <a:cubicBezTo>
                      <a:pt x="1905" y="50165"/>
                      <a:pt x="10795" y="75565"/>
                      <a:pt x="29210" y="882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17"/>
              <p:cNvSpPr/>
              <p:nvPr/>
            </p:nvSpPr>
            <p:spPr>
              <a:xfrm>
                <a:off x="2471279" y="10082"/>
                <a:ext cx="71178" cy="119570"/>
              </a:xfrm>
              <a:custGeom>
                <a:avLst/>
                <a:gdLst/>
                <a:ahLst/>
                <a:cxnLst/>
                <a:rect l="l" t="t" r="r" b="b"/>
                <a:pathLst>
                  <a:path w="44486" h="74731" extrusionOk="0">
                    <a:moveTo>
                      <a:pt x="44450" y="74731"/>
                    </a:moveTo>
                    <a:cubicBezTo>
                      <a:pt x="45085" y="51872"/>
                      <a:pt x="37465" y="28376"/>
                      <a:pt x="24130" y="9962"/>
                    </a:cubicBezTo>
                    <a:cubicBezTo>
                      <a:pt x="21590" y="6787"/>
                      <a:pt x="18415" y="2976"/>
                      <a:pt x="14605" y="1072"/>
                    </a:cubicBezTo>
                    <a:cubicBezTo>
                      <a:pt x="10795" y="-833"/>
                      <a:pt x="5715" y="-199"/>
                      <a:pt x="2540" y="2976"/>
                    </a:cubicBezTo>
                    <a:cubicBezTo>
                      <a:pt x="635" y="5517"/>
                      <a:pt x="0" y="8692"/>
                      <a:pt x="0" y="11867"/>
                    </a:cubicBezTo>
                    <a:cubicBezTo>
                      <a:pt x="0" y="25837"/>
                      <a:pt x="5715" y="38537"/>
                      <a:pt x="13970" y="49967"/>
                    </a:cubicBezTo>
                    <a:cubicBezTo>
                      <a:pt x="22860" y="60762"/>
                      <a:pt x="33020" y="69651"/>
                      <a:pt x="44450" y="747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17"/>
              <p:cNvSpPr/>
              <p:nvPr/>
            </p:nvSpPr>
            <p:spPr>
              <a:xfrm>
                <a:off x="2164235" y="672239"/>
                <a:ext cx="54990" cy="132699"/>
              </a:xfrm>
              <a:custGeom>
                <a:avLst/>
                <a:gdLst/>
                <a:ahLst/>
                <a:cxnLst/>
                <a:rect l="l" t="t" r="r" b="b"/>
                <a:pathLst>
                  <a:path w="34369" h="82937" extrusionOk="0">
                    <a:moveTo>
                      <a:pt x="24250" y="0"/>
                    </a:moveTo>
                    <a:cubicBezTo>
                      <a:pt x="7740" y="20320"/>
                      <a:pt x="-1150" y="46355"/>
                      <a:pt x="120" y="72390"/>
                    </a:cubicBezTo>
                    <a:cubicBezTo>
                      <a:pt x="120" y="75565"/>
                      <a:pt x="755" y="79375"/>
                      <a:pt x="3295" y="81915"/>
                    </a:cubicBezTo>
                    <a:cubicBezTo>
                      <a:pt x="7105" y="84455"/>
                      <a:pt x="12185" y="81915"/>
                      <a:pt x="14725" y="78105"/>
                    </a:cubicBezTo>
                    <a:cubicBezTo>
                      <a:pt x="17265" y="74295"/>
                      <a:pt x="17265" y="69850"/>
                      <a:pt x="16630" y="65405"/>
                    </a:cubicBezTo>
                    <a:cubicBezTo>
                      <a:pt x="16630" y="68580"/>
                      <a:pt x="20440" y="71120"/>
                      <a:pt x="23615" y="71120"/>
                    </a:cubicBezTo>
                    <a:cubicBezTo>
                      <a:pt x="26790" y="71120"/>
                      <a:pt x="29965" y="68580"/>
                      <a:pt x="31235" y="65405"/>
                    </a:cubicBezTo>
                    <a:cubicBezTo>
                      <a:pt x="32505" y="62230"/>
                      <a:pt x="33140" y="59055"/>
                      <a:pt x="33775" y="55880"/>
                    </a:cubicBezTo>
                    <a:cubicBezTo>
                      <a:pt x="35680" y="37465"/>
                      <a:pt x="33140" y="18415"/>
                      <a:pt x="24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17"/>
              <p:cNvSpPr/>
              <p:nvPr/>
            </p:nvSpPr>
            <p:spPr>
              <a:xfrm>
                <a:off x="2029755" y="640384"/>
                <a:ext cx="128566" cy="51763"/>
              </a:xfrm>
              <a:custGeom>
                <a:avLst/>
                <a:gdLst/>
                <a:ahLst/>
                <a:cxnLst/>
                <a:rect l="l" t="t" r="r" b="b"/>
                <a:pathLst>
                  <a:path w="80354" h="32352" extrusionOk="0">
                    <a:moveTo>
                      <a:pt x="80355" y="12287"/>
                    </a:moveTo>
                    <a:cubicBezTo>
                      <a:pt x="69560" y="7207"/>
                      <a:pt x="58130" y="2762"/>
                      <a:pt x="46065" y="857"/>
                    </a:cubicBezTo>
                    <a:cubicBezTo>
                      <a:pt x="34000" y="-1048"/>
                      <a:pt x="21300" y="222"/>
                      <a:pt x="10505" y="4667"/>
                    </a:cubicBezTo>
                    <a:cubicBezTo>
                      <a:pt x="4790" y="7207"/>
                      <a:pt x="-1560" y="12922"/>
                      <a:pt x="345" y="19272"/>
                    </a:cubicBezTo>
                    <a:cubicBezTo>
                      <a:pt x="1615" y="24352"/>
                      <a:pt x="7330" y="26892"/>
                      <a:pt x="12410" y="26257"/>
                    </a:cubicBezTo>
                    <a:cubicBezTo>
                      <a:pt x="17490" y="25622"/>
                      <a:pt x="21935" y="23082"/>
                      <a:pt x="26380" y="19907"/>
                    </a:cubicBezTo>
                    <a:cubicBezTo>
                      <a:pt x="23205" y="23082"/>
                      <a:pt x="25745" y="28797"/>
                      <a:pt x="29555" y="30702"/>
                    </a:cubicBezTo>
                    <a:cubicBezTo>
                      <a:pt x="33365" y="32607"/>
                      <a:pt x="37810" y="32607"/>
                      <a:pt x="42255" y="31972"/>
                    </a:cubicBezTo>
                    <a:cubicBezTo>
                      <a:pt x="55590" y="30702"/>
                      <a:pt x="68925" y="24987"/>
                      <a:pt x="80355" y="12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17"/>
              <p:cNvSpPr/>
              <p:nvPr/>
            </p:nvSpPr>
            <p:spPr>
              <a:xfrm>
                <a:off x="2767513" y="238282"/>
                <a:ext cx="22089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17"/>
              <p:cNvSpPr/>
              <p:nvPr/>
            </p:nvSpPr>
            <p:spPr>
              <a:xfrm>
                <a:off x="2880104" y="331603"/>
                <a:ext cx="36853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17"/>
              <p:cNvSpPr/>
              <p:nvPr/>
            </p:nvSpPr>
            <p:spPr>
              <a:xfrm>
                <a:off x="2959978" y="657745"/>
                <a:ext cx="184789" cy="175757"/>
              </a:xfrm>
              <a:custGeom>
                <a:avLst/>
                <a:gdLst/>
                <a:ahLst/>
                <a:cxnLst/>
                <a:rect l="l" t="t" r="r" b="b"/>
                <a:pathLst>
                  <a:path w="115493" h="109848" extrusionOk="0">
                    <a:moveTo>
                      <a:pt x="57167" y="9057"/>
                    </a:moveTo>
                    <a:cubicBezTo>
                      <a:pt x="50817" y="-468"/>
                      <a:pt x="36212" y="-3008"/>
                      <a:pt x="27322" y="3977"/>
                    </a:cubicBezTo>
                    <a:cubicBezTo>
                      <a:pt x="18432" y="10962"/>
                      <a:pt x="17162" y="26202"/>
                      <a:pt x="25417" y="34457"/>
                    </a:cubicBezTo>
                    <a:cubicBezTo>
                      <a:pt x="14622" y="35092"/>
                      <a:pt x="3827" y="40807"/>
                      <a:pt x="652" y="50967"/>
                    </a:cubicBezTo>
                    <a:cubicBezTo>
                      <a:pt x="-2523" y="61127"/>
                      <a:pt x="6367" y="73827"/>
                      <a:pt x="17162" y="71922"/>
                    </a:cubicBezTo>
                    <a:cubicBezTo>
                      <a:pt x="8907" y="79542"/>
                      <a:pt x="8907" y="94147"/>
                      <a:pt x="17797" y="101767"/>
                    </a:cubicBezTo>
                    <a:cubicBezTo>
                      <a:pt x="26687" y="109387"/>
                      <a:pt x="40657" y="107482"/>
                      <a:pt x="47007" y="98592"/>
                    </a:cubicBezTo>
                    <a:cubicBezTo>
                      <a:pt x="52087" y="108117"/>
                      <a:pt x="65422" y="112562"/>
                      <a:pt x="75582" y="108117"/>
                    </a:cubicBezTo>
                    <a:cubicBezTo>
                      <a:pt x="85742" y="103037"/>
                      <a:pt x="90822" y="90337"/>
                      <a:pt x="86377" y="80177"/>
                    </a:cubicBezTo>
                    <a:cubicBezTo>
                      <a:pt x="95902" y="83987"/>
                      <a:pt x="107967" y="79542"/>
                      <a:pt x="113047" y="70652"/>
                    </a:cubicBezTo>
                    <a:cubicBezTo>
                      <a:pt x="118127" y="61762"/>
                      <a:pt x="114952" y="49062"/>
                      <a:pt x="106697" y="42712"/>
                    </a:cubicBezTo>
                    <a:cubicBezTo>
                      <a:pt x="113047" y="31282"/>
                      <a:pt x="108602" y="15407"/>
                      <a:pt x="97807" y="7787"/>
                    </a:cubicBezTo>
                    <a:cubicBezTo>
                      <a:pt x="87012" y="167"/>
                      <a:pt x="69867" y="2707"/>
                      <a:pt x="57167" y="9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17"/>
              <p:cNvSpPr/>
              <p:nvPr/>
            </p:nvSpPr>
            <p:spPr>
              <a:xfrm>
                <a:off x="3024592" y="718499"/>
                <a:ext cx="52019" cy="51661"/>
              </a:xfrm>
              <a:custGeom>
                <a:avLst/>
                <a:gdLst/>
                <a:ahLst/>
                <a:cxnLst/>
                <a:rect l="l" t="t" r="r" b="b"/>
                <a:pathLst>
                  <a:path w="32512" h="32288" extrusionOk="0">
                    <a:moveTo>
                      <a:pt x="13611" y="934"/>
                    </a:moveTo>
                    <a:cubicBezTo>
                      <a:pt x="7261" y="3474"/>
                      <a:pt x="1546" y="8554"/>
                      <a:pt x="276" y="14904"/>
                    </a:cubicBezTo>
                    <a:cubicBezTo>
                      <a:pt x="-994" y="21254"/>
                      <a:pt x="2181" y="28874"/>
                      <a:pt x="8531" y="31414"/>
                    </a:cubicBezTo>
                    <a:cubicBezTo>
                      <a:pt x="13611" y="33319"/>
                      <a:pt x="19961" y="32049"/>
                      <a:pt x="24406" y="28239"/>
                    </a:cubicBezTo>
                    <a:cubicBezTo>
                      <a:pt x="28216" y="25699"/>
                      <a:pt x="30756" y="21254"/>
                      <a:pt x="32026" y="16809"/>
                    </a:cubicBezTo>
                    <a:cubicBezTo>
                      <a:pt x="33296" y="12364"/>
                      <a:pt x="32026" y="7284"/>
                      <a:pt x="28851" y="4109"/>
                    </a:cubicBezTo>
                    <a:cubicBezTo>
                      <a:pt x="25676" y="1569"/>
                      <a:pt x="19961" y="-1606"/>
                      <a:pt x="13611" y="9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17"/>
              <p:cNvSpPr/>
              <p:nvPr/>
            </p:nvSpPr>
            <p:spPr>
              <a:xfrm>
                <a:off x="3153057" y="819568"/>
                <a:ext cx="54267" cy="55880"/>
              </a:xfrm>
              <a:custGeom>
                <a:avLst/>
                <a:gdLst/>
                <a:ahLst/>
                <a:cxnLst/>
                <a:rect l="l" t="t" r="r" b="b"/>
                <a:pathLst>
                  <a:path w="33917" h="34925" extrusionOk="0">
                    <a:moveTo>
                      <a:pt x="0" y="0"/>
                    </a:moveTo>
                    <a:cubicBezTo>
                      <a:pt x="1270" y="13970"/>
                      <a:pt x="10160" y="26670"/>
                      <a:pt x="22225" y="33020"/>
                    </a:cubicBezTo>
                    <a:cubicBezTo>
                      <a:pt x="24130" y="34290"/>
                      <a:pt x="26035" y="34925"/>
                      <a:pt x="28575" y="34925"/>
                    </a:cubicBezTo>
                    <a:cubicBezTo>
                      <a:pt x="30480" y="34925"/>
                      <a:pt x="33020" y="33655"/>
                      <a:pt x="33655" y="31750"/>
                    </a:cubicBezTo>
                    <a:cubicBezTo>
                      <a:pt x="34290" y="29845"/>
                      <a:pt x="33655" y="27305"/>
                      <a:pt x="33020" y="25400"/>
                    </a:cubicBezTo>
                    <a:cubicBezTo>
                      <a:pt x="27940" y="12065"/>
                      <a:pt x="15240" y="190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17"/>
              <p:cNvSpPr/>
              <p:nvPr/>
            </p:nvSpPr>
            <p:spPr>
              <a:xfrm>
                <a:off x="3181505" y="790984"/>
                <a:ext cx="68269" cy="31376"/>
              </a:xfrm>
              <a:custGeom>
                <a:avLst/>
                <a:gdLst/>
                <a:ahLst/>
                <a:cxnLst/>
                <a:rect l="l" t="t" r="r" b="b"/>
                <a:pathLst>
                  <a:path w="42668" h="19610" extrusionOk="0">
                    <a:moveTo>
                      <a:pt x="0" y="5799"/>
                    </a:moveTo>
                    <a:cubicBezTo>
                      <a:pt x="8890" y="12784"/>
                      <a:pt x="20320" y="17229"/>
                      <a:pt x="31750" y="19134"/>
                    </a:cubicBezTo>
                    <a:cubicBezTo>
                      <a:pt x="34290" y="19769"/>
                      <a:pt x="36830" y="19769"/>
                      <a:pt x="38735" y="19134"/>
                    </a:cubicBezTo>
                    <a:cubicBezTo>
                      <a:pt x="41275" y="18499"/>
                      <a:pt x="43180" y="15959"/>
                      <a:pt x="42545" y="13419"/>
                    </a:cubicBezTo>
                    <a:cubicBezTo>
                      <a:pt x="42545" y="11514"/>
                      <a:pt x="40640" y="9609"/>
                      <a:pt x="39370" y="8339"/>
                    </a:cubicBezTo>
                    <a:cubicBezTo>
                      <a:pt x="28575" y="-551"/>
                      <a:pt x="11430" y="-3726"/>
                      <a:pt x="0" y="57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17"/>
              <p:cNvSpPr/>
              <p:nvPr/>
            </p:nvSpPr>
            <p:spPr>
              <a:xfrm>
                <a:off x="2215490" y="43555"/>
                <a:ext cx="134867" cy="241547"/>
              </a:xfrm>
              <a:custGeom>
                <a:avLst/>
                <a:gdLst/>
                <a:ahLst/>
                <a:cxnLst/>
                <a:rect l="l" t="t" r="r" b="b"/>
                <a:pathLst>
                  <a:path w="84292" h="150967" extrusionOk="0">
                    <a:moveTo>
                      <a:pt x="78578" y="150968"/>
                    </a:moveTo>
                    <a:cubicBezTo>
                      <a:pt x="75403" y="150968"/>
                      <a:pt x="72863" y="148428"/>
                      <a:pt x="72863" y="145253"/>
                    </a:cubicBezTo>
                    <a:cubicBezTo>
                      <a:pt x="69688" y="93183"/>
                      <a:pt x="43653" y="42383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53178" y="35398"/>
                      <a:pt x="81118" y="89373"/>
                      <a:pt x="84293" y="144618"/>
                    </a:cubicBezTo>
                    <a:cubicBezTo>
                      <a:pt x="84293" y="147793"/>
                      <a:pt x="82388" y="150333"/>
                      <a:pt x="78578" y="150968"/>
                    </a:cubicBezTo>
                    <a:cubicBezTo>
                      <a:pt x="78578" y="150968"/>
                      <a:pt x="78578" y="150968"/>
                      <a:pt x="78578" y="15096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17"/>
              <p:cNvSpPr/>
              <p:nvPr/>
            </p:nvSpPr>
            <p:spPr>
              <a:xfrm>
                <a:off x="2176855" y="2298"/>
                <a:ext cx="54866" cy="57752"/>
              </a:xfrm>
              <a:custGeom>
                <a:avLst/>
                <a:gdLst/>
                <a:ahLst/>
                <a:cxnLst/>
                <a:rect l="l" t="t" r="r" b="b"/>
                <a:pathLst>
                  <a:path w="34291" h="36095" extrusionOk="0">
                    <a:moveTo>
                      <a:pt x="1123" y="13556"/>
                    </a:moveTo>
                    <a:cubicBezTo>
                      <a:pt x="-2687" y="22446"/>
                      <a:pt x="3663" y="33876"/>
                      <a:pt x="13188" y="35781"/>
                    </a:cubicBezTo>
                    <a:cubicBezTo>
                      <a:pt x="22713" y="37686"/>
                      <a:pt x="32873" y="30701"/>
                      <a:pt x="34143" y="21176"/>
                    </a:cubicBezTo>
                    <a:cubicBezTo>
                      <a:pt x="35413" y="11651"/>
                      <a:pt x="28428" y="1491"/>
                      <a:pt x="18903" y="221"/>
                    </a:cubicBezTo>
                    <a:cubicBezTo>
                      <a:pt x="14458" y="-414"/>
                      <a:pt x="9378" y="221"/>
                      <a:pt x="6203" y="3396"/>
                    </a:cubicBezTo>
                    <a:cubicBezTo>
                      <a:pt x="1758" y="5936"/>
                      <a:pt x="488" y="11651"/>
                      <a:pt x="1123" y="135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17"/>
              <p:cNvSpPr/>
              <p:nvPr/>
            </p:nvSpPr>
            <p:spPr>
              <a:xfrm>
                <a:off x="2207361" y="106551"/>
                <a:ext cx="100323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62702" h="29047" extrusionOk="0">
                    <a:moveTo>
                      <a:pt x="56988" y="29048"/>
                    </a:moveTo>
                    <a:cubicBezTo>
                      <a:pt x="56988" y="29048"/>
                      <a:pt x="56988" y="29048"/>
                      <a:pt x="56988" y="29048"/>
                    </a:cubicBezTo>
                    <a:cubicBezTo>
                      <a:pt x="37303" y="27778"/>
                      <a:pt x="18253" y="21428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23333" y="10633"/>
                      <a:pt x="40478" y="16983"/>
                      <a:pt x="56988" y="17617"/>
                    </a:cubicBezTo>
                    <a:cubicBezTo>
                      <a:pt x="60163" y="17617"/>
                      <a:pt x="62703" y="20792"/>
                      <a:pt x="62703" y="23967"/>
                    </a:cubicBezTo>
                    <a:cubicBezTo>
                      <a:pt x="62703" y="26508"/>
                      <a:pt x="60163" y="29048"/>
                      <a:pt x="56988" y="290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17"/>
              <p:cNvSpPr/>
              <p:nvPr/>
            </p:nvSpPr>
            <p:spPr>
              <a:xfrm>
                <a:off x="2176993" y="81845"/>
                <a:ext cx="42362" cy="43318"/>
              </a:xfrm>
              <a:custGeom>
                <a:avLst/>
                <a:gdLst/>
                <a:ahLst/>
                <a:cxnLst/>
                <a:rect l="l" t="t" r="r" b="b"/>
                <a:pathLst>
                  <a:path w="26476" h="27074" extrusionOk="0">
                    <a:moveTo>
                      <a:pt x="1037" y="8292"/>
                    </a:moveTo>
                    <a:cubicBezTo>
                      <a:pt x="-2138" y="15277"/>
                      <a:pt x="2307" y="24802"/>
                      <a:pt x="9927" y="26707"/>
                    </a:cubicBezTo>
                    <a:cubicBezTo>
                      <a:pt x="17547" y="28612"/>
                      <a:pt x="25802" y="22897"/>
                      <a:pt x="26437" y="14642"/>
                    </a:cubicBezTo>
                    <a:cubicBezTo>
                      <a:pt x="27072" y="7022"/>
                      <a:pt x="20087" y="-598"/>
                      <a:pt x="11832" y="37"/>
                    </a:cubicBezTo>
                    <a:cubicBezTo>
                      <a:pt x="4212" y="672"/>
                      <a:pt x="-2138" y="8927"/>
                      <a:pt x="1037" y="8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17"/>
              <p:cNvSpPr/>
              <p:nvPr/>
            </p:nvSpPr>
            <p:spPr>
              <a:xfrm>
                <a:off x="2272367" y="42516"/>
                <a:ext cx="27944" cy="80026"/>
              </a:xfrm>
              <a:custGeom>
                <a:avLst/>
                <a:gdLst/>
                <a:ahLst/>
                <a:cxnLst/>
                <a:rect l="l" t="t" r="r" b="b"/>
                <a:pathLst>
                  <a:path w="17465" h="50016" extrusionOk="0">
                    <a:moveTo>
                      <a:pt x="10647" y="50017"/>
                    </a:moveTo>
                    <a:cubicBezTo>
                      <a:pt x="10012" y="50017"/>
                      <a:pt x="10012" y="50017"/>
                      <a:pt x="9377" y="50017"/>
                    </a:cubicBezTo>
                    <a:cubicBezTo>
                      <a:pt x="6202" y="49382"/>
                      <a:pt x="4297" y="46207"/>
                      <a:pt x="4932" y="43032"/>
                    </a:cubicBezTo>
                    <a:cubicBezTo>
                      <a:pt x="6837" y="31602"/>
                      <a:pt x="5567" y="18902"/>
                      <a:pt x="487" y="8107"/>
                    </a:cubicBezTo>
                    <a:cubicBezTo>
                      <a:pt x="-783" y="4932"/>
                      <a:pt x="487" y="1757"/>
                      <a:pt x="3662" y="487"/>
                    </a:cubicBezTo>
                    <a:cubicBezTo>
                      <a:pt x="6837" y="-783"/>
                      <a:pt x="10012" y="487"/>
                      <a:pt x="11282" y="3662"/>
                    </a:cubicBezTo>
                    <a:cubicBezTo>
                      <a:pt x="16997" y="16997"/>
                      <a:pt x="18902" y="31602"/>
                      <a:pt x="16362" y="45572"/>
                    </a:cubicBezTo>
                    <a:cubicBezTo>
                      <a:pt x="15727" y="48112"/>
                      <a:pt x="13187" y="50017"/>
                      <a:pt x="10647" y="500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17"/>
              <p:cNvSpPr/>
              <p:nvPr/>
            </p:nvSpPr>
            <p:spPr>
              <a:xfrm>
                <a:off x="2254915" y="4632"/>
                <a:ext cx="43158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6974" h="26469" extrusionOk="0">
                    <a:moveTo>
                      <a:pt x="1234" y="5748"/>
                    </a:moveTo>
                    <a:cubicBezTo>
                      <a:pt x="-1941" y="12733"/>
                      <a:pt x="1234" y="22258"/>
                      <a:pt x="8219" y="25433"/>
                    </a:cubicBezTo>
                    <a:cubicBezTo>
                      <a:pt x="15204" y="28608"/>
                      <a:pt x="24729" y="24163"/>
                      <a:pt x="26634" y="16543"/>
                    </a:cubicBezTo>
                    <a:cubicBezTo>
                      <a:pt x="28539" y="8923"/>
                      <a:pt x="22189" y="668"/>
                      <a:pt x="14569" y="33"/>
                    </a:cubicBezTo>
                    <a:cubicBezTo>
                      <a:pt x="6949" y="-602"/>
                      <a:pt x="599" y="8288"/>
                      <a:pt x="1234" y="5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17"/>
              <p:cNvSpPr/>
              <p:nvPr/>
            </p:nvSpPr>
            <p:spPr>
              <a:xfrm>
                <a:off x="2331299" y="134583"/>
                <a:ext cx="32782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17"/>
              <p:cNvSpPr/>
              <p:nvPr/>
            </p:nvSpPr>
            <p:spPr>
              <a:xfrm>
                <a:off x="2325578" y="91049"/>
                <a:ext cx="53440" cy="53674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33546" extrusionOk="0">
                    <a:moveTo>
                      <a:pt x="886" y="10795"/>
                    </a:moveTo>
                    <a:cubicBezTo>
                      <a:pt x="-2289" y="19685"/>
                      <a:pt x="3426" y="30480"/>
                      <a:pt x="12316" y="33020"/>
                    </a:cubicBezTo>
                    <a:cubicBezTo>
                      <a:pt x="21206" y="35560"/>
                      <a:pt x="32001" y="28575"/>
                      <a:pt x="33271" y="19050"/>
                    </a:cubicBezTo>
                    <a:cubicBezTo>
                      <a:pt x="34541" y="9525"/>
                      <a:pt x="26286" y="0"/>
                      <a:pt x="16761" y="0"/>
                    </a:cubicBezTo>
                    <a:cubicBezTo>
                      <a:pt x="7236" y="0"/>
                      <a:pt x="-1019" y="9525"/>
                      <a:pt x="886" y="107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17"/>
              <p:cNvSpPr/>
              <p:nvPr/>
            </p:nvSpPr>
            <p:spPr>
              <a:xfrm>
                <a:off x="2281308" y="190658"/>
                <a:ext cx="67472" cy="71085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17"/>
              <p:cNvSpPr/>
              <p:nvPr/>
            </p:nvSpPr>
            <p:spPr>
              <a:xfrm>
                <a:off x="2257555" y="162031"/>
                <a:ext cx="38827" cy="39142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17"/>
              <p:cNvSpPr/>
              <p:nvPr/>
            </p:nvSpPr>
            <p:spPr>
              <a:xfrm>
                <a:off x="1754419" y="271111"/>
                <a:ext cx="274741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71713" h="211953" extrusionOk="0">
                    <a:moveTo>
                      <a:pt x="170514" y="44948"/>
                    </a:moveTo>
                    <a:cubicBezTo>
                      <a:pt x="167974" y="38598"/>
                      <a:pt x="160354" y="34153"/>
                      <a:pt x="154004" y="36693"/>
                    </a:cubicBezTo>
                    <a:cubicBezTo>
                      <a:pt x="160354" y="29708"/>
                      <a:pt x="164799" y="21453"/>
                      <a:pt x="166704" y="12563"/>
                    </a:cubicBezTo>
                    <a:cubicBezTo>
                      <a:pt x="167339" y="9388"/>
                      <a:pt x="167974" y="5578"/>
                      <a:pt x="166069" y="3038"/>
                    </a:cubicBezTo>
                    <a:cubicBezTo>
                      <a:pt x="164164" y="498"/>
                      <a:pt x="159719" y="-772"/>
                      <a:pt x="156544" y="498"/>
                    </a:cubicBezTo>
                    <a:cubicBezTo>
                      <a:pt x="153369" y="1133"/>
                      <a:pt x="150194" y="3673"/>
                      <a:pt x="147654" y="6213"/>
                    </a:cubicBezTo>
                    <a:cubicBezTo>
                      <a:pt x="118444" y="32248"/>
                      <a:pt x="101934" y="70983"/>
                      <a:pt x="101299" y="110353"/>
                    </a:cubicBezTo>
                    <a:cubicBezTo>
                      <a:pt x="89234" y="76063"/>
                      <a:pt x="70819" y="43678"/>
                      <a:pt x="47324" y="16373"/>
                    </a:cubicBezTo>
                    <a:cubicBezTo>
                      <a:pt x="45419" y="13833"/>
                      <a:pt x="41609" y="13833"/>
                      <a:pt x="39069" y="15738"/>
                    </a:cubicBezTo>
                    <a:cubicBezTo>
                      <a:pt x="36529" y="17643"/>
                      <a:pt x="36529" y="21453"/>
                      <a:pt x="38434" y="23993"/>
                    </a:cubicBezTo>
                    <a:cubicBezTo>
                      <a:pt x="68279" y="58283"/>
                      <a:pt x="89234" y="100193"/>
                      <a:pt x="99394" y="145278"/>
                    </a:cubicBezTo>
                    <a:cubicBezTo>
                      <a:pt x="75899" y="126863"/>
                      <a:pt x="46054" y="113528"/>
                      <a:pt x="16844" y="118608"/>
                    </a:cubicBezTo>
                    <a:cubicBezTo>
                      <a:pt x="12399" y="119243"/>
                      <a:pt x="7954" y="120513"/>
                      <a:pt x="4779" y="123053"/>
                    </a:cubicBezTo>
                    <a:cubicBezTo>
                      <a:pt x="1604" y="125593"/>
                      <a:pt x="-936" y="130673"/>
                      <a:pt x="334" y="134483"/>
                    </a:cubicBezTo>
                    <a:cubicBezTo>
                      <a:pt x="1604" y="138928"/>
                      <a:pt x="6049" y="141468"/>
                      <a:pt x="10494" y="142103"/>
                    </a:cubicBezTo>
                    <a:cubicBezTo>
                      <a:pt x="14939" y="142738"/>
                      <a:pt x="19384" y="141468"/>
                      <a:pt x="23829" y="140833"/>
                    </a:cubicBezTo>
                    <a:cubicBezTo>
                      <a:pt x="19384" y="142103"/>
                      <a:pt x="18114" y="148453"/>
                      <a:pt x="20654" y="152263"/>
                    </a:cubicBezTo>
                    <a:cubicBezTo>
                      <a:pt x="23194" y="156073"/>
                      <a:pt x="28274" y="157978"/>
                      <a:pt x="32719" y="158613"/>
                    </a:cubicBezTo>
                    <a:cubicBezTo>
                      <a:pt x="42244" y="160518"/>
                      <a:pt x="53039" y="159883"/>
                      <a:pt x="61929" y="156073"/>
                    </a:cubicBezTo>
                    <a:cubicBezTo>
                      <a:pt x="60659" y="159883"/>
                      <a:pt x="63199" y="164328"/>
                      <a:pt x="67009" y="166233"/>
                    </a:cubicBezTo>
                    <a:cubicBezTo>
                      <a:pt x="70819" y="168138"/>
                      <a:pt x="74629" y="168138"/>
                      <a:pt x="79074" y="167503"/>
                    </a:cubicBezTo>
                    <a:cubicBezTo>
                      <a:pt x="87964" y="166233"/>
                      <a:pt x="96854" y="163058"/>
                      <a:pt x="102569" y="154168"/>
                    </a:cubicBezTo>
                    <a:cubicBezTo>
                      <a:pt x="105744" y="171313"/>
                      <a:pt x="107649" y="188458"/>
                      <a:pt x="107649" y="206238"/>
                    </a:cubicBezTo>
                    <a:cubicBezTo>
                      <a:pt x="107649" y="209413"/>
                      <a:pt x="110189" y="211953"/>
                      <a:pt x="113364" y="211953"/>
                    </a:cubicBezTo>
                    <a:cubicBezTo>
                      <a:pt x="113364" y="211953"/>
                      <a:pt x="113364" y="211953"/>
                      <a:pt x="113364" y="211953"/>
                    </a:cubicBezTo>
                    <a:cubicBezTo>
                      <a:pt x="116539" y="211953"/>
                      <a:pt x="119079" y="209413"/>
                      <a:pt x="119079" y="206238"/>
                    </a:cubicBezTo>
                    <a:cubicBezTo>
                      <a:pt x="119079" y="177663"/>
                      <a:pt x="114634" y="149088"/>
                      <a:pt x="106379" y="121148"/>
                    </a:cubicBezTo>
                    <a:cubicBezTo>
                      <a:pt x="127969" y="123688"/>
                      <a:pt x="145749" y="112258"/>
                      <a:pt x="157814" y="96383"/>
                    </a:cubicBezTo>
                    <a:cubicBezTo>
                      <a:pt x="160354" y="93208"/>
                      <a:pt x="162259" y="89398"/>
                      <a:pt x="161624" y="85588"/>
                    </a:cubicBezTo>
                    <a:cubicBezTo>
                      <a:pt x="161624" y="81778"/>
                      <a:pt x="157814" y="77968"/>
                      <a:pt x="154004" y="79238"/>
                    </a:cubicBezTo>
                    <a:cubicBezTo>
                      <a:pt x="159084" y="74793"/>
                      <a:pt x="164799" y="70348"/>
                      <a:pt x="168609" y="64633"/>
                    </a:cubicBezTo>
                    <a:cubicBezTo>
                      <a:pt x="171149" y="58918"/>
                      <a:pt x="173054" y="51298"/>
                      <a:pt x="170514" y="44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17"/>
              <p:cNvSpPr/>
              <p:nvPr/>
            </p:nvSpPr>
            <p:spPr>
              <a:xfrm>
                <a:off x="1502408" y="-57381"/>
                <a:ext cx="492123" cy="520405"/>
              </a:xfrm>
              <a:custGeom>
                <a:avLst/>
                <a:gdLst/>
                <a:ahLst/>
                <a:cxnLst/>
                <a:rect l="l" t="t" r="r" b="b"/>
                <a:pathLst>
                  <a:path w="307577" h="325253" extrusionOk="0">
                    <a:moveTo>
                      <a:pt x="200376" y="153724"/>
                    </a:moveTo>
                    <a:cubicBezTo>
                      <a:pt x="218156" y="138484"/>
                      <a:pt x="233396" y="120069"/>
                      <a:pt x="245461" y="99749"/>
                    </a:cubicBezTo>
                    <a:cubicBezTo>
                      <a:pt x="253716" y="85779"/>
                      <a:pt x="260701" y="69904"/>
                      <a:pt x="260701" y="53394"/>
                    </a:cubicBezTo>
                    <a:cubicBezTo>
                      <a:pt x="260701" y="36884"/>
                      <a:pt x="252446" y="19739"/>
                      <a:pt x="237206" y="12754"/>
                    </a:cubicBezTo>
                    <a:cubicBezTo>
                      <a:pt x="221966" y="5769"/>
                      <a:pt x="201011" y="14024"/>
                      <a:pt x="197201" y="29899"/>
                    </a:cubicBezTo>
                    <a:cubicBezTo>
                      <a:pt x="202281" y="19739"/>
                      <a:pt x="194026" y="5769"/>
                      <a:pt x="182596" y="5769"/>
                    </a:cubicBezTo>
                    <a:cubicBezTo>
                      <a:pt x="171166" y="5769"/>
                      <a:pt x="162911" y="19739"/>
                      <a:pt x="167991" y="29899"/>
                    </a:cubicBezTo>
                    <a:cubicBezTo>
                      <a:pt x="166721" y="22914"/>
                      <a:pt x="164816" y="15929"/>
                      <a:pt x="161006" y="10214"/>
                    </a:cubicBezTo>
                    <a:cubicBezTo>
                      <a:pt x="157196" y="4499"/>
                      <a:pt x="150846" y="-581"/>
                      <a:pt x="143226" y="54"/>
                    </a:cubicBezTo>
                    <a:cubicBezTo>
                      <a:pt x="131796" y="689"/>
                      <a:pt x="125446" y="14024"/>
                      <a:pt x="123541" y="25454"/>
                    </a:cubicBezTo>
                    <a:cubicBezTo>
                      <a:pt x="117191" y="59109"/>
                      <a:pt x="123541" y="94669"/>
                      <a:pt x="141321" y="123879"/>
                    </a:cubicBezTo>
                    <a:cubicBezTo>
                      <a:pt x="117826" y="98479"/>
                      <a:pt x="91791" y="78159"/>
                      <a:pt x="62581" y="63554"/>
                    </a:cubicBezTo>
                    <a:cubicBezTo>
                      <a:pt x="51151" y="57839"/>
                      <a:pt x="37816" y="53394"/>
                      <a:pt x="26386" y="58474"/>
                    </a:cubicBezTo>
                    <a:cubicBezTo>
                      <a:pt x="18766" y="61649"/>
                      <a:pt x="13686" y="69269"/>
                      <a:pt x="13051" y="77524"/>
                    </a:cubicBezTo>
                    <a:cubicBezTo>
                      <a:pt x="12416" y="85779"/>
                      <a:pt x="15591" y="94034"/>
                      <a:pt x="21941" y="99114"/>
                    </a:cubicBezTo>
                    <a:cubicBezTo>
                      <a:pt x="18766" y="94034"/>
                      <a:pt x="9876" y="95304"/>
                      <a:pt x="6701" y="100384"/>
                    </a:cubicBezTo>
                    <a:cubicBezTo>
                      <a:pt x="3526" y="105464"/>
                      <a:pt x="4796" y="112449"/>
                      <a:pt x="7971" y="116894"/>
                    </a:cubicBezTo>
                    <a:cubicBezTo>
                      <a:pt x="11146" y="121974"/>
                      <a:pt x="16226" y="125149"/>
                      <a:pt x="21306" y="128324"/>
                    </a:cubicBezTo>
                    <a:cubicBezTo>
                      <a:pt x="16226" y="122609"/>
                      <a:pt x="6066" y="124514"/>
                      <a:pt x="2256" y="130864"/>
                    </a:cubicBezTo>
                    <a:cubicBezTo>
                      <a:pt x="-1554" y="137214"/>
                      <a:pt x="-284" y="146104"/>
                      <a:pt x="4161" y="151819"/>
                    </a:cubicBezTo>
                    <a:cubicBezTo>
                      <a:pt x="8606" y="158169"/>
                      <a:pt x="14956" y="161979"/>
                      <a:pt x="21941" y="165154"/>
                    </a:cubicBezTo>
                    <a:cubicBezTo>
                      <a:pt x="43531" y="175949"/>
                      <a:pt x="68931" y="181029"/>
                      <a:pt x="93061" y="177219"/>
                    </a:cubicBezTo>
                    <a:cubicBezTo>
                      <a:pt x="63851" y="194999"/>
                      <a:pt x="34641" y="216589"/>
                      <a:pt x="25116" y="248339"/>
                    </a:cubicBezTo>
                    <a:cubicBezTo>
                      <a:pt x="23846" y="253419"/>
                      <a:pt x="22576" y="259134"/>
                      <a:pt x="23846" y="264214"/>
                    </a:cubicBezTo>
                    <a:cubicBezTo>
                      <a:pt x="25116" y="269294"/>
                      <a:pt x="28291" y="274374"/>
                      <a:pt x="33371" y="276279"/>
                    </a:cubicBezTo>
                    <a:cubicBezTo>
                      <a:pt x="38451" y="278184"/>
                      <a:pt x="45436" y="275644"/>
                      <a:pt x="46706" y="270564"/>
                    </a:cubicBezTo>
                    <a:cubicBezTo>
                      <a:pt x="42896" y="273104"/>
                      <a:pt x="42896" y="279454"/>
                      <a:pt x="46071" y="283264"/>
                    </a:cubicBezTo>
                    <a:cubicBezTo>
                      <a:pt x="49246" y="286439"/>
                      <a:pt x="54961" y="287074"/>
                      <a:pt x="59406" y="285169"/>
                    </a:cubicBezTo>
                    <a:cubicBezTo>
                      <a:pt x="63851" y="283264"/>
                      <a:pt x="67026" y="278819"/>
                      <a:pt x="68296" y="274374"/>
                    </a:cubicBezTo>
                    <a:cubicBezTo>
                      <a:pt x="65756" y="281994"/>
                      <a:pt x="65121" y="292154"/>
                      <a:pt x="71471" y="296599"/>
                    </a:cubicBezTo>
                    <a:cubicBezTo>
                      <a:pt x="75281" y="299139"/>
                      <a:pt x="80361" y="299139"/>
                      <a:pt x="84806" y="296599"/>
                    </a:cubicBezTo>
                    <a:cubicBezTo>
                      <a:pt x="88616" y="294694"/>
                      <a:pt x="92426" y="290884"/>
                      <a:pt x="94966" y="287709"/>
                    </a:cubicBezTo>
                    <a:cubicBezTo>
                      <a:pt x="111476" y="268024"/>
                      <a:pt x="122906" y="244529"/>
                      <a:pt x="134336" y="221669"/>
                    </a:cubicBezTo>
                    <a:cubicBezTo>
                      <a:pt x="129891" y="246434"/>
                      <a:pt x="123541" y="272469"/>
                      <a:pt x="129256" y="297234"/>
                    </a:cubicBezTo>
                    <a:cubicBezTo>
                      <a:pt x="131161" y="304219"/>
                      <a:pt x="133701" y="311204"/>
                      <a:pt x="138146" y="316919"/>
                    </a:cubicBezTo>
                    <a:cubicBezTo>
                      <a:pt x="142591" y="322634"/>
                      <a:pt x="150211" y="325809"/>
                      <a:pt x="157196" y="325174"/>
                    </a:cubicBezTo>
                    <a:cubicBezTo>
                      <a:pt x="164181" y="324539"/>
                      <a:pt x="170531" y="318189"/>
                      <a:pt x="170531" y="310569"/>
                    </a:cubicBezTo>
                    <a:cubicBezTo>
                      <a:pt x="175611" y="315014"/>
                      <a:pt x="183866" y="316284"/>
                      <a:pt x="190216" y="313744"/>
                    </a:cubicBezTo>
                    <a:cubicBezTo>
                      <a:pt x="196566" y="310569"/>
                      <a:pt x="200376" y="303584"/>
                      <a:pt x="200376" y="296599"/>
                    </a:cubicBezTo>
                    <a:cubicBezTo>
                      <a:pt x="201646" y="301679"/>
                      <a:pt x="208631" y="304219"/>
                      <a:pt x="213711" y="302314"/>
                    </a:cubicBezTo>
                    <a:cubicBezTo>
                      <a:pt x="218791" y="300409"/>
                      <a:pt x="221966" y="294694"/>
                      <a:pt x="222601" y="288979"/>
                    </a:cubicBezTo>
                    <a:cubicBezTo>
                      <a:pt x="223236" y="283264"/>
                      <a:pt x="221966" y="278184"/>
                      <a:pt x="220061" y="272469"/>
                    </a:cubicBezTo>
                    <a:cubicBezTo>
                      <a:pt x="214346" y="254054"/>
                      <a:pt x="204186" y="236274"/>
                      <a:pt x="195931" y="219764"/>
                    </a:cubicBezTo>
                    <a:cubicBezTo>
                      <a:pt x="214346" y="234369"/>
                      <a:pt x="235301" y="246434"/>
                      <a:pt x="258161" y="254054"/>
                    </a:cubicBezTo>
                    <a:cubicBezTo>
                      <a:pt x="267686" y="257229"/>
                      <a:pt x="278481" y="259769"/>
                      <a:pt x="287371" y="256594"/>
                    </a:cubicBezTo>
                    <a:cubicBezTo>
                      <a:pt x="291816" y="255324"/>
                      <a:pt x="295626" y="252149"/>
                      <a:pt x="296896" y="247704"/>
                    </a:cubicBezTo>
                    <a:cubicBezTo>
                      <a:pt x="298801" y="242624"/>
                      <a:pt x="296896" y="236909"/>
                      <a:pt x="293086" y="233099"/>
                    </a:cubicBezTo>
                    <a:cubicBezTo>
                      <a:pt x="289276" y="229289"/>
                      <a:pt x="284831" y="226749"/>
                      <a:pt x="279751" y="224209"/>
                    </a:cubicBezTo>
                    <a:cubicBezTo>
                      <a:pt x="285466" y="228019"/>
                      <a:pt x="293721" y="228019"/>
                      <a:pt x="299436" y="223574"/>
                    </a:cubicBezTo>
                    <a:cubicBezTo>
                      <a:pt x="304516" y="219129"/>
                      <a:pt x="306421" y="210874"/>
                      <a:pt x="303881" y="204524"/>
                    </a:cubicBezTo>
                    <a:cubicBezTo>
                      <a:pt x="300706" y="198174"/>
                      <a:pt x="293721" y="194364"/>
                      <a:pt x="286736" y="194999"/>
                    </a:cubicBezTo>
                    <a:cubicBezTo>
                      <a:pt x="294356" y="193094"/>
                      <a:pt x="303246" y="189919"/>
                      <a:pt x="306421" y="182299"/>
                    </a:cubicBezTo>
                    <a:cubicBezTo>
                      <a:pt x="308961" y="176584"/>
                      <a:pt x="307056" y="168964"/>
                      <a:pt x="303246" y="163884"/>
                    </a:cubicBezTo>
                    <a:cubicBezTo>
                      <a:pt x="299436" y="158804"/>
                      <a:pt x="293721" y="154994"/>
                      <a:pt x="287371" y="152454"/>
                    </a:cubicBezTo>
                    <a:cubicBezTo>
                      <a:pt x="261336" y="142294"/>
                      <a:pt x="229586" y="142294"/>
                      <a:pt x="200376" y="1537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17"/>
              <p:cNvSpPr/>
              <p:nvPr/>
            </p:nvSpPr>
            <p:spPr>
              <a:xfrm>
                <a:off x="1687737" y="186029"/>
                <a:ext cx="26571" cy="28118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17574" extrusionOk="0">
                    <a:moveTo>
                      <a:pt x="5178" y="2872"/>
                    </a:moveTo>
                    <a:cubicBezTo>
                      <a:pt x="2003" y="4142"/>
                      <a:pt x="-537" y="7952"/>
                      <a:pt x="98" y="11762"/>
                    </a:cubicBezTo>
                    <a:cubicBezTo>
                      <a:pt x="733" y="15572"/>
                      <a:pt x="4543" y="18112"/>
                      <a:pt x="8353" y="17477"/>
                    </a:cubicBezTo>
                    <a:cubicBezTo>
                      <a:pt x="10258" y="16842"/>
                      <a:pt x="12798" y="15572"/>
                      <a:pt x="14068" y="13667"/>
                    </a:cubicBezTo>
                    <a:cubicBezTo>
                      <a:pt x="15338" y="11762"/>
                      <a:pt x="16608" y="9222"/>
                      <a:pt x="16608" y="6682"/>
                    </a:cubicBezTo>
                    <a:cubicBezTo>
                      <a:pt x="16608" y="4142"/>
                      <a:pt x="15338" y="1602"/>
                      <a:pt x="13433" y="332"/>
                    </a:cubicBezTo>
                    <a:cubicBezTo>
                      <a:pt x="10893" y="-303"/>
                      <a:pt x="8353" y="-303"/>
                      <a:pt x="5178" y="28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17"/>
              <p:cNvSpPr/>
              <p:nvPr/>
            </p:nvSpPr>
            <p:spPr>
              <a:xfrm>
                <a:off x="1753269" y="153482"/>
                <a:ext cx="30530" cy="28416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17760" extrusionOk="0">
                    <a:moveTo>
                      <a:pt x="4862" y="2258"/>
                    </a:moveTo>
                    <a:cubicBezTo>
                      <a:pt x="3592" y="3528"/>
                      <a:pt x="1687" y="5433"/>
                      <a:pt x="1052" y="7338"/>
                    </a:cubicBezTo>
                    <a:cubicBezTo>
                      <a:pt x="-218" y="9243"/>
                      <a:pt x="-218" y="11783"/>
                      <a:pt x="417" y="13688"/>
                    </a:cubicBezTo>
                    <a:cubicBezTo>
                      <a:pt x="1052" y="15593"/>
                      <a:pt x="2957" y="16863"/>
                      <a:pt x="4862" y="17498"/>
                    </a:cubicBezTo>
                    <a:cubicBezTo>
                      <a:pt x="6767" y="18133"/>
                      <a:pt x="8672" y="17498"/>
                      <a:pt x="10577" y="16863"/>
                    </a:cubicBezTo>
                    <a:cubicBezTo>
                      <a:pt x="13752" y="15593"/>
                      <a:pt x="16292" y="13688"/>
                      <a:pt x="17562" y="11148"/>
                    </a:cubicBezTo>
                    <a:cubicBezTo>
                      <a:pt x="18832" y="9243"/>
                      <a:pt x="19467" y="7338"/>
                      <a:pt x="18832" y="5433"/>
                    </a:cubicBezTo>
                    <a:cubicBezTo>
                      <a:pt x="18197" y="2893"/>
                      <a:pt x="15657" y="988"/>
                      <a:pt x="13117" y="353"/>
                    </a:cubicBezTo>
                    <a:cubicBezTo>
                      <a:pt x="9942" y="-282"/>
                      <a:pt x="6767" y="-282"/>
                      <a:pt x="4862" y="22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17"/>
              <p:cNvSpPr/>
              <p:nvPr/>
            </p:nvSpPr>
            <p:spPr>
              <a:xfrm>
                <a:off x="1738614" y="238465"/>
                <a:ext cx="30213" cy="33621"/>
              </a:xfrm>
              <a:custGeom>
                <a:avLst/>
                <a:gdLst/>
                <a:ahLst/>
                <a:cxnLst/>
                <a:rect l="l" t="t" r="r" b="b"/>
                <a:pathLst>
                  <a:path w="18883" h="21013" extrusionOk="0">
                    <a:moveTo>
                      <a:pt x="3861" y="4391"/>
                    </a:moveTo>
                    <a:cubicBezTo>
                      <a:pt x="51" y="6931"/>
                      <a:pt x="-1219" y="12646"/>
                      <a:pt x="1321" y="16456"/>
                    </a:cubicBezTo>
                    <a:cubicBezTo>
                      <a:pt x="3861" y="20266"/>
                      <a:pt x="8941" y="22171"/>
                      <a:pt x="12751" y="20266"/>
                    </a:cubicBezTo>
                    <a:cubicBezTo>
                      <a:pt x="15291" y="18996"/>
                      <a:pt x="17196" y="17091"/>
                      <a:pt x="17831" y="14551"/>
                    </a:cubicBezTo>
                    <a:cubicBezTo>
                      <a:pt x="19101" y="12011"/>
                      <a:pt x="19101" y="8836"/>
                      <a:pt x="18466" y="6296"/>
                    </a:cubicBezTo>
                    <a:cubicBezTo>
                      <a:pt x="17831" y="3756"/>
                      <a:pt x="15291" y="1216"/>
                      <a:pt x="12751" y="581"/>
                    </a:cubicBezTo>
                    <a:cubicBezTo>
                      <a:pt x="9576" y="-1324"/>
                      <a:pt x="7671" y="1851"/>
                      <a:pt x="3861" y="43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17"/>
              <p:cNvSpPr/>
              <p:nvPr/>
            </p:nvSpPr>
            <p:spPr>
              <a:xfrm>
                <a:off x="2351033" y="588885"/>
                <a:ext cx="443333" cy="434931"/>
              </a:xfrm>
              <a:custGeom>
                <a:avLst/>
                <a:gdLst/>
                <a:ahLst/>
                <a:cxnLst/>
                <a:rect l="l" t="t" r="r" b="b"/>
                <a:pathLst>
                  <a:path w="277083" h="271832" extrusionOk="0">
                    <a:moveTo>
                      <a:pt x="141188" y="90193"/>
                    </a:moveTo>
                    <a:cubicBezTo>
                      <a:pt x="136108" y="67333"/>
                      <a:pt x="136108" y="43203"/>
                      <a:pt x="140553" y="20343"/>
                    </a:cubicBezTo>
                    <a:cubicBezTo>
                      <a:pt x="142458" y="11453"/>
                      <a:pt x="147538" y="23"/>
                      <a:pt x="156428" y="23"/>
                    </a:cubicBezTo>
                    <a:cubicBezTo>
                      <a:pt x="167223" y="-612"/>
                      <a:pt x="172303" y="12088"/>
                      <a:pt x="174843" y="22883"/>
                    </a:cubicBezTo>
                    <a:cubicBezTo>
                      <a:pt x="174208" y="11453"/>
                      <a:pt x="186273" y="1928"/>
                      <a:pt x="197068" y="5103"/>
                    </a:cubicBezTo>
                    <a:cubicBezTo>
                      <a:pt x="207863" y="8278"/>
                      <a:pt x="212943" y="22883"/>
                      <a:pt x="206593" y="32408"/>
                    </a:cubicBezTo>
                    <a:cubicBezTo>
                      <a:pt x="207863" y="19708"/>
                      <a:pt x="225643" y="13993"/>
                      <a:pt x="235803" y="21613"/>
                    </a:cubicBezTo>
                    <a:cubicBezTo>
                      <a:pt x="245963" y="29233"/>
                      <a:pt x="248503" y="43838"/>
                      <a:pt x="244058" y="55903"/>
                    </a:cubicBezTo>
                    <a:cubicBezTo>
                      <a:pt x="239613" y="67968"/>
                      <a:pt x="230723" y="77493"/>
                      <a:pt x="221833" y="86383"/>
                    </a:cubicBezTo>
                    <a:cubicBezTo>
                      <a:pt x="212943" y="95273"/>
                      <a:pt x="202783" y="104163"/>
                      <a:pt x="197703" y="115593"/>
                    </a:cubicBezTo>
                    <a:cubicBezTo>
                      <a:pt x="216118" y="106703"/>
                      <a:pt x="237073" y="102893"/>
                      <a:pt x="258028" y="104163"/>
                    </a:cubicBezTo>
                    <a:cubicBezTo>
                      <a:pt x="265648" y="104798"/>
                      <a:pt x="274538" y="106703"/>
                      <a:pt x="276443" y="114323"/>
                    </a:cubicBezTo>
                    <a:cubicBezTo>
                      <a:pt x="278348" y="119403"/>
                      <a:pt x="275808" y="125753"/>
                      <a:pt x="271363" y="129563"/>
                    </a:cubicBezTo>
                    <a:cubicBezTo>
                      <a:pt x="266918" y="133373"/>
                      <a:pt x="261838" y="135278"/>
                      <a:pt x="256123" y="136548"/>
                    </a:cubicBezTo>
                    <a:cubicBezTo>
                      <a:pt x="264378" y="133373"/>
                      <a:pt x="273903" y="139723"/>
                      <a:pt x="275173" y="147978"/>
                    </a:cubicBezTo>
                    <a:cubicBezTo>
                      <a:pt x="276443" y="156233"/>
                      <a:pt x="268823" y="165123"/>
                      <a:pt x="260568" y="164488"/>
                    </a:cubicBezTo>
                    <a:cubicBezTo>
                      <a:pt x="270728" y="162583"/>
                      <a:pt x="278348" y="177188"/>
                      <a:pt x="273268" y="186713"/>
                    </a:cubicBezTo>
                    <a:cubicBezTo>
                      <a:pt x="268823" y="196238"/>
                      <a:pt x="257393" y="200683"/>
                      <a:pt x="247233" y="202588"/>
                    </a:cubicBezTo>
                    <a:cubicBezTo>
                      <a:pt x="219293" y="207668"/>
                      <a:pt x="188813" y="200048"/>
                      <a:pt x="163413" y="180363"/>
                    </a:cubicBezTo>
                    <a:cubicBezTo>
                      <a:pt x="171033" y="198143"/>
                      <a:pt x="179288" y="216558"/>
                      <a:pt x="179288" y="236243"/>
                    </a:cubicBezTo>
                    <a:cubicBezTo>
                      <a:pt x="179288" y="243228"/>
                      <a:pt x="178653" y="250213"/>
                      <a:pt x="175478" y="255928"/>
                    </a:cubicBezTo>
                    <a:cubicBezTo>
                      <a:pt x="172303" y="261643"/>
                      <a:pt x="165953" y="266088"/>
                      <a:pt x="158968" y="266088"/>
                    </a:cubicBezTo>
                    <a:cubicBezTo>
                      <a:pt x="151983" y="266088"/>
                      <a:pt x="145633" y="259738"/>
                      <a:pt x="146268" y="252753"/>
                    </a:cubicBezTo>
                    <a:cubicBezTo>
                      <a:pt x="144998" y="262913"/>
                      <a:pt x="136108" y="272438"/>
                      <a:pt x="125948" y="271803"/>
                    </a:cubicBezTo>
                    <a:cubicBezTo>
                      <a:pt x="115788" y="271168"/>
                      <a:pt x="107533" y="259103"/>
                      <a:pt x="112613" y="250213"/>
                    </a:cubicBezTo>
                    <a:cubicBezTo>
                      <a:pt x="110708" y="258468"/>
                      <a:pt x="103723" y="264818"/>
                      <a:pt x="95468" y="265453"/>
                    </a:cubicBezTo>
                    <a:cubicBezTo>
                      <a:pt x="87213" y="266088"/>
                      <a:pt x="78958" y="261008"/>
                      <a:pt x="75783" y="253388"/>
                    </a:cubicBezTo>
                    <a:cubicBezTo>
                      <a:pt x="72608" y="245768"/>
                      <a:pt x="74513" y="236878"/>
                      <a:pt x="77688" y="229258"/>
                    </a:cubicBezTo>
                    <a:cubicBezTo>
                      <a:pt x="85308" y="208303"/>
                      <a:pt x="98008" y="189888"/>
                      <a:pt x="113248" y="174013"/>
                    </a:cubicBezTo>
                    <a:cubicBezTo>
                      <a:pt x="93563" y="188618"/>
                      <a:pt x="70068" y="198778"/>
                      <a:pt x="45938" y="203223"/>
                    </a:cubicBezTo>
                    <a:cubicBezTo>
                      <a:pt x="37683" y="205128"/>
                      <a:pt x="27523" y="205128"/>
                      <a:pt x="21808" y="199413"/>
                    </a:cubicBezTo>
                    <a:cubicBezTo>
                      <a:pt x="16728" y="194333"/>
                      <a:pt x="16093" y="185443"/>
                      <a:pt x="19268" y="179093"/>
                    </a:cubicBezTo>
                    <a:cubicBezTo>
                      <a:pt x="22443" y="172743"/>
                      <a:pt x="28793" y="167663"/>
                      <a:pt x="35778" y="165758"/>
                    </a:cubicBezTo>
                    <a:cubicBezTo>
                      <a:pt x="29428" y="165758"/>
                      <a:pt x="23078" y="165123"/>
                      <a:pt x="17363" y="162583"/>
                    </a:cubicBezTo>
                    <a:cubicBezTo>
                      <a:pt x="11648" y="160043"/>
                      <a:pt x="6568" y="154963"/>
                      <a:pt x="5933" y="148613"/>
                    </a:cubicBezTo>
                    <a:cubicBezTo>
                      <a:pt x="5298" y="142263"/>
                      <a:pt x="9108" y="135278"/>
                      <a:pt x="15458" y="134643"/>
                    </a:cubicBezTo>
                    <a:cubicBezTo>
                      <a:pt x="9108" y="137183"/>
                      <a:pt x="1488" y="131468"/>
                      <a:pt x="218" y="124483"/>
                    </a:cubicBezTo>
                    <a:cubicBezTo>
                      <a:pt x="-1052" y="117498"/>
                      <a:pt x="3393" y="111148"/>
                      <a:pt x="9108" y="107338"/>
                    </a:cubicBezTo>
                    <a:cubicBezTo>
                      <a:pt x="14823" y="103528"/>
                      <a:pt x="21808" y="102893"/>
                      <a:pt x="28793" y="102258"/>
                    </a:cubicBezTo>
                    <a:cubicBezTo>
                      <a:pt x="53558" y="101623"/>
                      <a:pt x="78323" y="111148"/>
                      <a:pt x="96738" y="125118"/>
                    </a:cubicBezTo>
                    <a:cubicBezTo>
                      <a:pt x="76418" y="111783"/>
                      <a:pt x="60543" y="91463"/>
                      <a:pt x="51653" y="69238"/>
                    </a:cubicBezTo>
                    <a:cubicBezTo>
                      <a:pt x="48478" y="61618"/>
                      <a:pt x="47843" y="50188"/>
                      <a:pt x="54828" y="46378"/>
                    </a:cubicBezTo>
                    <a:cubicBezTo>
                      <a:pt x="58638" y="44473"/>
                      <a:pt x="63718" y="45108"/>
                      <a:pt x="67528" y="47648"/>
                    </a:cubicBezTo>
                    <a:cubicBezTo>
                      <a:pt x="71338" y="49553"/>
                      <a:pt x="73878" y="53363"/>
                      <a:pt x="77053" y="56538"/>
                    </a:cubicBezTo>
                    <a:cubicBezTo>
                      <a:pt x="73878" y="52093"/>
                      <a:pt x="71338" y="47013"/>
                      <a:pt x="71973" y="41933"/>
                    </a:cubicBezTo>
                    <a:cubicBezTo>
                      <a:pt x="71973" y="36853"/>
                      <a:pt x="75783" y="31138"/>
                      <a:pt x="80863" y="29868"/>
                    </a:cubicBezTo>
                    <a:cubicBezTo>
                      <a:pt x="85943" y="27963"/>
                      <a:pt x="92293" y="31138"/>
                      <a:pt x="93563" y="36218"/>
                    </a:cubicBezTo>
                    <a:cubicBezTo>
                      <a:pt x="90388" y="31773"/>
                      <a:pt x="93563" y="24788"/>
                      <a:pt x="98643" y="22883"/>
                    </a:cubicBezTo>
                    <a:cubicBezTo>
                      <a:pt x="103723" y="20978"/>
                      <a:pt x="109438" y="22883"/>
                      <a:pt x="113883" y="26058"/>
                    </a:cubicBezTo>
                    <a:cubicBezTo>
                      <a:pt x="118328" y="29233"/>
                      <a:pt x="120868" y="34313"/>
                      <a:pt x="123408" y="39393"/>
                    </a:cubicBezTo>
                    <a:cubicBezTo>
                      <a:pt x="132298" y="54633"/>
                      <a:pt x="138648" y="73048"/>
                      <a:pt x="141188" y="901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17"/>
              <p:cNvSpPr/>
              <p:nvPr/>
            </p:nvSpPr>
            <p:spPr>
              <a:xfrm>
                <a:off x="2546466" y="774860"/>
                <a:ext cx="2725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17036" h="13458" extrusionOk="0">
                    <a:moveTo>
                      <a:pt x="6350" y="0"/>
                    </a:moveTo>
                    <a:cubicBezTo>
                      <a:pt x="3175" y="0"/>
                      <a:pt x="0" y="3175"/>
                      <a:pt x="0" y="6350"/>
                    </a:cubicBezTo>
                    <a:cubicBezTo>
                      <a:pt x="0" y="9525"/>
                      <a:pt x="3175" y="12700"/>
                      <a:pt x="6350" y="13335"/>
                    </a:cubicBezTo>
                    <a:cubicBezTo>
                      <a:pt x="9525" y="13970"/>
                      <a:pt x="13335" y="12065"/>
                      <a:pt x="15240" y="9525"/>
                    </a:cubicBezTo>
                    <a:cubicBezTo>
                      <a:pt x="16510" y="7620"/>
                      <a:pt x="17780" y="4445"/>
                      <a:pt x="16510" y="2540"/>
                    </a:cubicBezTo>
                    <a:cubicBezTo>
                      <a:pt x="15875" y="0"/>
                      <a:pt x="13335" y="0"/>
                      <a:pt x="63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17"/>
              <p:cNvSpPr/>
              <p:nvPr/>
            </p:nvSpPr>
            <p:spPr>
              <a:xfrm>
                <a:off x="2612353" y="786038"/>
                <a:ext cx="26354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16471" h="14630" extrusionOk="0">
                    <a:moveTo>
                      <a:pt x="6449" y="0"/>
                    </a:moveTo>
                    <a:cubicBezTo>
                      <a:pt x="3274" y="0"/>
                      <a:pt x="734" y="3175"/>
                      <a:pt x="99" y="6350"/>
                    </a:cubicBezTo>
                    <a:cubicBezTo>
                      <a:pt x="-536" y="9525"/>
                      <a:pt x="2004" y="12700"/>
                      <a:pt x="4544" y="13970"/>
                    </a:cubicBezTo>
                    <a:cubicBezTo>
                      <a:pt x="7719" y="15240"/>
                      <a:pt x="10894" y="14605"/>
                      <a:pt x="13434" y="12700"/>
                    </a:cubicBezTo>
                    <a:cubicBezTo>
                      <a:pt x="15974" y="10795"/>
                      <a:pt x="17244" y="6985"/>
                      <a:pt x="15974" y="3810"/>
                    </a:cubicBezTo>
                    <a:cubicBezTo>
                      <a:pt x="15339" y="635"/>
                      <a:pt x="10894" y="0"/>
                      <a:pt x="6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17"/>
              <p:cNvSpPr/>
              <p:nvPr/>
            </p:nvSpPr>
            <p:spPr>
              <a:xfrm>
                <a:off x="2574394" y="823501"/>
                <a:ext cx="29067" cy="28179"/>
              </a:xfrm>
              <a:custGeom>
                <a:avLst/>
                <a:gdLst/>
                <a:ahLst/>
                <a:cxnLst/>
                <a:rect l="l" t="t" r="r" b="b"/>
                <a:pathLst>
                  <a:path w="18167" h="17612" extrusionOk="0">
                    <a:moveTo>
                      <a:pt x="10487" y="81"/>
                    </a:moveTo>
                    <a:cubicBezTo>
                      <a:pt x="6042" y="-554"/>
                      <a:pt x="1597" y="2621"/>
                      <a:pt x="327" y="6431"/>
                    </a:cubicBezTo>
                    <a:cubicBezTo>
                      <a:pt x="-943" y="10876"/>
                      <a:pt x="1597" y="15956"/>
                      <a:pt x="6042" y="17226"/>
                    </a:cubicBezTo>
                    <a:cubicBezTo>
                      <a:pt x="10487" y="18496"/>
                      <a:pt x="15567" y="16591"/>
                      <a:pt x="17472" y="12146"/>
                    </a:cubicBezTo>
                    <a:cubicBezTo>
                      <a:pt x="19377" y="8971"/>
                      <a:pt x="17472" y="3256"/>
                      <a:pt x="10487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17"/>
              <p:cNvSpPr/>
              <p:nvPr/>
            </p:nvSpPr>
            <p:spPr>
              <a:xfrm>
                <a:off x="2336438" y="426844"/>
                <a:ext cx="54331" cy="53904"/>
              </a:xfrm>
              <a:custGeom>
                <a:avLst/>
                <a:gdLst/>
                <a:ahLst/>
                <a:cxnLst/>
                <a:rect l="l" t="t" r="r" b="b"/>
                <a:pathLst>
                  <a:path w="33957" h="33690" extrusionOk="0">
                    <a:moveTo>
                      <a:pt x="2354" y="25091"/>
                    </a:moveTo>
                    <a:cubicBezTo>
                      <a:pt x="6164" y="32711"/>
                      <a:pt x="16959" y="35886"/>
                      <a:pt x="24579" y="32076"/>
                    </a:cubicBezTo>
                    <a:cubicBezTo>
                      <a:pt x="32199" y="28266"/>
                      <a:pt x="36009" y="18106"/>
                      <a:pt x="32834" y="10486"/>
                    </a:cubicBezTo>
                    <a:cubicBezTo>
                      <a:pt x="29659" y="2866"/>
                      <a:pt x="20134" y="-2214"/>
                      <a:pt x="11879" y="961"/>
                    </a:cubicBezTo>
                    <a:cubicBezTo>
                      <a:pt x="3624" y="3501"/>
                      <a:pt x="-3996" y="13661"/>
                      <a:pt x="2354" y="250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17"/>
              <p:cNvSpPr/>
              <p:nvPr/>
            </p:nvSpPr>
            <p:spPr>
              <a:xfrm>
                <a:off x="2423704" y="339167"/>
                <a:ext cx="57984" cy="50093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1308" extrusionOk="0">
                    <a:moveTo>
                      <a:pt x="4332" y="6226"/>
                    </a:moveTo>
                    <a:cubicBezTo>
                      <a:pt x="521" y="10036"/>
                      <a:pt x="-1383" y="17021"/>
                      <a:pt x="1157" y="22101"/>
                    </a:cubicBezTo>
                    <a:cubicBezTo>
                      <a:pt x="3062" y="26546"/>
                      <a:pt x="6871" y="29086"/>
                      <a:pt x="11317" y="30356"/>
                    </a:cubicBezTo>
                    <a:cubicBezTo>
                      <a:pt x="15762" y="31626"/>
                      <a:pt x="20207" y="31626"/>
                      <a:pt x="24652" y="30356"/>
                    </a:cubicBezTo>
                    <a:cubicBezTo>
                      <a:pt x="27192" y="29721"/>
                      <a:pt x="29732" y="29086"/>
                      <a:pt x="32271" y="27181"/>
                    </a:cubicBezTo>
                    <a:cubicBezTo>
                      <a:pt x="35446" y="24641"/>
                      <a:pt x="36717" y="20831"/>
                      <a:pt x="36082" y="17021"/>
                    </a:cubicBezTo>
                    <a:cubicBezTo>
                      <a:pt x="35446" y="13211"/>
                      <a:pt x="33542" y="9401"/>
                      <a:pt x="31002" y="6861"/>
                    </a:cubicBezTo>
                    <a:cubicBezTo>
                      <a:pt x="28462" y="4321"/>
                      <a:pt x="24652" y="2416"/>
                      <a:pt x="20842" y="511"/>
                    </a:cubicBezTo>
                    <a:cubicBezTo>
                      <a:pt x="17667" y="-759"/>
                      <a:pt x="13221" y="511"/>
                      <a:pt x="10682" y="2416"/>
                    </a:cubicBezTo>
                    <a:cubicBezTo>
                      <a:pt x="7507" y="3686"/>
                      <a:pt x="5602" y="4956"/>
                      <a:pt x="4332" y="6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17"/>
              <p:cNvSpPr/>
              <p:nvPr/>
            </p:nvSpPr>
            <p:spPr>
              <a:xfrm>
                <a:off x="4457052" y="-224552"/>
                <a:ext cx="236214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147634" h="126522" extrusionOk="0">
                    <a:moveTo>
                      <a:pt x="52923" y="114053"/>
                    </a:moveTo>
                    <a:cubicBezTo>
                      <a:pt x="76418" y="129293"/>
                      <a:pt x="108168" y="130563"/>
                      <a:pt x="132933" y="117863"/>
                    </a:cubicBezTo>
                    <a:cubicBezTo>
                      <a:pt x="138648" y="114688"/>
                      <a:pt x="144998" y="110878"/>
                      <a:pt x="146903" y="104528"/>
                    </a:cubicBezTo>
                    <a:cubicBezTo>
                      <a:pt x="149443" y="97543"/>
                      <a:pt x="144998" y="89288"/>
                      <a:pt x="139283" y="84843"/>
                    </a:cubicBezTo>
                    <a:cubicBezTo>
                      <a:pt x="132933" y="80398"/>
                      <a:pt x="125313" y="79128"/>
                      <a:pt x="117693" y="78493"/>
                    </a:cubicBezTo>
                    <a:cubicBezTo>
                      <a:pt x="129123" y="72778"/>
                      <a:pt x="139918" y="64523"/>
                      <a:pt x="144363" y="52458"/>
                    </a:cubicBezTo>
                    <a:cubicBezTo>
                      <a:pt x="148808" y="40393"/>
                      <a:pt x="144363" y="24518"/>
                      <a:pt x="132298" y="20073"/>
                    </a:cubicBezTo>
                    <a:cubicBezTo>
                      <a:pt x="125313" y="17533"/>
                      <a:pt x="117693" y="18168"/>
                      <a:pt x="111343" y="21978"/>
                    </a:cubicBezTo>
                    <a:cubicBezTo>
                      <a:pt x="104993" y="25788"/>
                      <a:pt x="99913" y="31503"/>
                      <a:pt x="97373" y="37853"/>
                    </a:cubicBezTo>
                    <a:cubicBezTo>
                      <a:pt x="98008" y="28328"/>
                      <a:pt x="96738" y="18168"/>
                      <a:pt x="91658" y="9913"/>
                    </a:cubicBezTo>
                    <a:cubicBezTo>
                      <a:pt x="85943" y="2293"/>
                      <a:pt x="75148" y="-2787"/>
                      <a:pt x="66258" y="1658"/>
                    </a:cubicBezTo>
                    <a:cubicBezTo>
                      <a:pt x="58003" y="5468"/>
                      <a:pt x="54193" y="14358"/>
                      <a:pt x="51018" y="22613"/>
                    </a:cubicBezTo>
                    <a:cubicBezTo>
                      <a:pt x="47208" y="10548"/>
                      <a:pt x="31968" y="4833"/>
                      <a:pt x="20538" y="9278"/>
                    </a:cubicBezTo>
                    <a:cubicBezTo>
                      <a:pt x="9108" y="13723"/>
                      <a:pt x="1488" y="25788"/>
                      <a:pt x="218" y="37853"/>
                    </a:cubicBezTo>
                    <a:cubicBezTo>
                      <a:pt x="-1052" y="49918"/>
                      <a:pt x="3393" y="62618"/>
                      <a:pt x="9108" y="73413"/>
                    </a:cubicBezTo>
                    <a:cubicBezTo>
                      <a:pt x="18633" y="91828"/>
                      <a:pt x="36413" y="103258"/>
                      <a:pt x="52923" y="1140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17"/>
              <p:cNvSpPr/>
              <p:nvPr/>
            </p:nvSpPr>
            <p:spPr>
              <a:xfrm>
                <a:off x="4371021" y="-70244"/>
                <a:ext cx="148091" cy="287267"/>
              </a:xfrm>
              <a:custGeom>
                <a:avLst/>
                <a:gdLst/>
                <a:ahLst/>
                <a:cxnLst/>
                <a:rect l="l" t="t" r="r" b="b"/>
                <a:pathLst>
                  <a:path w="92557" h="179542" extrusionOk="0">
                    <a:moveTo>
                      <a:pt x="6359" y="179543"/>
                    </a:moveTo>
                    <a:cubicBezTo>
                      <a:pt x="6359" y="179543"/>
                      <a:pt x="6359" y="179543"/>
                      <a:pt x="6359" y="179543"/>
                    </a:cubicBezTo>
                    <a:cubicBezTo>
                      <a:pt x="9534" y="179543"/>
                      <a:pt x="12074" y="177003"/>
                      <a:pt x="12074" y="173193"/>
                    </a:cubicBezTo>
                    <a:cubicBezTo>
                      <a:pt x="11439" y="110963"/>
                      <a:pt x="41284" y="48733"/>
                      <a:pt x="90179" y="10633"/>
                    </a:cubicBezTo>
                    <a:cubicBezTo>
                      <a:pt x="92719" y="8728"/>
                      <a:pt x="93354" y="4918"/>
                      <a:pt x="91449" y="2378"/>
                    </a:cubicBezTo>
                    <a:cubicBezTo>
                      <a:pt x="89544" y="-162"/>
                      <a:pt x="85734" y="-797"/>
                      <a:pt x="83194" y="1108"/>
                    </a:cubicBezTo>
                    <a:cubicBezTo>
                      <a:pt x="31124" y="41748"/>
                      <a:pt x="-626" y="107788"/>
                      <a:pt x="9" y="173193"/>
                    </a:cubicBezTo>
                    <a:cubicBezTo>
                      <a:pt x="9" y="176368"/>
                      <a:pt x="2549" y="179543"/>
                      <a:pt x="6359" y="1795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17"/>
              <p:cNvSpPr/>
              <p:nvPr/>
            </p:nvSpPr>
            <p:spPr>
              <a:xfrm>
                <a:off x="4499149" y="-112770"/>
                <a:ext cx="67813" cy="64107"/>
              </a:xfrm>
              <a:custGeom>
                <a:avLst/>
                <a:gdLst/>
                <a:ahLst/>
                <a:cxnLst/>
                <a:rect l="l" t="t" r="r" b="b"/>
                <a:pathLst>
                  <a:path w="42383" h="40067" extrusionOk="0">
                    <a:moveTo>
                      <a:pt x="12009" y="39115"/>
                    </a:moveTo>
                    <a:cubicBezTo>
                      <a:pt x="17089" y="40385"/>
                      <a:pt x="22804" y="40385"/>
                      <a:pt x="27884" y="39115"/>
                    </a:cubicBezTo>
                    <a:cubicBezTo>
                      <a:pt x="32964" y="37845"/>
                      <a:pt x="38044" y="34670"/>
                      <a:pt x="40584" y="30225"/>
                    </a:cubicBezTo>
                    <a:cubicBezTo>
                      <a:pt x="43759" y="23875"/>
                      <a:pt x="42489" y="16255"/>
                      <a:pt x="38679" y="10540"/>
                    </a:cubicBezTo>
                    <a:cubicBezTo>
                      <a:pt x="34234" y="4825"/>
                      <a:pt x="27884" y="1650"/>
                      <a:pt x="20899" y="380"/>
                    </a:cubicBezTo>
                    <a:cubicBezTo>
                      <a:pt x="16454" y="-255"/>
                      <a:pt x="11374" y="-255"/>
                      <a:pt x="7564" y="1650"/>
                    </a:cubicBezTo>
                    <a:cubicBezTo>
                      <a:pt x="3754" y="4190"/>
                      <a:pt x="1849" y="8000"/>
                      <a:pt x="579" y="12445"/>
                    </a:cubicBezTo>
                    <a:cubicBezTo>
                      <a:pt x="-1326" y="22605"/>
                      <a:pt x="1214" y="36575"/>
                      <a:pt x="12009" y="39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17"/>
              <p:cNvSpPr/>
              <p:nvPr/>
            </p:nvSpPr>
            <p:spPr>
              <a:xfrm>
                <a:off x="4371036" y="-102003"/>
                <a:ext cx="55502" cy="141224"/>
              </a:xfrm>
              <a:custGeom>
                <a:avLst/>
                <a:gdLst/>
                <a:ahLst/>
                <a:cxnLst/>
                <a:rect l="l" t="t" r="r" b="b"/>
                <a:pathLst>
                  <a:path w="34689" h="88265" extrusionOk="0">
                    <a:moveTo>
                      <a:pt x="29210" y="88265"/>
                    </a:moveTo>
                    <a:cubicBezTo>
                      <a:pt x="36195" y="65405"/>
                      <a:pt x="36830" y="40005"/>
                      <a:pt x="29210" y="16510"/>
                    </a:cubicBezTo>
                    <a:cubicBezTo>
                      <a:pt x="26670" y="8890"/>
                      <a:pt x="22225" y="0"/>
                      <a:pt x="13970" y="0"/>
                    </a:cubicBezTo>
                    <a:cubicBezTo>
                      <a:pt x="8890" y="0"/>
                      <a:pt x="3810" y="3810"/>
                      <a:pt x="1905" y="8890"/>
                    </a:cubicBezTo>
                    <a:cubicBezTo>
                      <a:pt x="0" y="13970"/>
                      <a:pt x="0" y="19050"/>
                      <a:pt x="0" y="24765"/>
                    </a:cubicBezTo>
                    <a:cubicBezTo>
                      <a:pt x="1905" y="50165"/>
                      <a:pt x="10795" y="75565"/>
                      <a:pt x="29210" y="882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17"/>
              <p:cNvSpPr/>
              <p:nvPr/>
            </p:nvSpPr>
            <p:spPr>
              <a:xfrm>
                <a:off x="4311090" y="10082"/>
                <a:ext cx="71178" cy="119570"/>
              </a:xfrm>
              <a:custGeom>
                <a:avLst/>
                <a:gdLst/>
                <a:ahLst/>
                <a:cxnLst/>
                <a:rect l="l" t="t" r="r" b="b"/>
                <a:pathLst>
                  <a:path w="44486" h="74731" extrusionOk="0">
                    <a:moveTo>
                      <a:pt x="44450" y="74731"/>
                    </a:moveTo>
                    <a:cubicBezTo>
                      <a:pt x="45085" y="51872"/>
                      <a:pt x="37465" y="28376"/>
                      <a:pt x="24130" y="9962"/>
                    </a:cubicBezTo>
                    <a:cubicBezTo>
                      <a:pt x="21590" y="6787"/>
                      <a:pt x="18415" y="2976"/>
                      <a:pt x="14605" y="1072"/>
                    </a:cubicBezTo>
                    <a:cubicBezTo>
                      <a:pt x="10795" y="-833"/>
                      <a:pt x="5715" y="-199"/>
                      <a:pt x="2540" y="2976"/>
                    </a:cubicBezTo>
                    <a:cubicBezTo>
                      <a:pt x="635" y="5517"/>
                      <a:pt x="0" y="8692"/>
                      <a:pt x="0" y="11867"/>
                    </a:cubicBezTo>
                    <a:cubicBezTo>
                      <a:pt x="0" y="25837"/>
                      <a:pt x="5715" y="38537"/>
                      <a:pt x="13970" y="49967"/>
                    </a:cubicBezTo>
                    <a:cubicBezTo>
                      <a:pt x="22860" y="60762"/>
                      <a:pt x="33020" y="69651"/>
                      <a:pt x="44450" y="747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17"/>
              <p:cNvSpPr/>
              <p:nvPr/>
            </p:nvSpPr>
            <p:spPr>
              <a:xfrm>
                <a:off x="4004046" y="672239"/>
                <a:ext cx="54990" cy="132699"/>
              </a:xfrm>
              <a:custGeom>
                <a:avLst/>
                <a:gdLst/>
                <a:ahLst/>
                <a:cxnLst/>
                <a:rect l="l" t="t" r="r" b="b"/>
                <a:pathLst>
                  <a:path w="34369" h="82937" extrusionOk="0">
                    <a:moveTo>
                      <a:pt x="24250" y="0"/>
                    </a:moveTo>
                    <a:cubicBezTo>
                      <a:pt x="7740" y="20320"/>
                      <a:pt x="-1150" y="46355"/>
                      <a:pt x="120" y="72390"/>
                    </a:cubicBezTo>
                    <a:cubicBezTo>
                      <a:pt x="120" y="75565"/>
                      <a:pt x="755" y="79375"/>
                      <a:pt x="3295" y="81915"/>
                    </a:cubicBezTo>
                    <a:cubicBezTo>
                      <a:pt x="7105" y="84455"/>
                      <a:pt x="12185" y="81915"/>
                      <a:pt x="14725" y="78105"/>
                    </a:cubicBezTo>
                    <a:cubicBezTo>
                      <a:pt x="17265" y="74295"/>
                      <a:pt x="17265" y="69850"/>
                      <a:pt x="16630" y="65405"/>
                    </a:cubicBezTo>
                    <a:cubicBezTo>
                      <a:pt x="16630" y="68580"/>
                      <a:pt x="20440" y="71120"/>
                      <a:pt x="23615" y="71120"/>
                    </a:cubicBezTo>
                    <a:cubicBezTo>
                      <a:pt x="26790" y="71120"/>
                      <a:pt x="29965" y="68580"/>
                      <a:pt x="31235" y="65405"/>
                    </a:cubicBezTo>
                    <a:cubicBezTo>
                      <a:pt x="32505" y="62230"/>
                      <a:pt x="33140" y="59055"/>
                      <a:pt x="33775" y="55880"/>
                    </a:cubicBezTo>
                    <a:cubicBezTo>
                      <a:pt x="35680" y="37465"/>
                      <a:pt x="33140" y="18415"/>
                      <a:pt x="24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17"/>
              <p:cNvSpPr/>
              <p:nvPr/>
            </p:nvSpPr>
            <p:spPr>
              <a:xfrm>
                <a:off x="3869566" y="640384"/>
                <a:ext cx="128566" cy="51763"/>
              </a:xfrm>
              <a:custGeom>
                <a:avLst/>
                <a:gdLst/>
                <a:ahLst/>
                <a:cxnLst/>
                <a:rect l="l" t="t" r="r" b="b"/>
                <a:pathLst>
                  <a:path w="80354" h="32352" extrusionOk="0">
                    <a:moveTo>
                      <a:pt x="80355" y="12287"/>
                    </a:moveTo>
                    <a:cubicBezTo>
                      <a:pt x="69560" y="7207"/>
                      <a:pt x="58130" y="2762"/>
                      <a:pt x="46065" y="857"/>
                    </a:cubicBezTo>
                    <a:cubicBezTo>
                      <a:pt x="34000" y="-1048"/>
                      <a:pt x="21300" y="222"/>
                      <a:pt x="10505" y="4667"/>
                    </a:cubicBezTo>
                    <a:cubicBezTo>
                      <a:pt x="4790" y="7207"/>
                      <a:pt x="-1560" y="12922"/>
                      <a:pt x="345" y="19272"/>
                    </a:cubicBezTo>
                    <a:cubicBezTo>
                      <a:pt x="1615" y="24352"/>
                      <a:pt x="7330" y="26892"/>
                      <a:pt x="12410" y="26257"/>
                    </a:cubicBezTo>
                    <a:cubicBezTo>
                      <a:pt x="17490" y="25622"/>
                      <a:pt x="21935" y="23082"/>
                      <a:pt x="26380" y="19907"/>
                    </a:cubicBezTo>
                    <a:cubicBezTo>
                      <a:pt x="23205" y="23082"/>
                      <a:pt x="25745" y="28797"/>
                      <a:pt x="29555" y="30702"/>
                    </a:cubicBezTo>
                    <a:cubicBezTo>
                      <a:pt x="33365" y="32607"/>
                      <a:pt x="37810" y="32607"/>
                      <a:pt x="42255" y="31972"/>
                    </a:cubicBezTo>
                    <a:cubicBezTo>
                      <a:pt x="55590" y="30702"/>
                      <a:pt x="68925" y="24987"/>
                      <a:pt x="80355" y="12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17"/>
              <p:cNvSpPr/>
              <p:nvPr/>
            </p:nvSpPr>
            <p:spPr>
              <a:xfrm>
                <a:off x="4607324" y="238282"/>
                <a:ext cx="22089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17"/>
              <p:cNvSpPr/>
              <p:nvPr/>
            </p:nvSpPr>
            <p:spPr>
              <a:xfrm>
                <a:off x="4719915" y="331603"/>
                <a:ext cx="36853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2365;p17"/>
              <p:cNvSpPr/>
              <p:nvPr/>
            </p:nvSpPr>
            <p:spPr>
              <a:xfrm>
                <a:off x="4799789" y="657745"/>
                <a:ext cx="184789" cy="175757"/>
              </a:xfrm>
              <a:custGeom>
                <a:avLst/>
                <a:gdLst/>
                <a:ahLst/>
                <a:cxnLst/>
                <a:rect l="l" t="t" r="r" b="b"/>
                <a:pathLst>
                  <a:path w="115493" h="109848" extrusionOk="0">
                    <a:moveTo>
                      <a:pt x="57167" y="9057"/>
                    </a:moveTo>
                    <a:cubicBezTo>
                      <a:pt x="50817" y="-468"/>
                      <a:pt x="36212" y="-3008"/>
                      <a:pt x="27322" y="3977"/>
                    </a:cubicBezTo>
                    <a:cubicBezTo>
                      <a:pt x="18432" y="10962"/>
                      <a:pt x="17162" y="26202"/>
                      <a:pt x="25417" y="34457"/>
                    </a:cubicBezTo>
                    <a:cubicBezTo>
                      <a:pt x="14622" y="35092"/>
                      <a:pt x="3827" y="40807"/>
                      <a:pt x="652" y="50967"/>
                    </a:cubicBezTo>
                    <a:cubicBezTo>
                      <a:pt x="-2523" y="61127"/>
                      <a:pt x="6367" y="73827"/>
                      <a:pt x="17162" y="71922"/>
                    </a:cubicBezTo>
                    <a:cubicBezTo>
                      <a:pt x="8907" y="79542"/>
                      <a:pt x="8907" y="94147"/>
                      <a:pt x="17797" y="101767"/>
                    </a:cubicBezTo>
                    <a:cubicBezTo>
                      <a:pt x="26687" y="109387"/>
                      <a:pt x="40657" y="107482"/>
                      <a:pt x="47007" y="98592"/>
                    </a:cubicBezTo>
                    <a:cubicBezTo>
                      <a:pt x="52087" y="108117"/>
                      <a:pt x="65422" y="112562"/>
                      <a:pt x="75582" y="108117"/>
                    </a:cubicBezTo>
                    <a:cubicBezTo>
                      <a:pt x="85742" y="103037"/>
                      <a:pt x="90822" y="90337"/>
                      <a:pt x="86377" y="80177"/>
                    </a:cubicBezTo>
                    <a:cubicBezTo>
                      <a:pt x="95902" y="83987"/>
                      <a:pt x="107967" y="79542"/>
                      <a:pt x="113047" y="70652"/>
                    </a:cubicBezTo>
                    <a:cubicBezTo>
                      <a:pt x="118127" y="61762"/>
                      <a:pt x="114952" y="49062"/>
                      <a:pt x="106697" y="42712"/>
                    </a:cubicBezTo>
                    <a:cubicBezTo>
                      <a:pt x="113047" y="31282"/>
                      <a:pt x="108602" y="15407"/>
                      <a:pt x="97807" y="7787"/>
                    </a:cubicBezTo>
                    <a:cubicBezTo>
                      <a:pt x="87012" y="167"/>
                      <a:pt x="69867" y="2707"/>
                      <a:pt x="57167" y="9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2366;p17"/>
              <p:cNvSpPr/>
              <p:nvPr/>
            </p:nvSpPr>
            <p:spPr>
              <a:xfrm>
                <a:off x="4864402" y="718499"/>
                <a:ext cx="52019" cy="51661"/>
              </a:xfrm>
              <a:custGeom>
                <a:avLst/>
                <a:gdLst/>
                <a:ahLst/>
                <a:cxnLst/>
                <a:rect l="l" t="t" r="r" b="b"/>
                <a:pathLst>
                  <a:path w="32512" h="32288" extrusionOk="0">
                    <a:moveTo>
                      <a:pt x="13611" y="934"/>
                    </a:moveTo>
                    <a:cubicBezTo>
                      <a:pt x="7261" y="3474"/>
                      <a:pt x="1546" y="8554"/>
                      <a:pt x="276" y="14904"/>
                    </a:cubicBezTo>
                    <a:cubicBezTo>
                      <a:pt x="-994" y="21254"/>
                      <a:pt x="2181" y="28874"/>
                      <a:pt x="8531" y="31414"/>
                    </a:cubicBezTo>
                    <a:cubicBezTo>
                      <a:pt x="13611" y="33319"/>
                      <a:pt x="19961" y="32049"/>
                      <a:pt x="24406" y="28239"/>
                    </a:cubicBezTo>
                    <a:cubicBezTo>
                      <a:pt x="28216" y="25699"/>
                      <a:pt x="30756" y="21254"/>
                      <a:pt x="32026" y="16809"/>
                    </a:cubicBezTo>
                    <a:cubicBezTo>
                      <a:pt x="33296" y="12364"/>
                      <a:pt x="32026" y="7284"/>
                      <a:pt x="28851" y="4109"/>
                    </a:cubicBezTo>
                    <a:cubicBezTo>
                      <a:pt x="25676" y="1569"/>
                      <a:pt x="19961" y="-1606"/>
                      <a:pt x="13611" y="9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17"/>
              <p:cNvSpPr/>
              <p:nvPr/>
            </p:nvSpPr>
            <p:spPr>
              <a:xfrm>
                <a:off x="4992868" y="819568"/>
                <a:ext cx="54267" cy="55880"/>
              </a:xfrm>
              <a:custGeom>
                <a:avLst/>
                <a:gdLst/>
                <a:ahLst/>
                <a:cxnLst/>
                <a:rect l="l" t="t" r="r" b="b"/>
                <a:pathLst>
                  <a:path w="33917" h="34925" extrusionOk="0">
                    <a:moveTo>
                      <a:pt x="0" y="0"/>
                    </a:moveTo>
                    <a:cubicBezTo>
                      <a:pt x="1270" y="13970"/>
                      <a:pt x="10160" y="26670"/>
                      <a:pt x="22225" y="33020"/>
                    </a:cubicBezTo>
                    <a:cubicBezTo>
                      <a:pt x="24130" y="34290"/>
                      <a:pt x="26035" y="34925"/>
                      <a:pt x="28575" y="34925"/>
                    </a:cubicBezTo>
                    <a:cubicBezTo>
                      <a:pt x="30480" y="34925"/>
                      <a:pt x="33020" y="33655"/>
                      <a:pt x="33655" y="31750"/>
                    </a:cubicBezTo>
                    <a:cubicBezTo>
                      <a:pt x="34290" y="29845"/>
                      <a:pt x="33655" y="27305"/>
                      <a:pt x="33020" y="25400"/>
                    </a:cubicBezTo>
                    <a:cubicBezTo>
                      <a:pt x="27940" y="12065"/>
                      <a:pt x="15240" y="190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2368;p17"/>
              <p:cNvSpPr/>
              <p:nvPr/>
            </p:nvSpPr>
            <p:spPr>
              <a:xfrm>
                <a:off x="5021316" y="790984"/>
                <a:ext cx="68269" cy="31376"/>
              </a:xfrm>
              <a:custGeom>
                <a:avLst/>
                <a:gdLst/>
                <a:ahLst/>
                <a:cxnLst/>
                <a:rect l="l" t="t" r="r" b="b"/>
                <a:pathLst>
                  <a:path w="42668" h="19610" extrusionOk="0">
                    <a:moveTo>
                      <a:pt x="0" y="5799"/>
                    </a:moveTo>
                    <a:cubicBezTo>
                      <a:pt x="8890" y="12784"/>
                      <a:pt x="20320" y="17229"/>
                      <a:pt x="31750" y="19134"/>
                    </a:cubicBezTo>
                    <a:cubicBezTo>
                      <a:pt x="34290" y="19769"/>
                      <a:pt x="36830" y="19769"/>
                      <a:pt x="38735" y="19134"/>
                    </a:cubicBezTo>
                    <a:cubicBezTo>
                      <a:pt x="41275" y="18499"/>
                      <a:pt x="43180" y="15959"/>
                      <a:pt x="42545" y="13419"/>
                    </a:cubicBezTo>
                    <a:cubicBezTo>
                      <a:pt x="42545" y="11514"/>
                      <a:pt x="40640" y="9609"/>
                      <a:pt x="39370" y="8339"/>
                    </a:cubicBezTo>
                    <a:cubicBezTo>
                      <a:pt x="28575" y="-551"/>
                      <a:pt x="11430" y="-3726"/>
                      <a:pt x="0" y="57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17"/>
              <p:cNvSpPr/>
              <p:nvPr/>
            </p:nvSpPr>
            <p:spPr>
              <a:xfrm>
                <a:off x="4055301" y="43555"/>
                <a:ext cx="134867" cy="241547"/>
              </a:xfrm>
              <a:custGeom>
                <a:avLst/>
                <a:gdLst/>
                <a:ahLst/>
                <a:cxnLst/>
                <a:rect l="l" t="t" r="r" b="b"/>
                <a:pathLst>
                  <a:path w="84292" h="150967" extrusionOk="0">
                    <a:moveTo>
                      <a:pt x="78578" y="150968"/>
                    </a:moveTo>
                    <a:cubicBezTo>
                      <a:pt x="75403" y="150968"/>
                      <a:pt x="72863" y="148428"/>
                      <a:pt x="72863" y="145253"/>
                    </a:cubicBezTo>
                    <a:cubicBezTo>
                      <a:pt x="69688" y="93183"/>
                      <a:pt x="43653" y="42383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53178" y="35398"/>
                      <a:pt x="81118" y="89373"/>
                      <a:pt x="84293" y="144618"/>
                    </a:cubicBezTo>
                    <a:cubicBezTo>
                      <a:pt x="84293" y="147793"/>
                      <a:pt x="82388" y="150333"/>
                      <a:pt x="78578" y="150968"/>
                    </a:cubicBezTo>
                    <a:cubicBezTo>
                      <a:pt x="78578" y="150968"/>
                      <a:pt x="78578" y="150968"/>
                      <a:pt x="78578" y="15096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17"/>
              <p:cNvSpPr/>
              <p:nvPr/>
            </p:nvSpPr>
            <p:spPr>
              <a:xfrm>
                <a:off x="4016666" y="2298"/>
                <a:ext cx="54866" cy="57752"/>
              </a:xfrm>
              <a:custGeom>
                <a:avLst/>
                <a:gdLst/>
                <a:ahLst/>
                <a:cxnLst/>
                <a:rect l="l" t="t" r="r" b="b"/>
                <a:pathLst>
                  <a:path w="34291" h="36095" extrusionOk="0">
                    <a:moveTo>
                      <a:pt x="1123" y="13556"/>
                    </a:moveTo>
                    <a:cubicBezTo>
                      <a:pt x="-2687" y="22446"/>
                      <a:pt x="3663" y="33876"/>
                      <a:pt x="13188" y="35781"/>
                    </a:cubicBezTo>
                    <a:cubicBezTo>
                      <a:pt x="22713" y="37686"/>
                      <a:pt x="32873" y="30701"/>
                      <a:pt x="34143" y="21176"/>
                    </a:cubicBezTo>
                    <a:cubicBezTo>
                      <a:pt x="35413" y="11651"/>
                      <a:pt x="28428" y="1491"/>
                      <a:pt x="18903" y="221"/>
                    </a:cubicBezTo>
                    <a:cubicBezTo>
                      <a:pt x="14458" y="-414"/>
                      <a:pt x="9378" y="221"/>
                      <a:pt x="6203" y="3396"/>
                    </a:cubicBezTo>
                    <a:cubicBezTo>
                      <a:pt x="1758" y="5936"/>
                      <a:pt x="488" y="11651"/>
                      <a:pt x="1123" y="135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17"/>
              <p:cNvSpPr/>
              <p:nvPr/>
            </p:nvSpPr>
            <p:spPr>
              <a:xfrm>
                <a:off x="4047172" y="106551"/>
                <a:ext cx="100323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62702" h="29047" extrusionOk="0">
                    <a:moveTo>
                      <a:pt x="56988" y="29048"/>
                    </a:moveTo>
                    <a:cubicBezTo>
                      <a:pt x="56988" y="29048"/>
                      <a:pt x="56988" y="29048"/>
                      <a:pt x="56988" y="29048"/>
                    </a:cubicBezTo>
                    <a:cubicBezTo>
                      <a:pt x="37303" y="27778"/>
                      <a:pt x="18253" y="21428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23333" y="10633"/>
                      <a:pt x="40478" y="16983"/>
                      <a:pt x="56988" y="17617"/>
                    </a:cubicBezTo>
                    <a:cubicBezTo>
                      <a:pt x="60163" y="17617"/>
                      <a:pt x="62703" y="20792"/>
                      <a:pt x="62703" y="23967"/>
                    </a:cubicBezTo>
                    <a:cubicBezTo>
                      <a:pt x="62703" y="26508"/>
                      <a:pt x="60163" y="29048"/>
                      <a:pt x="56988" y="290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17"/>
              <p:cNvSpPr/>
              <p:nvPr/>
            </p:nvSpPr>
            <p:spPr>
              <a:xfrm>
                <a:off x="4016804" y="81845"/>
                <a:ext cx="42362" cy="43318"/>
              </a:xfrm>
              <a:custGeom>
                <a:avLst/>
                <a:gdLst/>
                <a:ahLst/>
                <a:cxnLst/>
                <a:rect l="l" t="t" r="r" b="b"/>
                <a:pathLst>
                  <a:path w="26476" h="27074" extrusionOk="0">
                    <a:moveTo>
                      <a:pt x="1037" y="8292"/>
                    </a:moveTo>
                    <a:cubicBezTo>
                      <a:pt x="-2138" y="15277"/>
                      <a:pt x="2307" y="24802"/>
                      <a:pt x="9927" y="26707"/>
                    </a:cubicBezTo>
                    <a:cubicBezTo>
                      <a:pt x="17547" y="28612"/>
                      <a:pt x="25802" y="22897"/>
                      <a:pt x="26437" y="14642"/>
                    </a:cubicBezTo>
                    <a:cubicBezTo>
                      <a:pt x="27072" y="7022"/>
                      <a:pt x="20087" y="-598"/>
                      <a:pt x="11832" y="37"/>
                    </a:cubicBezTo>
                    <a:cubicBezTo>
                      <a:pt x="4212" y="672"/>
                      <a:pt x="-2138" y="8927"/>
                      <a:pt x="1037" y="8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17"/>
              <p:cNvSpPr/>
              <p:nvPr/>
            </p:nvSpPr>
            <p:spPr>
              <a:xfrm>
                <a:off x="4112178" y="42516"/>
                <a:ext cx="27944" cy="80026"/>
              </a:xfrm>
              <a:custGeom>
                <a:avLst/>
                <a:gdLst/>
                <a:ahLst/>
                <a:cxnLst/>
                <a:rect l="l" t="t" r="r" b="b"/>
                <a:pathLst>
                  <a:path w="17465" h="50016" extrusionOk="0">
                    <a:moveTo>
                      <a:pt x="10647" y="50017"/>
                    </a:moveTo>
                    <a:cubicBezTo>
                      <a:pt x="10012" y="50017"/>
                      <a:pt x="10012" y="50017"/>
                      <a:pt x="9377" y="50017"/>
                    </a:cubicBezTo>
                    <a:cubicBezTo>
                      <a:pt x="6202" y="49382"/>
                      <a:pt x="4297" y="46207"/>
                      <a:pt x="4932" y="43032"/>
                    </a:cubicBezTo>
                    <a:cubicBezTo>
                      <a:pt x="6837" y="31602"/>
                      <a:pt x="5567" y="18902"/>
                      <a:pt x="487" y="8107"/>
                    </a:cubicBezTo>
                    <a:cubicBezTo>
                      <a:pt x="-783" y="4932"/>
                      <a:pt x="487" y="1757"/>
                      <a:pt x="3662" y="487"/>
                    </a:cubicBezTo>
                    <a:cubicBezTo>
                      <a:pt x="6837" y="-783"/>
                      <a:pt x="10012" y="487"/>
                      <a:pt x="11282" y="3662"/>
                    </a:cubicBezTo>
                    <a:cubicBezTo>
                      <a:pt x="16997" y="16997"/>
                      <a:pt x="18902" y="31602"/>
                      <a:pt x="16362" y="45572"/>
                    </a:cubicBezTo>
                    <a:cubicBezTo>
                      <a:pt x="15727" y="48112"/>
                      <a:pt x="13187" y="50017"/>
                      <a:pt x="10647" y="500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17"/>
              <p:cNvSpPr/>
              <p:nvPr/>
            </p:nvSpPr>
            <p:spPr>
              <a:xfrm>
                <a:off x="4094726" y="4632"/>
                <a:ext cx="43158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6974" h="26469" extrusionOk="0">
                    <a:moveTo>
                      <a:pt x="1234" y="5748"/>
                    </a:moveTo>
                    <a:cubicBezTo>
                      <a:pt x="-1941" y="12733"/>
                      <a:pt x="1234" y="22258"/>
                      <a:pt x="8219" y="25433"/>
                    </a:cubicBezTo>
                    <a:cubicBezTo>
                      <a:pt x="15204" y="28608"/>
                      <a:pt x="24729" y="24163"/>
                      <a:pt x="26634" y="16543"/>
                    </a:cubicBezTo>
                    <a:cubicBezTo>
                      <a:pt x="28539" y="8923"/>
                      <a:pt x="22189" y="668"/>
                      <a:pt x="14569" y="33"/>
                    </a:cubicBezTo>
                    <a:cubicBezTo>
                      <a:pt x="6949" y="-602"/>
                      <a:pt x="599" y="8288"/>
                      <a:pt x="1234" y="5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17"/>
              <p:cNvSpPr/>
              <p:nvPr/>
            </p:nvSpPr>
            <p:spPr>
              <a:xfrm>
                <a:off x="4171110" y="134583"/>
                <a:ext cx="32782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17"/>
              <p:cNvSpPr/>
              <p:nvPr/>
            </p:nvSpPr>
            <p:spPr>
              <a:xfrm>
                <a:off x="4165389" y="91049"/>
                <a:ext cx="53440" cy="53674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33546" extrusionOk="0">
                    <a:moveTo>
                      <a:pt x="886" y="10795"/>
                    </a:moveTo>
                    <a:cubicBezTo>
                      <a:pt x="-2289" y="19685"/>
                      <a:pt x="3426" y="30480"/>
                      <a:pt x="12316" y="33020"/>
                    </a:cubicBezTo>
                    <a:cubicBezTo>
                      <a:pt x="21206" y="35560"/>
                      <a:pt x="32001" y="28575"/>
                      <a:pt x="33271" y="19050"/>
                    </a:cubicBezTo>
                    <a:cubicBezTo>
                      <a:pt x="34541" y="9525"/>
                      <a:pt x="26286" y="0"/>
                      <a:pt x="16761" y="0"/>
                    </a:cubicBezTo>
                    <a:cubicBezTo>
                      <a:pt x="7236" y="0"/>
                      <a:pt x="-1019" y="9525"/>
                      <a:pt x="886" y="107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2377;p17"/>
              <p:cNvSpPr/>
              <p:nvPr/>
            </p:nvSpPr>
            <p:spPr>
              <a:xfrm>
                <a:off x="4121119" y="190658"/>
                <a:ext cx="67472" cy="71085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17"/>
              <p:cNvSpPr/>
              <p:nvPr/>
            </p:nvSpPr>
            <p:spPr>
              <a:xfrm>
                <a:off x="4097366" y="162031"/>
                <a:ext cx="38827" cy="39142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3594230" y="271111"/>
                <a:ext cx="274741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71713" h="211953" extrusionOk="0">
                    <a:moveTo>
                      <a:pt x="170514" y="44948"/>
                    </a:moveTo>
                    <a:cubicBezTo>
                      <a:pt x="167974" y="38598"/>
                      <a:pt x="160354" y="34153"/>
                      <a:pt x="154004" y="36693"/>
                    </a:cubicBezTo>
                    <a:cubicBezTo>
                      <a:pt x="160354" y="29708"/>
                      <a:pt x="164799" y="21453"/>
                      <a:pt x="166704" y="12563"/>
                    </a:cubicBezTo>
                    <a:cubicBezTo>
                      <a:pt x="167339" y="9388"/>
                      <a:pt x="167974" y="5578"/>
                      <a:pt x="166069" y="3038"/>
                    </a:cubicBezTo>
                    <a:cubicBezTo>
                      <a:pt x="164164" y="498"/>
                      <a:pt x="159719" y="-772"/>
                      <a:pt x="156544" y="498"/>
                    </a:cubicBezTo>
                    <a:cubicBezTo>
                      <a:pt x="153369" y="1133"/>
                      <a:pt x="150194" y="3673"/>
                      <a:pt x="147654" y="6213"/>
                    </a:cubicBezTo>
                    <a:cubicBezTo>
                      <a:pt x="118444" y="32248"/>
                      <a:pt x="101934" y="70983"/>
                      <a:pt x="101299" y="110353"/>
                    </a:cubicBezTo>
                    <a:cubicBezTo>
                      <a:pt x="89234" y="76063"/>
                      <a:pt x="70819" y="43678"/>
                      <a:pt x="47324" y="16373"/>
                    </a:cubicBezTo>
                    <a:cubicBezTo>
                      <a:pt x="45419" y="13833"/>
                      <a:pt x="41609" y="13833"/>
                      <a:pt x="39069" y="15738"/>
                    </a:cubicBezTo>
                    <a:cubicBezTo>
                      <a:pt x="36529" y="17643"/>
                      <a:pt x="36529" y="21453"/>
                      <a:pt x="38434" y="23993"/>
                    </a:cubicBezTo>
                    <a:cubicBezTo>
                      <a:pt x="68279" y="58283"/>
                      <a:pt x="89234" y="100193"/>
                      <a:pt x="99394" y="145278"/>
                    </a:cubicBezTo>
                    <a:cubicBezTo>
                      <a:pt x="75899" y="126863"/>
                      <a:pt x="46054" y="113528"/>
                      <a:pt x="16844" y="118608"/>
                    </a:cubicBezTo>
                    <a:cubicBezTo>
                      <a:pt x="12399" y="119243"/>
                      <a:pt x="7954" y="120513"/>
                      <a:pt x="4779" y="123053"/>
                    </a:cubicBezTo>
                    <a:cubicBezTo>
                      <a:pt x="1604" y="125593"/>
                      <a:pt x="-936" y="130673"/>
                      <a:pt x="334" y="134483"/>
                    </a:cubicBezTo>
                    <a:cubicBezTo>
                      <a:pt x="1604" y="138928"/>
                      <a:pt x="6049" y="141468"/>
                      <a:pt x="10494" y="142103"/>
                    </a:cubicBezTo>
                    <a:cubicBezTo>
                      <a:pt x="14939" y="142738"/>
                      <a:pt x="19384" y="141468"/>
                      <a:pt x="23829" y="140833"/>
                    </a:cubicBezTo>
                    <a:cubicBezTo>
                      <a:pt x="19384" y="142103"/>
                      <a:pt x="18114" y="148453"/>
                      <a:pt x="20654" y="152263"/>
                    </a:cubicBezTo>
                    <a:cubicBezTo>
                      <a:pt x="23194" y="156073"/>
                      <a:pt x="28274" y="157978"/>
                      <a:pt x="32719" y="158613"/>
                    </a:cubicBezTo>
                    <a:cubicBezTo>
                      <a:pt x="42244" y="160518"/>
                      <a:pt x="53039" y="159883"/>
                      <a:pt x="61929" y="156073"/>
                    </a:cubicBezTo>
                    <a:cubicBezTo>
                      <a:pt x="60659" y="159883"/>
                      <a:pt x="63199" y="164328"/>
                      <a:pt x="67009" y="166233"/>
                    </a:cubicBezTo>
                    <a:cubicBezTo>
                      <a:pt x="70819" y="168138"/>
                      <a:pt x="74629" y="168138"/>
                      <a:pt x="79074" y="167503"/>
                    </a:cubicBezTo>
                    <a:cubicBezTo>
                      <a:pt x="87964" y="166233"/>
                      <a:pt x="96854" y="163058"/>
                      <a:pt x="102569" y="154168"/>
                    </a:cubicBezTo>
                    <a:cubicBezTo>
                      <a:pt x="105744" y="171313"/>
                      <a:pt x="107649" y="188458"/>
                      <a:pt x="107649" y="206238"/>
                    </a:cubicBezTo>
                    <a:cubicBezTo>
                      <a:pt x="107649" y="209413"/>
                      <a:pt x="110189" y="211953"/>
                      <a:pt x="113364" y="211953"/>
                    </a:cubicBezTo>
                    <a:cubicBezTo>
                      <a:pt x="113364" y="211953"/>
                      <a:pt x="113364" y="211953"/>
                      <a:pt x="113364" y="211953"/>
                    </a:cubicBezTo>
                    <a:cubicBezTo>
                      <a:pt x="116539" y="211953"/>
                      <a:pt x="119079" y="209413"/>
                      <a:pt x="119079" y="206238"/>
                    </a:cubicBezTo>
                    <a:cubicBezTo>
                      <a:pt x="119079" y="177663"/>
                      <a:pt x="114634" y="149088"/>
                      <a:pt x="106379" y="121148"/>
                    </a:cubicBezTo>
                    <a:cubicBezTo>
                      <a:pt x="127969" y="123688"/>
                      <a:pt x="145749" y="112258"/>
                      <a:pt x="157814" y="96383"/>
                    </a:cubicBezTo>
                    <a:cubicBezTo>
                      <a:pt x="160354" y="93208"/>
                      <a:pt x="162259" y="89398"/>
                      <a:pt x="161624" y="85588"/>
                    </a:cubicBezTo>
                    <a:cubicBezTo>
                      <a:pt x="161624" y="81778"/>
                      <a:pt x="157814" y="77968"/>
                      <a:pt x="154004" y="79238"/>
                    </a:cubicBezTo>
                    <a:cubicBezTo>
                      <a:pt x="159084" y="74793"/>
                      <a:pt x="164799" y="70348"/>
                      <a:pt x="168609" y="64633"/>
                    </a:cubicBezTo>
                    <a:cubicBezTo>
                      <a:pt x="171149" y="58918"/>
                      <a:pt x="173054" y="51298"/>
                      <a:pt x="170514" y="44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17"/>
              <p:cNvSpPr/>
              <p:nvPr/>
            </p:nvSpPr>
            <p:spPr>
              <a:xfrm>
                <a:off x="3342219" y="-57381"/>
                <a:ext cx="492123" cy="520405"/>
              </a:xfrm>
              <a:custGeom>
                <a:avLst/>
                <a:gdLst/>
                <a:ahLst/>
                <a:cxnLst/>
                <a:rect l="l" t="t" r="r" b="b"/>
                <a:pathLst>
                  <a:path w="307577" h="325253" extrusionOk="0">
                    <a:moveTo>
                      <a:pt x="200376" y="153724"/>
                    </a:moveTo>
                    <a:cubicBezTo>
                      <a:pt x="218156" y="138484"/>
                      <a:pt x="233396" y="120069"/>
                      <a:pt x="245461" y="99749"/>
                    </a:cubicBezTo>
                    <a:cubicBezTo>
                      <a:pt x="253716" y="85779"/>
                      <a:pt x="260701" y="69904"/>
                      <a:pt x="260701" y="53394"/>
                    </a:cubicBezTo>
                    <a:cubicBezTo>
                      <a:pt x="260701" y="36884"/>
                      <a:pt x="252446" y="19739"/>
                      <a:pt x="237206" y="12754"/>
                    </a:cubicBezTo>
                    <a:cubicBezTo>
                      <a:pt x="221966" y="5769"/>
                      <a:pt x="201011" y="14024"/>
                      <a:pt x="197201" y="29899"/>
                    </a:cubicBezTo>
                    <a:cubicBezTo>
                      <a:pt x="202281" y="19739"/>
                      <a:pt x="194026" y="5769"/>
                      <a:pt x="182596" y="5769"/>
                    </a:cubicBezTo>
                    <a:cubicBezTo>
                      <a:pt x="171166" y="5769"/>
                      <a:pt x="162911" y="19739"/>
                      <a:pt x="167991" y="29899"/>
                    </a:cubicBezTo>
                    <a:cubicBezTo>
                      <a:pt x="166721" y="22914"/>
                      <a:pt x="164816" y="15929"/>
                      <a:pt x="161006" y="10214"/>
                    </a:cubicBezTo>
                    <a:cubicBezTo>
                      <a:pt x="157196" y="4499"/>
                      <a:pt x="150846" y="-581"/>
                      <a:pt x="143226" y="54"/>
                    </a:cubicBezTo>
                    <a:cubicBezTo>
                      <a:pt x="131796" y="689"/>
                      <a:pt x="125446" y="14024"/>
                      <a:pt x="123541" y="25454"/>
                    </a:cubicBezTo>
                    <a:cubicBezTo>
                      <a:pt x="117191" y="59109"/>
                      <a:pt x="123541" y="94669"/>
                      <a:pt x="141321" y="123879"/>
                    </a:cubicBezTo>
                    <a:cubicBezTo>
                      <a:pt x="117826" y="98479"/>
                      <a:pt x="91791" y="78159"/>
                      <a:pt x="62581" y="63554"/>
                    </a:cubicBezTo>
                    <a:cubicBezTo>
                      <a:pt x="51151" y="57839"/>
                      <a:pt x="37816" y="53394"/>
                      <a:pt x="26386" y="58474"/>
                    </a:cubicBezTo>
                    <a:cubicBezTo>
                      <a:pt x="18766" y="61649"/>
                      <a:pt x="13686" y="69269"/>
                      <a:pt x="13051" y="77524"/>
                    </a:cubicBezTo>
                    <a:cubicBezTo>
                      <a:pt x="12416" y="85779"/>
                      <a:pt x="15591" y="94034"/>
                      <a:pt x="21941" y="99114"/>
                    </a:cubicBezTo>
                    <a:cubicBezTo>
                      <a:pt x="18766" y="94034"/>
                      <a:pt x="9876" y="95304"/>
                      <a:pt x="6701" y="100384"/>
                    </a:cubicBezTo>
                    <a:cubicBezTo>
                      <a:pt x="3526" y="105464"/>
                      <a:pt x="4796" y="112449"/>
                      <a:pt x="7971" y="116894"/>
                    </a:cubicBezTo>
                    <a:cubicBezTo>
                      <a:pt x="11146" y="121974"/>
                      <a:pt x="16226" y="125149"/>
                      <a:pt x="21306" y="128324"/>
                    </a:cubicBezTo>
                    <a:cubicBezTo>
                      <a:pt x="16226" y="122609"/>
                      <a:pt x="6066" y="124514"/>
                      <a:pt x="2256" y="130864"/>
                    </a:cubicBezTo>
                    <a:cubicBezTo>
                      <a:pt x="-1554" y="137214"/>
                      <a:pt x="-284" y="146104"/>
                      <a:pt x="4161" y="151819"/>
                    </a:cubicBezTo>
                    <a:cubicBezTo>
                      <a:pt x="8606" y="158169"/>
                      <a:pt x="14956" y="161979"/>
                      <a:pt x="21941" y="165154"/>
                    </a:cubicBezTo>
                    <a:cubicBezTo>
                      <a:pt x="43531" y="175949"/>
                      <a:pt x="68931" y="181029"/>
                      <a:pt x="93061" y="177219"/>
                    </a:cubicBezTo>
                    <a:cubicBezTo>
                      <a:pt x="63851" y="194999"/>
                      <a:pt x="34641" y="216589"/>
                      <a:pt x="25116" y="248339"/>
                    </a:cubicBezTo>
                    <a:cubicBezTo>
                      <a:pt x="23846" y="253419"/>
                      <a:pt x="22576" y="259134"/>
                      <a:pt x="23846" y="264214"/>
                    </a:cubicBezTo>
                    <a:cubicBezTo>
                      <a:pt x="25116" y="269294"/>
                      <a:pt x="28291" y="274374"/>
                      <a:pt x="33371" y="276279"/>
                    </a:cubicBezTo>
                    <a:cubicBezTo>
                      <a:pt x="38451" y="278184"/>
                      <a:pt x="45436" y="275644"/>
                      <a:pt x="46706" y="270564"/>
                    </a:cubicBezTo>
                    <a:cubicBezTo>
                      <a:pt x="42896" y="273104"/>
                      <a:pt x="42896" y="279454"/>
                      <a:pt x="46071" y="283264"/>
                    </a:cubicBezTo>
                    <a:cubicBezTo>
                      <a:pt x="49246" y="286439"/>
                      <a:pt x="54961" y="287074"/>
                      <a:pt x="59406" y="285169"/>
                    </a:cubicBezTo>
                    <a:cubicBezTo>
                      <a:pt x="63851" y="283264"/>
                      <a:pt x="67026" y="278819"/>
                      <a:pt x="68296" y="274374"/>
                    </a:cubicBezTo>
                    <a:cubicBezTo>
                      <a:pt x="65756" y="281994"/>
                      <a:pt x="65121" y="292154"/>
                      <a:pt x="71471" y="296599"/>
                    </a:cubicBezTo>
                    <a:cubicBezTo>
                      <a:pt x="75281" y="299139"/>
                      <a:pt x="80361" y="299139"/>
                      <a:pt x="84806" y="296599"/>
                    </a:cubicBezTo>
                    <a:cubicBezTo>
                      <a:pt x="88616" y="294694"/>
                      <a:pt x="92426" y="290884"/>
                      <a:pt x="94966" y="287709"/>
                    </a:cubicBezTo>
                    <a:cubicBezTo>
                      <a:pt x="111476" y="268024"/>
                      <a:pt x="122906" y="244529"/>
                      <a:pt x="134336" y="221669"/>
                    </a:cubicBezTo>
                    <a:cubicBezTo>
                      <a:pt x="129891" y="246434"/>
                      <a:pt x="123541" y="272469"/>
                      <a:pt x="129256" y="297234"/>
                    </a:cubicBezTo>
                    <a:cubicBezTo>
                      <a:pt x="131161" y="304219"/>
                      <a:pt x="133701" y="311204"/>
                      <a:pt x="138146" y="316919"/>
                    </a:cubicBezTo>
                    <a:cubicBezTo>
                      <a:pt x="142591" y="322634"/>
                      <a:pt x="150211" y="325809"/>
                      <a:pt x="157196" y="325174"/>
                    </a:cubicBezTo>
                    <a:cubicBezTo>
                      <a:pt x="164181" y="324539"/>
                      <a:pt x="170531" y="318189"/>
                      <a:pt x="170531" y="310569"/>
                    </a:cubicBezTo>
                    <a:cubicBezTo>
                      <a:pt x="175611" y="315014"/>
                      <a:pt x="183866" y="316284"/>
                      <a:pt x="190216" y="313744"/>
                    </a:cubicBezTo>
                    <a:cubicBezTo>
                      <a:pt x="196566" y="310569"/>
                      <a:pt x="200376" y="303584"/>
                      <a:pt x="200376" y="296599"/>
                    </a:cubicBezTo>
                    <a:cubicBezTo>
                      <a:pt x="201646" y="301679"/>
                      <a:pt x="208631" y="304219"/>
                      <a:pt x="213711" y="302314"/>
                    </a:cubicBezTo>
                    <a:cubicBezTo>
                      <a:pt x="218791" y="300409"/>
                      <a:pt x="221966" y="294694"/>
                      <a:pt x="222601" y="288979"/>
                    </a:cubicBezTo>
                    <a:cubicBezTo>
                      <a:pt x="223236" y="283264"/>
                      <a:pt x="221966" y="278184"/>
                      <a:pt x="220061" y="272469"/>
                    </a:cubicBezTo>
                    <a:cubicBezTo>
                      <a:pt x="214346" y="254054"/>
                      <a:pt x="204186" y="236274"/>
                      <a:pt x="195931" y="219764"/>
                    </a:cubicBezTo>
                    <a:cubicBezTo>
                      <a:pt x="214346" y="234369"/>
                      <a:pt x="235301" y="246434"/>
                      <a:pt x="258161" y="254054"/>
                    </a:cubicBezTo>
                    <a:cubicBezTo>
                      <a:pt x="267686" y="257229"/>
                      <a:pt x="278481" y="259769"/>
                      <a:pt x="287371" y="256594"/>
                    </a:cubicBezTo>
                    <a:cubicBezTo>
                      <a:pt x="291816" y="255324"/>
                      <a:pt x="295626" y="252149"/>
                      <a:pt x="296896" y="247704"/>
                    </a:cubicBezTo>
                    <a:cubicBezTo>
                      <a:pt x="298801" y="242624"/>
                      <a:pt x="296896" y="236909"/>
                      <a:pt x="293086" y="233099"/>
                    </a:cubicBezTo>
                    <a:cubicBezTo>
                      <a:pt x="289276" y="229289"/>
                      <a:pt x="284831" y="226749"/>
                      <a:pt x="279751" y="224209"/>
                    </a:cubicBezTo>
                    <a:cubicBezTo>
                      <a:pt x="285466" y="228019"/>
                      <a:pt x="293721" y="228019"/>
                      <a:pt x="299436" y="223574"/>
                    </a:cubicBezTo>
                    <a:cubicBezTo>
                      <a:pt x="304516" y="219129"/>
                      <a:pt x="306421" y="210874"/>
                      <a:pt x="303881" y="204524"/>
                    </a:cubicBezTo>
                    <a:cubicBezTo>
                      <a:pt x="300706" y="198174"/>
                      <a:pt x="293721" y="194364"/>
                      <a:pt x="286736" y="194999"/>
                    </a:cubicBezTo>
                    <a:cubicBezTo>
                      <a:pt x="294356" y="193094"/>
                      <a:pt x="303246" y="189919"/>
                      <a:pt x="306421" y="182299"/>
                    </a:cubicBezTo>
                    <a:cubicBezTo>
                      <a:pt x="308961" y="176584"/>
                      <a:pt x="307056" y="168964"/>
                      <a:pt x="303246" y="163884"/>
                    </a:cubicBezTo>
                    <a:cubicBezTo>
                      <a:pt x="299436" y="158804"/>
                      <a:pt x="293721" y="154994"/>
                      <a:pt x="287371" y="152454"/>
                    </a:cubicBezTo>
                    <a:cubicBezTo>
                      <a:pt x="261336" y="142294"/>
                      <a:pt x="229586" y="142294"/>
                      <a:pt x="200376" y="1537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17"/>
              <p:cNvSpPr/>
              <p:nvPr/>
            </p:nvSpPr>
            <p:spPr>
              <a:xfrm>
                <a:off x="3527548" y="186029"/>
                <a:ext cx="26571" cy="28118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17574" extrusionOk="0">
                    <a:moveTo>
                      <a:pt x="5178" y="2872"/>
                    </a:moveTo>
                    <a:cubicBezTo>
                      <a:pt x="2003" y="4142"/>
                      <a:pt x="-537" y="7952"/>
                      <a:pt x="98" y="11762"/>
                    </a:cubicBezTo>
                    <a:cubicBezTo>
                      <a:pt x="733" y="15572"/>
                      <a:pt x="4543" y="18112"/>
                      <a:pt x="8353" y="17477"/>
                    </a:cubicBezTo>
                    <a:cubicBezTo>
                      <a:pt x="10258" y="16842"/>
                      <a:pt x="12798" y="15572"/>
                      <a:pt x="14068" y="13667"/>
                    </a:cubicBezTo>
                    <a:cubicBezTo>
                      <a:pt x="15338" y="11762"/>
                      <a:pt x="16608" y="9222"/>
                      <a:pt x="16608" y="6682"/>
                    </a:cubicBezTo>
                    <a:cubicBezTo>
                      <a:pt x="16608" y="4142"/>
                      <a:pt x="15338" y="1602"/>
                      <a:pt x="13433" y="332"/>
                    </a:cubicBezTo>
                    <a:cubicBezTo>
                      <a:pt x="10893" y="-303"/>
                      <a:pt x="8353" y="-303"/>
                      <a:pt x="5178" y="28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3593080" y="153482"/>
                <a:ext cx="30530" cy="28416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17760" extrusionOk="0">
                    <a:moveTo>
                      <a:pt x="4862" y="2258"/>
                    </a:moveTo>
                    <a:cubicBezTo>
                      <a:pt x="3592" y="3528"/>
                      <a:pt x="1687" y="5433"/>
                      <a:pt x="1052" y="7338"/>
                    </a:cubicBezTo>
                    <a:cubicBezTo>
                      <a:pt x="-218" y="9243"/>
                      <a:pt x="-218" y="11783"/>
                      <a:pt x="417" y="13688"/>
                    </a:cubicBezTo>
                    <a:cubicBezTo>
                      <a:pt x="1052" y="15593"/>
                      <a:pt x="2957" y="16863"/>
                      <a:pt x="4862" y="17498"/>
                    </a:cubicBezTo>
                    <a:cubicBezTo>
                      <a:pt x="6767" y="18133"/>
                      <a:pt x="8672" y="17498"/>
                      <a:pt x="10577" y="16863"/>
                    </a:cubicBezTo>
                    <a:cubicBezTo>
                      <a:pt x="13752" y="15593"/>
                      <a:pt x="16292" y="13688"/>
                      <a:pt x="17562" y="11148"/>
                    </a:cubicBezTo>
                    <a:cubicBezTo>
                      <a:pt x="18832" y="9243"/>
                      <a:pt x="19467" y="7338"/>
                      <a:pt x="18832" y="5433"/>
                    </a:cubicBezTo>
                    <a:cubicBezTo>
                      <a:pt x="18197" y="2893"/>
                      <a:pt x="15657" y="988"/>
                      <a:pt x="13117" y="353"/>
                    </a:cubicBezTo>
                    <a:cubicBezTo>
                      <a:pt x="9942" y="-282"/>
                      <a:pt x="6767" y="-282"/>
                      <a:pt x="4862" y="22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2383;p17"/>
              <p:cNvSpPr/>
              <p:nvPr/>
            </p:nvSpPr>
            <p:spPr>
              <a:xfrm>
                <a:off x="3578425" y="238465"/>
                <a:ext cx="30213" cy="33621"/>
              </a:xfrm>
              <a:custGeom>
                <a:avLst/>
                <a:gdLst/>
                <a:ahLst/>
                <a:cxnLst/>
                <a:rect l="l" t="t" r="r" b="b"/>
                <a:pathLst>
                  <a:path w="18883" h="21013" extrusionOk="0">
                    <a:moveTo>
                      <a:pt x="3861" y="4391"/>
                    </a:moveTo>
                    <a:cubicBezTo>
                      <a:pt x="51" y="6931"/>
                      <a:pt x="-1219" y="12646"/>
                      <a:pt x="1321" y="16456"/>
                    </a:cubicBezTo>
                    <a:cubicBezTo>
                      <a:pt x="3861" y="20266"/>
                      <a:pt x="8941" y="22171"/>
                      <a:pt x="12751" y="20266"/>
                    </a:cubicBezTo>
                    <a:cubicBezTo>
                      <a:pt x="15291" y="18996"/>
                      <a:pt x="17196" y="17091"/>
                      <a:pt x="17831" y="14551"/>
                    </a:cubicBezTo>
                    <a:cubicBezTo>
                      <a:pt x="19101" y="12011"/>
                      <a:pt x="19101" y="8836"/>
                      <a:pt x="18466" y="6296"/>
                    </a:cubicBezTo>
                    <a:cubicBezTo>
                      <a:pt x="17831" y="3756"/>
                      <a:pt x="15291" y="1216"/>
                      <a:pt x="12751" y="581"/>
                    </a:cubicBezTo>
                    <a:cubicBezTo>
                      <a:pt x="9576" y="-1324"/>
                      <a:pt x="7671" y="1851"/>
                      <a:pt x="3861" y="43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2384;p17"/>
              <p:cNvSpPr/>
              <p:nvPr/>
            </p:nvSpPr>
            <p:spPr>
              <a:xfrm>
                <a:off x="4190844" y="588885"/>
                <a:ext cx="443333" cy="434931"/>
              </a:xfrm>
              <a:custGeom>
                <a:avLst/>
                <a:gdLst/>
                <a:ahLst/>
                <a:cxnLst/>
                <a:rect l="l" t="t" r="r" b="b"/>
                <a:pathLst>
                  <a:path w="277083" h="271832" extrusionOk="0">
                    <a:moveTo>
                      <a:pt x="141188" y="90193"/>
                    </a:moveTo>
                    <a:cubicBezTo>
                      <a:pt x="136108" y="67333"/>
                      <a:pt x="136108" y="43203"/>
                      <a:pt x="140553" y="20343"/>
                    </a:cubicBezTo>
                    <a:cubicBezTo>
                      <a:pt x="142458" y="11453"/>
                      <a:pt x="147538" y="23"/>
                      <a:pt x="156428" y="23"/>
                    </a:cubicBezTo>
                    <a:cubicBezTo>
                      <a:pt x="167223" y="-612"/>
                      <a:pt x="172303" y="12088"/>
                      <a:pt x="174843" y="22883"/>
                    </a:cubicBezTo>
                    <a:cubicBezTo>
                      <a:pt x="174208" y="11453"/>
                      <a:pt x="186273" y="1928"/>
                      <a:pt x="197068" y="5103"/>
                    </a:cubicBezTo>
                    <a:cubicBezTo>
                      <a:pt x="207863" y="8278"/>
                      <a:pt x="212943" y="22883"/>
                      <a:pt x="206593" y="32408"/>
                    </a:cubicBezTo>
                    <a:cubicBezTo>
                      <a:pt x="207863" y="19708"/>
                      <a:pt x="225643" y="13993"/>
                      <a:pt x="235803" y="21613"/>
                    </a:cubicBezTo>
                    <a:cubicBezTo>
                      <a:pt x="245963" y="29233"/>
                      <a:pt x="248503" y="43838"/>
                      <a:pt x="244058" y="55903"/>
                    </a:cubicBezTo>
                    <a:cubicBezTo>
                      <a:pt x="239613" y="67968"/>
                      <a:pt x="230723" y="77493"/>
                      <a:pt x="221833" y="86383"/>
                    </a:cubicBezTo>
                    <a:cubicBezTo>
                      <a:pt x="212943" y="95273"/>
                      <a:pt x="202783" y="104163"/>
                      <a:pt x="197703" y="115593"/>
                    </a:cubicBezTo>
                    <a:cubicBezTo>
                      <a:pt x="216118" y="106703"/>
                      <a:pt x="237073" y="102893"/>
                      <a:pt x="258028" y="104163"/>
                    </a:cubicBezTo>
                    <a:cubicBezTo>
                      <a:pt x="265648" y="104798"/>
                      <a:pt x="274538" y="106703"/>
                      <a:pt x="276443" y="114323"/>
                    </a:cubicBezTo>
                    <a:cubicBezTo>
                      <a:pt x="278348" y="119403"/>
                      <a:pt x="275808" y="125753"/>
                      <a:pt x="271363" y="129563"/>
                    </a:cubicBezTo>
                    <a:cubicBezTo>
                      <a:pt x="266918" y="133373"/>
                      <a:pt x="261838" y="135278"/>
                      <a:pt x="256123" y="136548"/>
                    </a:cubicBezTo>
                    <a:cubicBezTo>
                      <a:pt x="264378" y="133373"/>
                      <a:pt x="273903" y="139723"/>
                      <a:pt x="275173" y="147978"/>
                    </a:cubicBezTo>
                    <a:cubicBezTo>
                      <a:pt x="276443" y="156233"/>
                      <a:pt x="268823" y="165123"/>
                      <a:pt x="260568" y="164488"/>
                    </a:cubicBezTo>
                    <a:cubicBezTo>
                      <a:pt x="270728" y="162583"/>
                      <a:pt x="278348" y="177188"/>
                      <a:pt x="273268" y="186713"/>
                    </a:cubicBezTo>
                    <a:cubicBezTo>
                      <a:pt x="268823" y="196238"/>
                      <a:pt x="257393" y="200683"/>
                      <a:pt x="247233" y="202588"/>
                    </a:cubicBezTo>
                    <a:cubicBezTo>
                      <a:pt x="219293" y="207668"/>
                      <a:pt x="188813" y="200048"/>
                      <a:pt x="163413" y="180363"/>
                    </a:cubicBezTo>
                    <a:cubicBezTo>
                      <a:pt x="171033" y="198143"/>
                      <a:pt x="179288" y="216558"/>
                      <a:pt x="179288" y="236243"/>
                    </a:cubicBezTo>
                    <a:cubicBezTo>
                      <a:pt x="179288" y="243228"/>
                      <a:pt x="178653" y="250213"/>
                      <a:pt x="175478" y="255928"/>
                    </a:cubicBezTo>
                    <a:cubicBezTo>
                      <a:pt x="172303" y="261643"/>
                      <a:pt x="165953" y="266088"/>
                      <a:pt x="158968" y="266088"/>
                    </a:cubicBezTo>
                    <a:cubicBezTo>
                      <a:pt x="151983" y="266088"/>
                      <a:pt x="145633" y="259738"/>
                      <a:pt x="146268" y="252753"/>
                    </a:cubicBezTo>
                    <a:cubicBezTo>
                      <a:pt x="144998" y="262913"/>
                      <a:pt x="136108" y="272438"/>
                      <a:pt x="125948" y="271803"/>
                    </a:cubicBezTo>
                    <a:cubicBezTo>
                      <a:pt x="115788" y="271168"/>
                      <a:pt x="107533" y="259103"/>
                      <a:pt x="112613" y="250213"/>
                    </a:cubicBezTo>
                    <a:cubicBezTo>
                      <a:pt x="110708" y="258468"/>
                      <a:pt x="103723" y="264818"/>
                      <a:pt x="95468" y="265453"/>
                    </a:cubicBezTo>
                    <a:cubicBezTo>
                      <a:pt x="87213" y="266088"/>
                      <a:pt x="78958" y="261008"/>
                      <a:pt x="75783" y="253388"/>
                    </a:cubicBezTo>
                    <a:cubicBezTo>
                      <a:pt x="72608" y="245768"/>
                      <a:pt x="74513" y="236878"/>
                      <a:pt x="77688" y="229258"/>
                    </a:cubicBezTo>
                    <a:cubicBezTo>
                      <a:pt x="85308" y="208303"/>
                      <a:pt x="98008" y="189888"/>
                      <a:pt x="113248" y="174013"/>
                    </a:cubicBezTo>
                    <a:cubicBezTo>
                      <a:pt x="93563" y="188618"/>
                      <a:pt x="70068" y="198778"/>
                      <a:pt x="45938" y="203223"/>
                    </a:cubicBezTo>
                    <a:cubicBezTo>
                      <a:pt x="37683" y="205128"/>
                      <a:pt x="27523" y="205128"/>
                      <a:pt x="21808" y="199413"/>
                    </a:cubicBezTo>
                    <a:cubicBezTo>
                      <a:pt x="16728" y="194333"/>
                      <a:pt x="16093" y="185443"/>
                      <a:pt x="19268" y="179093"/>
                    </a:cubicBezTo>
                    <a:cubicBezTo>
                      <a:pt x="22443" y="172743"/>
                      <a:pt x="28793" y="167663"/>
                      <a:pt x="35778" y="165758"/>
                    </a:cubicBezTo>
                    <a:cubicBezTo>
                      <a:pt x="29428" y="165758"/>
                      <a:pt x="23078" y="165123"/>
                      <a:pt x="17363" y="162583"/>
                    </a:cubicBezTo>
                    <a:cubicBezTo>
                      <a:pt x="11648" y="160043"/>
                      <a:pt x="6568" y="154963"/>
                      <a:pt x="5933" y="148613"/>
                    </a:cubicBezTo>
                    <a:cubicBezTo>
                      <a:pt x="5298" y="142263"/>
                      <a:pt x="9108" y="135278"/>
                      <a:pt x="15458" y="134643"/>
                    </a:cubicBezTo>
                    <a:cubicBezTo>
                      <a:pt x="9108" y="137183"/>
                      <a:pt x="1488" y="131468"/>
                      <a:pt x="218" y="124483"/>
                    </a:cubicBezTo>
                    <a:cubicBezTo>
                      <a:pt x="-1052" y="117498"/>
                      <a:pt x="3393" y="111148"/>
                      <a:pt x="9108" y="107338"/>
                    </a:cubicBezTo>
                    <a:cubicBezTo>
                      <a:pt x="14823" y="103528"/>
                      <a:pt x="21808" y="102893"/>
                      <a:pt x="28793" y="102258"/>
                    </a:cubicBezTo>
                    <a:cubicBezTo>
                      <a:pt x="53558" y="101623"/>
                      <a:pt x="78323" y="111148"/>
                      <a:pt x="96738" y="125118"/>
                    </a:cubicBezTo>
                    <a:cubicBezTo>
                      <a:pt x="76418" y="111783"/>
                      <a:pt x="60543" y="91463"/>
                      <a:pt x="51653" y="69238"/>
                    </a:cubicBezTo>
                    <a:cubicBezTo>
                      <a:pt x="48478" y="61618"/>
                      <a:pt x="47843" y="50188"/>
                      <a:pt x="54828" y="46378"/>
                    </a:cubicBezTo>
                    <a:cubicBezTo>
                      <a:pt x="58638" y="44473"/>
                      <a:pt x="63718" y="45108"/>
                      <a:pt x="67528" y="47648"/>
                    </a:cubicBezTo>
                    <a:cubicBezTo>
                      <a:pt x="71338" y="49553"/>
                      <a:pt x="73878" y="53363"/>
                      <a:pt x="77053" y="56538"/>
                    </a:cubicBezTo>
                    <a:cubicBezTo>
                      <a:pt x="73878" y="52093"/>
                      <a:pt x="71338" y="47013"/>
                      <a:pt x="71973" y="41933"/>
                    </a:cubicBezTo>
                    <a:cubicBezTo>
                      <a:pt x="71973" y="36853"/>
                      <a:pt x="75783" y="31138"/>
                      <a:pt x="80863" y="29868"/>
                    </a:cubicBezTo>
                    <a:cubicBezTo>
                      <a:pt x="85943" y="27963"/>
                      <a:pt x="92293" y="31138"/>
                      <a:pt x="93563" y="36218"/>
                    </a:cubicBezTo>
                    <a:cubicBezTo>
                      <a:pt x="90388" y="31773"/>
                      <a:pt x="93563" y="24788"/>
                      <a:pt x="98643" y="22883"/>
                    </a:cubicBezTo>
                    <a:cubicBezTo>
                      <a:pt x="103723" y="20978"/>
                      <a:pt x="109438" y="22883"/>
                      <a:pt x="113883" y="26058"/>
                    </a:cubicBezTo>
                    <a:cubicBezTo>
                      <a:pt x="118328" y="29233"/>
                      <a:pt x="120868" y="34313"/>
                      <a:pt x="123408" y="39393"/>
                    </a:cubicBezTo>
                    <a:cubicBezTo>
                      <a:pt x="132298" y="54633"/>
                      <a:pt x="138648" y="73048"/>
                      <a:pt x="141188" y="901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4386277" y="774860"/>
                <a:ext cx="2725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17036" h="13458" extrusionOk="0">
                    <a:moveTo>
                      <a:pt x="6350" y="0"/>
                    </a:moveTo>
                    <a:cubicBezTo>
                      <a:pt x="3175" y="0"/>
                      <a:pt x="0" y="3175"/>
                      <a:pt x="0" y="6350"/>
                    </a:cubicBezTo>
                    <a:cubicBezTo>
                      <a:pt x="0" y="9525"/>
                      <a:pt x="3175" y="12700"/>
                      <a:pt x="6350" y="13335"/>
                    </a:cubicBezTo>
                    <a:cubicBezTo>
                      <a:pt x="9525" y="13970"/>
                      <a:pt x="13335" y="12065"/>
                      <a:pt x="15240" y="9525"/>
                    </a:cubicBezTo>
                    <a:cubicBezTo>
                      <a:pt x="16510" y="7620"/>
                      <a:pt x="17780" y="4445"/>
                      <a:pt x="16510" y="2540"/>
                    </a:cubicBezTo>
                    <a:cubicBezTo>
                      <a:pt x="15875" y="0"/>
                      <a:pt x="13335" y="0"/>
                      <a:pt x="63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2386;p17"/>
              <p:cNvSpPr/>
              <p:nvPr/>
            </p:nvSpPr>
            <p:spPr>
              <a:xfrm>
                <a:off x="4452164" y="786038"/>
                <a:ext cx="26354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16471" h="14630" extrusionOk="0">
                    <a:moveTo>
                      <a:pt x="6449" y="0"/>
                    </a:moveTo>
                    <a:cubicBezTo>
                      <a:pt x="3274" y="0"/>
                      <a:pt x="734" y="3175"/>
                      <a:pt x="99" y="6350"/>
                    </a:cubicBezTo>
                    <a:cubicBezTo>
                      <a:pt x="-536" y="9525"/>
                      <a:pt x="2004" y="12700"/>
                      <a:pt x="4544" y="13970"/>
                    </a:cubicBezTo>
                    <a:cubicBezTo>
                      <a:pt x="7719" y="15240"/>
                      <a:pt x="10894" y="14605"/>
                      <a:pt x="13434" y="12700"/>
                    </a:cubicBezTo>
                    <a:cubicBezTo>
                      <a:pt x="15974" y="10795"/>
                      <a:pt x="17244" y="6985"/>
                      <a:pt x="15974" y="3810"/>
                    </a:cubicBezTo>
                    <a:cubicBezTo>
                      <a:pt x="15339" y="635"/>
                      <a:pt x="10894" y="0"/>
                      <a:pt x="6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17"/>
              <p:cNvSpPr/>
              <p:nvPr/>
            </p:nvSpPr>
            <p:spPr>
              <a:xfrm>
                <a:off x="4414205" y="823501"/>
                <a:ext cx="29067" cy="28179"/>
              </a:xfrm>
              <a:custGeom>
                <a:avLst/>
                <a:gdLst/>
                <a:ahLst/>
                <a:cxnLst/>
                <a:rect l="l" t="t" r="r" b="b"/>
                <a:pathLst>
                  <a:path w="18167" h="17612" extrusionOk="0">
                    <a:moveTo>
                      <a:pt x="10487" y="81"/>
                    </a:moveTo>
                    <a:cubicBezTo>
                      <a:pt x="6042" y="-554"/>
                      <a:pt x="1597" y="2621"/>
                      <a:pt x="327" y="6431"/>
                    </a:cubicBezTo>
                    <a:cubicBezTo>
                      <a:pt x="-943" y="10876"/>
                      <a:pt x="1597" y="15956"/>
                      <a:pt x="6042" y="17226"/>
                    </a:cubicBezTo>
                    <a:cubicBezTo>
                      <a:pt x="10487" y="18496"/>
                      <a:pt x="15567" y="16591"/>
                      <a:pt x="17472" y="12146"/>
                    </a:cubicBezTo>
                    <a:cubicBezTo>
                      <a:pt x="19377" y="8971"/>
                      <a:pt x="17472" y="3256"/>
                      <a:pt x="10487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4176249" y="426844"/>
                <a:ext cx="54331" cy="53904"/>
              </a:xfrm>
              <a:custGeom>
                <a:avLst/>
                <a:gdLst/>
                <a:ahLst/>
                <a:cxnLst/>
                <a:rect l="l" t="t" r="r" b="b"/>
                <a:pathLst>
                  <a:path w="33957" h="33690" extrusionOk="0">
                    <a:moveTo>
                      <a:pt x="2354" y="25091"/>
                    </a:moveTo>
                    <a:cubicBezTo>
                      <a:pt x="6164" y="32711"/>
                      <a:pt x="16959" y="35886"/>
                      <a:pt x="24579" y="32076"/>
                    </a:cubicBezTo>
                    <a:cubicBezTo>
                      <a:pt x="32199" y="28266"/>
                      <a:pt x="36009" y="18106"/>
                      <a:pt x="32834" y="10486"/>
                    </a:cubicBezTo>
                    <a:cubicBezTo>
                      <a:pt x="29659" y="2866"/>
                      <a:pt x="20134" y="-2214"/>
                      <a:pt x="11879" y="961"/>
                    </a:cubicBezTo>
                    <a:cubicBezTo>
                      <a:pt x="3624" y="3501"/>
                      <a:pt x="-3996" y="13661"/>
                      <a:pt x="2354" y="250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4263515" y="339167"/>
                <a:ext cx="57984" cy="50093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1308" extrusionOk="0">
                    <a:moveTo>
                      <a:pt x="4332" y="6226"/>
                    </a:moveTo>
                    <a:cubicBezTo>
                      <a:pt x="521" y="10036"/>
                      <a:pt x="-1383" y="17021"/>
                      <a:pt x="1157" y="22101"/>
                    </a:cubicBezTo>
                    <a:cubicBezTo>
                      <a:pt x="3062" y="26546"/>
                      <a:pt x="6871" y="29086"/>
                      <a:pt x="11317" y="30356"/>
                    </a:cubicBezTo>
                    <a:cubicBezTo>
                      <a:pt x="15762" y="31626"/>
                      <a:pt x="20207" y="31626"/>
                      <a:pt x="24652" y="30356"/>
                    </a:cubicBezTo>
                    <a:cubicBezTo>
                      <a:pt x="27192" y="29721"/>
                      <a:pt x="29732" y="29086"/>
                      <a:pt x="32271" y="27181"/>
                    </a:cubicBezTo>
                    <a:cubicBezTo>
                      <a:pt x="35446" y="24641"/>
                      <a:pt x="36717" y="20831"/>
                      <a:pt x="36082" y="17021"/>
                    </a:cubicBezTo>
                    <a:cubicBezTo>
                      <a:pt x="35446" y="13211"/>
                      <a:pt x="33542" y="9401"/>
                      <a:pt x="31002" y="6861"/>
                    </a:cubicBezTo>
                    <a:cubicBezTo>
                      <a:pt x="28462" y="4321"/>
                      <a:pt x="24652" y="2416"/>
                      <a:pt x="20842" y="511"/>
                    </a:cubicBezTo>
                    <a:cubicBezTo>
                      <a:pt x="17667" y="-759"/>
                      <a:pt x="13221" y="511"/>
                      <a:pt x="10682" y="2416"/>
                    </a:cubicBezTo>
                    <a:cubicBezTo>
                      <a:pt x="7507" y="3686"/>
                      <a:pt x="5602" y="4956"/>
                      <a:pt x="4332" y="6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6296863" y="-224552"/>
                <a:ext cx="236214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147634" h="126522" extrusionOk="0">
                    <a:moveTo>
                      <a:pt x="52923" y="114053"/>
                    </a:moveTo>
                    <a:cubicBezTo>
                      <a:pt x="76418" y="129293"/>
                      <a:pt x="108168" y="130563"/>
                      <a:pt x="132933" y="117863"/>
                    </a:cubicBezTo>
                    <a:cubicBezTo>
                      <a:pt x="138648" y="114688"/>
                      <a:pt x="144998" y="110878"/>
                      <a:pt x="146903" y="104528"/>
                    </a:cubicBezTo>
                    <a:cubicBezTo>
                      <a:pt x="149443" y="97543"/>
                      <a:pt x="144998" y="89288"/>
                      <a:pt x="139283" y="84843"/>
                    </a:cubicBezTo>
                    <a:cubicBezTo>
                      <a:pt x="132933" y="80398"/>
                      <a:pt x="125313" y="79128"/>
                      <a:pt x="117693" y="78493"/>
                    </a:cubicBezTo>
                    <a:cubicBezTo>
                      <a:pt x="129123" y="72778"/>
                      <a:pt x="139918" y="64523"/>
                      <a:pt x="144363" y="52458"/>
                    </a:cubicBezTo>
                    <a:cubicBezTo>
                      <a:pt x="148808" y="40393"/>
                      <a:pt x="144363" y="24518"/>
                      <a:pt x="132298" y="20073"/>
                    </a:cubicBezTo>
                    <a:cubicBezTo>
                      <a:pt x="125313" y="17533"/>
                      <a:pt x="117693" y="18168"/>
                      <a:pt x="111343" y="21978"/>
                    </a:cubicBezTo>
                    <a:cubicBezTo>
                      <a:pt x="104993" y="25788"/>
                      <a:pt x="99913" y="31503"/>
                      <a:pt x="97373" y="37853"/>
                    </a:cubicBezTo>
                    <a:cubicBezTo>
                      <a:pt x="98008" y="28328"/>
                      <a:pt x="96738" y="18168"/>
                      <a:pt x="91658" y="9913"/>
                    </a:cubicBezTo>
                    <a:cubicBezTo>
                      <a:pt x="85943" y="2293"/>
                      <a:pt x="75148" y="-2787"/>
                      <a:pt x="66258" y="1658"/>
                    </a:cubicBezTo>
                    <a:cubicBezTo>
                      <a:pt x="58003" y="5468"/>
                      <a:pt x="54193" y="14358"/>
                      <a:pt x="51018" y="22613"/>
                    </a:cubicBezTo>
                    <a:cubicBezTo>
                      <a:pt x="47208" y="10548"/>
                      <a:pt x="31968" y="4833"/>
                      <a:pt x="20538" y="9278"/>
                    </a:cubicBezTo>
                    <a:cubicBezTo>
                      <a:pt x="9108" y="13723"/>
                      <a:pt x="1488" y="25788"/>
                      <a:pt x="218" y="37853"/>
                    </a:cubicBezTo>
                    <a:cubicBezTo>
                      <a:pt x="-1052" y="49918"/>
                      <a:pt x="3393" y="62618"/>
                      <a:pt x="9108" y="73413"/>
                    </a:cubicBezTo>
                    <a:cubicBezTo>
                      <a:pt x="18633" y="91828"/>
                      <a:pt x="36413" y="103258"/>
                      <a:pt x="52923" y="1140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2391;p17"/>
              <p:cNvSpPr/>
              <p:nvPr/>
            </p:nvSpPr>
            <p:spPr>
              <a:xfrm>
                <a:off x="6210832" y="-70244"/>
                <a:ext cx="148091" cy="287267"/>
              </a:xfrm>
              <a:custGeom>
                <a:avLst/>
                <a:gdLst/>
                <a:ahLst/>
                <a:cxnLst/>
                <a:rect l="l" t="t" r="r" b="b"/>
                <a:pathLst>
                  <a:path w="92557" h="179542" extrusionOk="0">
                    <a:moveTo>
                      <a:pt x="6359" y="179543"/>
                    </a:moveTo>
                    <a:cubicBezTo>
                      <a:pt x="6359" y="179543"/>
                      <a:pt x="6359" y="179543"/>
                      <a:pt x="6359" y="179543"/>
                    </a:cubicBezTo>
                    <a:cubicBezTo>
                      <a:pt x="9534" y="179543"/>
                      <a:pt x="12074" y="177003"/>
                      <a:pt x="12074" y="173193"/>
                    </a:cubicBezTo>
                    <a:cubicBezTo>
                      <a:pt x="11439" y="110963"/>
                      <a:pt x="41284" y="48733"/>
                      <a:pt x="90179" y="10633"/>
                    </a:cubicBezTo>
                    <a:cubicBezTo>
                      <a:pt x="92719" y="8728"/>
                      <a:pt x="93354" y="4918"/>
                      <a:pt x="91449" y="2378"/>
                    </a:cubicBezTo>
                    <a:cubicBezTo>
                      <a:pt x="89544" y="-162"/>
                      <a:pt x="85734" y="-797"/>
                      <a:pt x="83194" y="1108"/>
                    </a:cubicBezTo>
                    <a:cubicBezTo>
                      <a:pt x="31124" y="41748"/>
                      <a:pt x="-626" y="107788"/>
                      <a:pt x="9" y="173193"/>
                    </a:cubicBezTo>
                    <a:cubicBezTo>
                      <a:pt x="9" y="176368"/>
                      <a:pt x="2549" y="179543"/>
                      <a:pt x="6359" y="1795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17"/>
              <p:cNvSpPr/>
              <p:nvPr/>
            </p:nvSpPr>
            <p:spPr>
              <a:xfrm>
                <a:off x="6338960" y="-112770"/>
                <a:ext cx="67813" cy="64107"/>
              </a:xfrm>
              <a:custGeom>
                <a:avLst/>
                <a:gdLst/>
                <a:ahLst/>
                <a:cxnLst/>
                <a:rect l="l" t="t" r="r" b="b"/>
                <a:pathLst>
                  <a:path w="42383" h="40067" extrusionOk="0">
                    <a:moveTo>
                      <a:pt x="12009" y="39115"/>
                    </a:moveTo>
                    <a:cubicBezTo>
                      <a:pt x="17089" y="40385"/>
                      <a:pt x="22804" y="40385"/>
                      <a:pt x="27884" y="39115"/>
                    </a:cubicBezTo>
                    <a:cubicBezTo>
                      <a:pt x="32964" y="37845"/>
                      <a:pt x="38044" y="34670"/>
                      <a:pt x="40584" y="30225"/>
                    </a:cubicBezTo>
                    <a:cubicBezTo>
                      <a:pt x="43759" y="23875"/>
                      <a:pt x="42489" y="16255"/>
                      <a:pt x="38679" y="10540"/>
                    </a:cubicBezTo>
                    <a:cubicBezTo>
                      <a:pt x="34234" y="4825"/>
                      <a:pt x="27884" y="1650"/>
                      <a:pt x="20899" y="380"/>
                    </a:cubicBezTo>
                    <a:cubicBezTo>
                      <a:pt x="16454" y="-255"/>
                      <a:pt x="11374" y="-255"/>
                      <a:pt x="7564" y="1650"/>
                    </a:cubicBezTo>
                    <a:cubicBezTo>
                      <a:pt x="3754" y="4190"/>
                      <a:pt x="1849" y="8000"/>
                      <a:pt x="579" y="12445"/>
                    </a:cubicBezTo>
                    <a:cubicBezTo>
                      <a:pt x="-1326" y="22605"/>
                      <a:pt x="1214" y="36575"/>
                      <a:pt x="12009" y="39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>
                <a:off x="6210847" y="-102003"/>
                <a:ext cx="55502" cy="141224"/>
              </a:xfrm>
              <a:custGeom>
                <a:avLst/>
                <a:gdLst/>
                <a:ahLst/>
                <a:cxnLst/>
                <a:rect l="l" t="t" r="r" b="b"/>
                <a:pathLst>
                  <a:path w="34689" h="88265" extrusionOk="0">
                    <a:moveTo>
                      <a:pt x="29210" y="88265"/>
                    </a:moveTo>
                    <a:cubicBezTo>
                      <a:pt x="36195" y="65405"/>
                      <a:pt x="36830" y="40005"/>
                      <a:pt x="29210" y="16510"/>
                    </a:cubicBezTo>
                    <a:cubicBezTo>
                      <a:pt x="26670" y="8890"/>
                      <a:pt x="22225" y="0"/>
                      <a:pt x="13970" y="0"/>
                    </a:cubicBezTo>
                    <a:cubicBezTo>
                      <a:pt x="8890" y="0"/>
                      <a:pt x="3810" y="3810"/>
                      <a:pt x="1905" y="8890"/>
                    </a:cubicBezTo>
                    <a:cubicBezTo>
                      <a:pt x="0" y="13970"/>
                      <a:pt x="0" y="19050"/>
                      <a:pt x="0" y="24765"/>
                    </a:cubicBezTo>
                    <a:cubicBezTo>
                      <a:pt x="1905" y="50165"/>
                      <a:pt x="10795" y="75565"/>
                      <a:pt x="29210" y="882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>
                <a:off x="6150900" y="10082"/>
                <a:ext cx="71178" cy="119570"/>
              </a:xfrm>
              <a:custGeom>
                <a:avLst/>
                <a:gdLst/>
                <a:ahLst/>
                <a:cxnLst/>
                <a:rect l="l" t="t" r="r" b="b"/>
                <a:pathLst>
                  <a:path w="44486" h="74731" extrusionOk="0">
                    <a:moveTo>
                      <a:pt x="44450" y="74731"/>
                    </a:moveTo>
                    <a:cubicBezTo>
                      <a:pt x="45085" y="51872"/>
                      <a:pt x="37465" y="28376"/>
                      <a:pt x="24130" y="9962"/>
                    </a:cubicBezTo>
                    <a:cubicBezTo>
                      <a:pt x="21590" y="6787"/>
                      <a:pt x="18415" y="2976"/>
                      <a:pt x="14605" y="1072"/>
                    </a:cubicBezTo>
                    <a:cubicBezTo>
                      <a:pt x="10795" y="-833"/>
                      <a:pt x="5715" y="-199"/>
                      <a:pt x="2540" y="2976"/>
                    </a:cubicBezTo>
                    <a:cubicBezTo>
                      <a:pt x="635" y="5517"/>
                      <a:pt x="0" y="8692"/>
                      <a:pt x="0" y="11867"/>
                    </a:cubicBezTo>
                    <a:cubicBezTo>
                      <a:pt x="0" y="25837"/>
                      <a:pt x="5715" y="38537"/>
                      <a:pt x="13970" y="49967"/>
                    </a:cubicBezTo>
                    <a:cubicBezTo>
                      <a:pt x="22860" y="60762"/>
                      <a:pt x="33020" y="69651"/>
                      <a:pt x="44450" y="747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>
                <a:off x="5843857" y="672239"/>
                <a:ext cx="54990" cy="132699"/>
              </a:xfrm>
              <a:custGeom>
                <a:avLst/>
                <a:gdLst/>
                <a:ahLst/>
                <a:cxnLst/>
                <a:rect l="l" t="t" r="r" b="b"/>
                <a:pathLst>
                  <a:path w="34369" h="82937" extrusionOk="0">
                    <a:moveTo>
                      <a:pt x="24250" y="0"/>
                    </a:moveTo>
                    <a:cubicBezTo>
                      <a:pt x="7740" y="20320"/>
                      <a:pt x="-1150" y="46355"/>
                      <a:pt x="120" y="72390"/>
                    </a:cubicBezTo>
                    <a:cubicBezTo>
                      <a:pt x="120" y="75565"/>
                      <a:pt x="755" y="79375"/>
                      <a:pt x="3295" y="81915"/>
                    </a:cubicBezTo>
                    <a:cubicBezTo>
                      <a:pt x="7105" y="84455"/>
                      <a:pt x="12185" y="81915"/>
                      <a:pt x="14725" y="78105"/>
                    </a:cubicBezTo>
                    <a:cubicBezTo>
                      <a:pt x="17265" y="74295"/>
                      <a:pt x="17265" y="69850"/>
                      <a:pt x="16630" y="65405"/>
                    </a:cubicBezTo>
                    <a:cubicBezTo>
                      <a:pt x="16630" y="68580"/>
                      <a:pt x="20440" y="71120"/>
                      <a:pt x="23615" y="71120"/>
                    </a:cubicBezTo>
                    <a:cubicBezTo>
                      <a:pt x="26790" y="71120"/>
                      <a:pt x="29965" y="68580"/>
                      <a:pt x="31235" y="65405"/>
                    </a:cubicBezTo>
                    <a:cubicBezTo>
                      <a:pt x="32505" y="62230"/>
                      <a:pt x="33140" y="59055"/>
                      <a:pt x="33775" y="55880"/>
                    </a:cubicBezTo>
                    <a:cubicBezTo>
                      <a:pt x="35680" y="37465"/>
                      <a:pt x="33140" y="18415"/>
                      <a:pt x="24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>
                <a:off x="5709377" y="640384"/>
                <a:ext cx="128566" cy="51763"/>
              </a:xfrm>
              <a:custGeom>
                <a:avLst/>
                <a:gdLst/>
                <a:ahLst/>
                <a:cxnLst/>
                <a:rect l="l" t="t" r="r" b="b"/>
                <a:pathLst>
                  <a:path w="80354" h="32352" extrusionOk="0">
                    <a:moveTo>
                      <a:pt x="80355" y="12287"/>
                    </a:moveTo>
                    <a:cubicBezTo>
                      <a:pt x="69560" y="7207"/>
                      <a:pt x="58130" y="2762"/>
                      <a:pt x="46065" y="857"/>
                    </a:cubicBezTo>
                    <a:cubicBezTo>
                      <a:pt x="34000" y="-1048"/>
                      <a:pt x="21300" y="222"/>
                      <a:pt x="10505" y="4667"/>
                    </a:cubicBezTo>
                    <a:cubicBezTo>
                      <a:pt x="4790" y="7207"/>
                      <a:pt x="-1560" y="12922"/>
                      <a:pt x="345" y="19272"/>
                    </a:cubicBezTo>
                    <a:cubicBezTo>
                      <a:pt x="1615" y="24352"/>
                      <a:pt x="7330" y="26892"/>
                      <a:pt x="12410" y="26257"/>
                    </a:cubicBezTo>
                    <a:cubicBezTo>
                      <a:pt x="17490" y="25622"/>
                      <a:pt x="21935" y="23082"/>
                      <a:pt x="26380" y="19907"/>
                    </a:cubicBezTo>
                    <a:cubicBezTo>
                      <a:pt x="23205" y="23082"/>
                      <a:pt x="25745" y="28797"/>
                      <a:pt x="29555" y="30702"/>
                    </a:cubicBezTo>
                    <a:cubicBezTo>
                      <a:pt x="33365" y="32607"/>
                      <a:pt x="37810" y="32607"/>
                      <a:pt x="42255" y="31972"/>
                    </a:cubicBezTo>
                    <a:cubicBezTo>
                      <a:pt x="55590" y="30702"/>
                      <a:pt x="68925" y="24987"/>
                      <a:pt x="80355" y="12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>
                <a:off x="6447135" y="238282"/>
                <a:ext cx="22089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>
                <a:off x="6559726" y="331603"/>
                <a:ext cx="36853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>
                <a:off x="6639600" y="657745"/>
                <a:ext cx="184789" cy="175757"/>
              </a:xfrm>
              <a:custGeom>
                <a:avLst/>
                <a:gdLst/>
                <a:ahLst/>
                <a:cxnLst/>
                <a:rect l="l" t="t" r="r" b="b"/>
                <a:pathLst>
                  <a:path w="115493" h="109848" extrusionOk="0">
                    <a:moveTo>
                      <a:pt x="57167" y="9057"/>
                    </a:moveTo>
                    <a:cubicBezTo>
                      <a:pt x="50817" y="-468"/>
                      <a:pt x="36212" y="-3008"/>
                      <a:pt x="27322" y="3977"/>
                    </a:cubicBezTo>
                    <a:cubicBezTo>
                      <a:pt x="18432" y="10962"/>
                      <a:pt x="17162" y="26202"/>
                      <a:pt x="25417" y="34457"/>
                    </a:cubicBezTo>
                    <a:cubicBezTo>
                      <a:pt x="14622" y="35092"/>
                      <a:pt x="3827" y="40807"/>
                      <a:pt x="652" y="50967"/>
                    </a:cubicBezTo>
                    <a:cubicBezTo>
                      <a:pt x="-2523" y="61127"/>
                      <a:pt x="6367" y="73827"/>
                      <a:pt x="17162" y="71922"/>
                    </a:cubicBezTo>
                    <a:cubicBezTo>
                      <a:pt x="8907" y="79542"/>
                      <a:pt x="8907" y="94147"/>
                      <a:pt x="17797" y="101767"/>
                    </a:cubicBezTo>
                    <a:cubicBezTo>
                      <a:pt x="26687" y="109387"/>
                      <a:pt x="40657" y="107482"/>
                      <a:pt x="47007" y="98592"/>
                    </a:cubicBezTo>
                    <a:cubicBezTo>
                      <a:pt x="52087" y="108117"/>
                      <a:pt x="65422" y="112562"/>
                      <a:pt x="75582" y="108117"/>
                    </a:cubicBezTo>
                    <a:cubicBezTo>
                      <a:pt x="85742" y="103037"/>
                      <a:pt x="90822" y="90337"/>
                      <a:pt x="86377" y="80177"/>
                    </a:cubicBezTo>
                    <a:cubicBezTo>
                      <a:pt x="95902" y="83987"/>
                      <a:pt x="107967" y="79542"/>
                      <a:pt x="113047" y="70652"/>
                    </a:cubicBezTo>
                    <a:cubicBezTo>
                      <a:pt x="118127" y="61762"/>
                      <a:pt x="114952" y="49062"/>
                      <a:pt x="106697" y="42712"/>
                    </a:cubicBezTo>
                    <a:cubicBezTo>
                      <a:pt x="113047" y="31282"/>
                      <a:pt x="108602" y="15407"/>
                      <a:pt x="97807" y="7787"/>
                    </a:cubicBezTo>
                    <a:cubicBezTo>
                      <a:pt x="87012" y="167"/>
                      <a:pt x="69867" y="2707"/>
                      <a:pt x="57167" y="9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>
                <a:off x="6704213" y="718499"/>
                <a:ext cx="52019" cy="51661"/>
              </a:xfrm>
              <a:custGeom>
                <a:avLst/>
                <a:gdLst/>
                <a:ahLst/>
                <a:cxnLst/>
                <a:rect l="l" t="t" r="r" b="b"/>
                <a:pathLst>
                  <a:path w="32512" h="32288" extrusionOk="0">
                    <a:moveTo>
                      <a:pt x="13611" y="934"/>
                    </a:moveTo>
                    <a:cubicBezTo>
                      <a:pt x="7261" y="3474"/>
                      <a:pt x="1546" y="8554"/>
                      <a:pt x="276" y="14904"/>
                    </a:cubicBezTo>
                    <a:cubicBezTo>
                      <a:pt x="-994" y="21254"/>
                      <a:pt x="2181" y="28874"/>
                      <a:pt x="8531" y="31414"/>
                    </a:cubicBezTo>
                    <a:cubicBezTo>
                      <a:pt x="13611" y="33319"/>
                      <a:pt x="19961" y="32049"/>
                      <a:pt x="24406" y="28239"/>
                    </a:cubicBezTo>
                    <a:cubicBezTo>
                      <a:pt x="28216" y="25699"/>
                      <a:pt x="30756" y="21254"/>
                      <a:pt x="32026" y="16809"/>
                    </a:cubicBezTo>
                    <a:cubicBezTo>
                      <a:pt x="33296" y="12364"/>
                      <a:pt x="32026" y="7284"/>
                      <a:pt x="28851" y="4109"/>
                    </a:cubicBezTo>
                    <a:cubicBezTo>
                      <a:pt x="25676" y="1569"/>
                      <a:pt x="19961" y="-1606"/>
                      <a:pt x="13611" y="9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>
                <a:off x="6832679" y="819568"/>
                <a:ext cx="54267" cy="55880"/>
              </a:xfrm>
              <a:custGeom>
                <a:avLst/>
                <a:gdLst/>
                <a:ahLst/>
                <a:cxnLst/>
                <a:rect l="l" t="t" r="r" b="b"/>
                <a:pathLst>
                  <a:path w="33917" h="34925" extrusionOk="0">
                    <a:moveTo>
                      <a:pt x="0" y="0"/>
                    </a:moveTo>
                    <a:cubicBezTo>
                      <a:pt x="1270" y="13970"/>
                      <a:pt x="10160" y="26670"/>
                      <a:pt x="22225" y="33020"/>
                    </a:cubicBezTo>
                    <a:cubicBezTo>
                      <a:pt x="24130" y="34290"/>
                      <a:pt x="26035" y="34925"/>
                      <a:pt x="28575" y="34925"/>
                    </a:cubicBezTo>
                    <a:cubicBezTo>
                      <a:pt x="30480" y="34925"/>
                      <a:pt x="33020" y="33655"/>
                      <a:pt x="33655" y="31750"/>
                    </a:cubicBezTo>
                    <a:cubicBezTo>
                      <a:pt x="34290" y="29845"/>
                      <a:pt x="33655" y="27305"/>
                      <a:pt x="33020" y="25400"/>
                    </a:cubicBezTo>
                    <a:cubicBezTo>
                      <a:pt x="27940" y="12065"/>
                      <a:pt x="15240" y="190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>
                <a:off x="6861127" y="790984"/>
                <a:ext cx="68269" cy="31376"/>
              </a:xfrm>
              <a:custGeom>
                <a:avLst/>
                <a:gdLst/>
                <a:ahLst/>
                <a:cxnLst/>
                <a:rect l="l" t="t" r="r" b="b"/>
                <a:pathLst>
                  <a:path w="42668" h="19610" extrusionOk="0">
                    <a:moveTo>
                      <a:pt x="0" y="5799"/>
                    </a:moveTo>
                    <a:cubicBezTo>
                      <a:pt x="8890" y="12784"/>
                      <a:pt x="20320" y="17229"/>
                      <a:pt x="31750" y="19134"/>
                    </a:cubicBezTo>
                    <a:cubicBezTo>
                      <a:pt x="34290" y="19769"/>
                      <a:pt x="36830" y="19769"/>
                      <a:pt x="38735" y="19134"/>
                    </a:cubicBezTo>
                    <a:cubicBezTo>
                      <a:pt x="41275" y="18499"/>
                      <a:pt x="43180" y="15959"/>
                      <a:pt x="42545" y="13419"/>
                    </a:cubicBezTo>
                    <a:cubicBezTo>
                      <a:pt x="42545" y="11514"/>
                      <a:pt x="40640" y="9609"/>
                      <a:pt x="39370" y="8339"/>
                    </a:cubicBezTo>
                    <a:cubicBezTo>
                      <a:pt x="28575" y="-551"/>
                      <a:pt x="11430" y="-3726"/>
                      <a:pt x="0" y="57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>
                <a:off x="5895112" y="43555"/>
                <a:ext cx="134867" cy="241547"/>
              </a:xfrm>
              <a:custGeom>
                <a:avLst/>
                <a:gdLst/>
                <a:ahLst/>
                <a:cxnLst/>
                <a:rect l="l" t="t" r="r" b="b"/>
                <a:pathLst>
                  <a:path w="84292" h="150967" extrusionOk="0">
                    <a:moveTo>
                      <a:pt x="78578" y="150968"/>
                    </a:moveTo>
                    <a:cubicBezTo>
                      <a:pt x="75403" y="150968"/>
                      <a:pt x="72863" y="148428"/>
                      <a:pt x="72863" y="145253"/>
                    </a:cubicBezTo>
                    <a:cubicBezTo>
                      <a:pt x="69688" y="93183"/>
                      <a:pt x="43653" y="42383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53178" y="35398"/>
                      <a:pt x="81118" y="89373"/>
                      <a:pt x="84293" y="144618"/>
                    </a:cubicBezTo>
                    <a:cubicBezTo>
                      <a:pt x="84293" y="147793"/>
                      <a:pt x="82388" y="150333"/>
                      <a:pt x="78578" y="150968"/>
                    </a:cubicBezTo>
                    <a:cubicBezTo>
                      <a:pt x="78578" y="150968"/>
                      <a:pt x="78578" y="150968"/>
                      <a:pt x="78578" y="15096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>
                <a:off x="5856477" y="2298"/>
                <a:ext cx="54866" cy="57752"/>
              </a:xfrm>
              <a:custGeom>
                <a:avLst/>
                <a:gdLst/>
                <a:ahLst/>
                <a:cxnLst/>
                <a:rect l="l" t="t" r="r" b="b"/>
                <a:pathLst>
                  <a:path w="34291" h="36095" extrusionOk="0">
                    <a:moveTo>
                      <a:pt x="1123" y="13556"/>
                    </a:moveTo>
                    <a:cubicBezTo>
                      <a:pt x="-2687" y="22446"/>
                      <a:pt x="3663" y="33876"/>
                      <a:pt x="13188" y="35781"/>
                    </a:cubicBezTo>
                    <a:cubicBezTo>
                      <a:pt x="22713" y="37686"/>
                      <a:pt x="32873" y="30701"/>
                      <a:pt x="34143" y="21176"/>
                    </a:cubicBezTo>
                    <a:cubicBezTo>
                      <a:pt x="35413" y="11651"/>
                      <a:pt x="28428" y="1491"/>
                      <a:pt x="18903" y="221"/>
                    </a:cubicBezTo>
                    <a:cubicBezTo>
                      <a:pt x="14458" y="-414"/>
                      <a:pt x="9378" y="221"/>
                      <a:pt x="6203" y="3396"/>
                    </a:cubicBezTo>
                    <a:cubicBezTo>
                      <a:pt x="1758" y="5936"/>
                      <a:pt x="488" y="11651"/>
                      <a:pt x="1123" y="135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>
                <a:off x="5886983" y="106551"/>
                <a:ext cx="100323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62702" h="29047" extrusionOk="0">
                    <a:moveTo>
                      <a:pt x="56988" y="29048"/>
                    </a:moveTo>
                    <a:cubicBezTo>
                      <a:pt x="56988" y="29048"/>
                      <a:pt x="56988" y="29048"/>
                      <a:pt x="56988" y="29048"/>
                    </a:cubicBezTo>
                    <a:cubicBezTo>
                      <a:pt x="37303" y="27778"/>
                      <a:pt x="18253" y="21428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23333" y="10633"/>
                      <a:pt x="40478" y="16983"/>
                      <a:pt x="56988" y="17617"/>
                    </a:cubicBezTo>
                    <a:cubicBezTo>
                      <a:pt x="60163" y="17617"/>
                      <a:pt x="62703" y="20792"/>
                      <a:pt x="62703" y="23967"/>
                    </a:cubicBezTo>
                    <a:cubicBezTo>
                      <a:pt x="62703" y="26508"/>
                      <a:pt x="60163" y="29048"/>
                      <a:pt x="56988" y="290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>
                <a:off x="5856615" y="81845"/>
                <a:ext cx="42362" cy="43318"/>
              </a:xfrm>
              <a:custGeom>
                <a:avLst/>
                <a:gdLst/>
                <a:ahLst/>
                <a:cxnLst/>
                <a:rect l="l" t="t" r="r" b="b"/>
                <a:pathLst>
                  <a:path w="26476" h="27074" extrusionOk="0">
                    <a:moveTo>
                      <a:pt x="1037" y="8292"/>
                    </a:moveTo>
                    <a:cubicBezTo>
                      <a:pt x="-2138" y="15277"/>
                      <a:pt x="2307" y="24802"/>
                      <a:pt x="9927" y="26707"/>
                    </a:cubicBezTo>
                    <a:cubicBezTo>
                      <a:pt x="17547" y="28612"/>
                      <a:pt x="25802" y="22897"/>
                      <a:pt x="26437" y="14642"/>
                    </a:cubicBezTo>
                    <a:cubicBezTo>
                      <a:pt x="27072" y="7022"/>
                      <a:pt x="20087" y="-598"/>
                      <a:pt x="11832" y="37"/>
                    </a:cubicBezTo>
                    <a:cubicBezTo>
                      <a:pt x="4212" y="672"/>
                      <a:pt x="-2138" y="8927"/>
                      <a:pt x="1037" y="8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>
                <a:off x="5951989" y="42516"/>
                <a:ext cx="27944" cy="80026"/>
              </a:xfrm>
              <a:custGeom>
                <a:avLst/>
                <a:gdLst/>
                <a:ahLst/>
                <a:cxnLst/>
                <a:rect l="l" t="t" r="r" b="b"/>
                <a:pathLst>
                  <a:path w="17465" h="50016" extrusionOk="0">
                    <a:moveTo>
                      <a:pt x="10647" y="50017"/>
                    </a:moveTo>
                    <a:cubicBezTo>
                      <a:pt x="10012" y="50017"/>
                      <a:pt x="10012" y="50017"/>
                      <a:pt x="9377" y="50017"/>
                    </a:cubicBezTo>
                    <a:cubicBezTo>
                      <a:pt x="6202" y="49382"/>
                      <a:pt x="4297" y="46207"/>
                      <a:pt x="4932" y="43032"/>
                    </a:cubicBezTo>
                    <a:cubicBezTo>
                      <a:pt x="6837" y="31602"/>
                      <a:pt x="5567" y="18902"/>
                      <a:pt x="487" y="8107"/>
                    </a:cubicBezTo>
                    <a:cubicBezTo>
                      <a:pt x="-783" y="4932"/>
                      <a:pt x="487" y="1757"/>
                      <a:pt x="3662" y="487"/>
                    </a:cubicBezTo>
                    <a:cubicBezTo>
                      <a:pt x="6837" y="-783"/>
                      <a:pt x="10012" y="487"/>
                      <a:pt x="11282" y="3662"/>
                    </a:cubicBezTo>
                    <a:cubicBezTo>
                      <a:pt x="16997" y="16997"/>
                      <a:pt x="18902" y="31602"/>
                      <a:pt x="16362" y="45572"/>
                    </a:cubicBezTo>
                    <a:cubicBezTo>
                      <a:pt x="15727" y="48112"/>
                      <a:pt x="13187" y="50017"/>
                      <a:pt x="10647" y="500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>
                <a:off x="5934537" y="4632"/>
                <a:ext cx="43158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6974" h="26469" extrusionOk="0">
                    <a:moveTo>
                      <a:pt x="1234" y="5748"/>
                    </a:moveTo>
                    <a:cubicBezTo>
                      <a:pt x="-1941" y="12733"/>
                      <a:pt x="1234" y="22258"/>
                      <a:pt x="8219" y="25433"/>
                    </a:cubicBezTo>
                    <a:cubicBezTo>
                      <a:pt x="15204" y="28608"/>
                      <a:pt x="24729" y="24163"/>
                      <a:pt x="26634" y="16543"/>
                    </a:cubicBezTo>
                    <a:cubicBezTo>
                      <a:pt x="28539" y="8923"/>
                      <a:pt x="22189" y="668"/>
                      <a:pt x="14569" y="33"/>
                    </a:cubicBezTo>
                    <a:cubicBezTo>
                      <a:pt x="6949" y="-602"/>
                      <a:pt x="599" y="8288"/>
                      <a:pt x="1234" y="5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>
                <a:off x="6010921" y="134583"/>
                <a:ext cx="32782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>
                <a:off x="6005200" y="91049"/>
                <a:ext cx="53440" cy="53674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33546" extrusionOk="0">
                    <a:moveTo>
                      <a:pt x="886" y="10795"/>
                    </a:moveTo>
                    <a:cubicBezTo>
                      <a:pt x="-2289" y="19685"/>
                      <a:pt x="3426" y="30480"/>
                      <a:pt x="12316" y="33020"/>
                    </a:cubicBezTo>
                    <a:cubicBezTo>
                      <a:pt x="21206" y="35560"/>
                      <a:pt x="32001" y="28575"/>
                      <a:pt x="33271" y="19050"/>
                    </a:cubicBezTo>
                    <a:cubicBezTo>
                      <a:pt x="34541" y="9525"/>
                      <a:pt x="26286" y="0"/>
                      <a:pt x="16761" y="0"/>
                    </a:cubicBezTo>
                    <a:cubicBezTo>
                      <a:pt x="7236" y="0"/>
                      <a:pt x="-1019" y="9525"/>
                      <a:pt x="886" y="107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>
                <a:off x="5960930" y="190658"/>
                <a:ext cx="67472" cy="71085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>
                <a:off x="5937177" y="162031"/>
                <a:ext cx="38827" cy="39142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>
                <a:off x="5434041" y="271111"/>
                <a:ext cx="274741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71713" h="211953" extrusionOk="0">
                    <a:moveTo>
                      <a:pt x="170514" y="44948"/>
                    </a:moveTo>
                    <a:cubicBezTo>
                      <a:pt x="167974" y="38598"/>
                      <a:pt x="160354" y="34153"/>
                      <a:pt x="154004" y="36693"/>
                    </a:cubicBezTo>
                    <a:cubicBezTo>
                      <a:pt x="160354" y="29708"/>
                      <a:pt x="164799" y="21453"/>
                      <a:pt x="166704" y="12563"/>
                    </a:cubicBezTo>
                    <a:cubicBezTo>
                      <a:pt x="167339" y="9388"/>
                      <a:pt x="167974" y="5578"/>
                      <a:pt x="166069" y="3038"/>
                    </a:cubicBezTo>
                    <a:cubicBezTo>
                      <a:pt x="164164" y="498"/>
                      <a:pt x="159719" y="-772"/>
                      <a:pt x="156544" y="498"/>
                    </a:cubicBezTo>
                    <a:cubicBezTo>
                      <a:pt x="153369" y="1133"/>
                      <a:pt x="150194" y="3673"/>
                      <a:pt x="147654" y="6213"/>
                    </a:cubicBezTo>
                    <a:cubicBezTo>
                      <a:pt x="118444" y="32248"/>
                      <a:pt x="101934" y="70983"/>
                      <a:pt x="101299" y="110353"/>
                    </a:cubicBezTo>
                    <a:cubicBezTo>
                      <a:pt x="89234" y="76063"/>
                      <a:pt x="70819" y="43678"/>
                      <a:pt x="47324" y="16373"/>
                    </a:cubicBezTo>
                    <a:cubicBezTo>
                      <a:pt x="45419" y="13833"/>
                      <a:pt x="41609" y="13833"/>
                      <a:pt x="39069" y="15738"/>
                    </a:cubicBezTo>
                    <a:cubicBezTo>
                      <a:pt x="36529" y="17643"/>
                      <a:pt x="36529" y="21453"/>
                      <a:pt x="38434" y="23993"/>
                    </a:cubicBezTo>
                    <a:cubicBezTo>
                      <a:pt x="68279" y="58283"/>
                      <a:pt x="89234" y="100193"/>
                      <a:pt x="99394" y="145278"/>
                    </a:cubicBezTo>
                    <a:cubicBezTo>
                      <a:pt x="75899" y="126863"/>
                      <a:pt x="46054" y="113528"/>
                      <a:pt x="16844" y="118608"/>
                    </a:cubicBezTo>
                    <a:cubicBezTo>
                      <a:pt x="12399" y="119243"/>
                      <a:pt x="7954" y="120513"/>
                      <a:pt x="4779" y="123053"/>
                    </a:cubicBezTo>
                    <a:cubicBezTo>
                      <a:pt x="1604" y="125593"/>
                      <a:pt x="-936" y="130673"/>
                      <a:pt x="334" y="134483"/>
                    </a:cubicBezTo>
                    <a:cubicBezTo>
                      <a:pt x="1604" y="138928"/>
                      <a:pt x="6049" y="141468"/>
                      <a:pt x="10494" y="142103"/>
                    </a:cubicBezTo>
                    <a:cubicBezTo>
                      <a:pt x="14939" y="142738"/>
                      <a:pt x="19384" y="141468"/>
                      <a:pt x="23829" y="140833"/>
                    </a:cubicBezTo>
                    <a:cubicBezTo>
                      <a:pt x="19384" y="142103"/>
                      <a:pt x="18114" y="148453"/>
                      <a:pt x="20654" y="152263"/>
                    </a:cubicBezTo>
                    <a:cubicBezTo>
                      <a:pt x="23194" y="156073"/>
                      <a:pt x="28274" y="157978"/>
                      <a:pt x="32719" y="158613"/>
                    </a:cubicBezTo>
                    <a:cubicBezTo>
                      <a:pt x="42244" y="160518"/>
                      <a:pt x="53039" y="159883"/>
                      <a:pt x="61929" y="156073"/>
                    </a:cubicBezTo>
                    <a:cubicBezTo>
                      <a:pt x="60659" y="159883"/>
                      <a:pt x="63199" y="164328"/>
                      <a:pt x="67009" y="166233"/>
                    </a:cubicBezTo>
                    <a:cubicBezTo>
                      <a:pt x="70819" y="168138"/>
                      <a:pt x="74629" y="168138"/>
                      <a:pt x="79074" y="167503"/>
                    </a:cubicBezTo>
                    <a:cubicBezTo>
                      <a:pt x="87964" y="166233"/>
                      <a:pt x="96854" y="163058"/>
                      <a:pt x="102569" y="154168"/>
                    </a:cubicBezTo>
                    <a:cubicBezTo>
                      <a:pt x="105744" y="171313"/>
                      <a:pt x="107649" y="188458"/>
                      <a:pt x="107649" y="206238"/>
                    </a:cubicBezTo>
                    <a:cubicBezTo>
                      <a:pt x="107649" y="209413"/>
                      <a:pt x="110189" y="211953"/>
                      <a:pt x="113364" y="211953"/>
                    </a:cubicBezTo>
                    <a:cubicBezTo>
                      <a:pt x="113364" y="211953"/>
                      <a:pt x="113364" y="211953"/>
                      <a:pt x="113364" y="211953"/>
                    </a:cubicBezTo>
                    <a:cubicBezTo>
                      <a:pt x="116539" y="211953"/>
                      <a:pt x="119079" y="209413"/>
                      <a:pt x="119079" y="206238"/>
                    </a:cubicBezTo>
                    <a:cubicBezTo>
                      <a:pt x="119079" y="177663"/>
                      <a:pt x="114634" y="149088"/>
                      <a:pt x="106379" y="121148"/>
                    </a:cubicBezTo>
                    <a:cubicBezTo>
                      <a:pt x="127969" y="123688"/>
                      <a:pt x="145749" y="112258"/>
                      <a:pt x="157814" y="96383"/>
                    </a:cubicBezTo>
                    <a:cubicBezTo>
                      <a:pt x="160354" y="93208"/>
                      <a:pt x="162259" y="89398"/>
                      <a:pt x="161624" y="85588"/>
                    </a:cubicBezTo>
                    <a:cubicBezTo>
                      <a:pt x="161624" y="81778"/>
                      <a:pt x="157814" y="77968"/>
                      <a:pt x="154004" y="79238"/>
                    </a:cubicBezTo>
                    <a:cubicBezTo>
                      <a:pt x="159084" y="74793"/>
                      <a:pt x="164799" y="70348"/>
                      <a:pt x="168609" y="64633"/>
                    </a:cubicBezTo>
                    <a:cubicBezTo>
                      <a:pt x="171149" y="58918"/>
                      <a:pt x="173054" y="51298"/>
                      <a:pt x="170514" y="44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>
                <a:off x="5182030" y="-57381"/>
                <a:ext cx="492123" cy="520405"/>
              </a:xfrm>
              <a:custGeom>
                <a:avLst/>
                <a:gdLst/>
                <a:ahLst/>
                <a:cxnLst/>
                <a:rect l="l" t="t" r="r" b="b"/>
                <a:pathLst>
                  <a:path w="307577" h="325253" extrusionOk="0">
                    <a:moveTo>
                      <a:pt x="200376" y="153724"/>
                    </a:moveTo>
                    <a:cubicBezTo>
                      <a:pt x="218156" y="138484"/>
                      <a:pt x="233396" y="120069"/>
                      <a:pt x="245461" y="99749"/>
                    </a:cubicBezTo>
                    <a:cubicBezTo>
                      <a:pt x="253716" y="85779"/>
                      <a:pt x="260701" y="69904"/>
                      <a:pt x="260701" y="53394"/>
                    </a:cubicBezTo>
                    <a:cubicBezTo>
                      <a:pt x="260701" y="36884"/>
                      <a:pt x="252446" y="19739"/>
                      <a:pt x="237206" y="12754"/>
                    </a:cubicBezTo>
                    <a:cubicBezTo>
                      <a:pt x="221966" y="5769"/>
                      <a:pt x="201011" y="14024"/>
                      <a:pt x="197201" y="29899"/>
                    </a:cubicBezTo>
                    <a:cubicBezTo>
                      <a:pt x="202281" y="19739"/>
                      <a:pt x="194026" y="5769"/>
                      <a:pt x="182596" y="5769"/>
                    </a:cubicBezTo>
                    <a:cubicBezTo>
                      <a:pt x="171166" y="5769"/>
                      <a:pt x="162911" y="19739"/>
                      <a:pt x="167991" y="29899"/>
                    </a:cubicBezTo>
                    <a:cubicBezTo>
                      <a:pt x="166721" y="22914"/>
                      <a:pt x="164816" y="15929"/>
                      <a:pt x="161006" y="10214"/>
                    </a:cubicBezTo>
                    <a:cubicBezTo>
                      <a:pt x="157196" y="4499"/>
                      <a:pt x="150846" y="-581"/>
                      <a:pt x="143226" y="54"/>
                    </a:cubicBezTo>
                    <a:cubicBezTo>
                      <a:pt x="131796" y="689"/>
                      <a:pt x="125446" y="14024"/>
                      <a:pt x="123541" y="25454"/>
                    </a:cubicBezTo>
                    <a:cubicBezTo>
                      <a:pt x="117191" y="59109"/>
                      <a:pt x="123541" y="94669"/>
                      <a:pt x="141321" y="123879"/>
                    </a:cubicBezTo>
                    <a:cubicBezTo>
                      <a:pt x="117826" y="98479"/>
                      <a:pt x="91791" y="78159"/>
                      <a:pt x="62581" y="63554"/>
                    </a:cubicBezTo>
                    <a:cubicBezTo>
                      <a:pt x="51151" y="57839"/>
                      <a:pt x="37816" y="53394"/>
                      <a:pt x="26386" y="58474"/>
                    </a:cubicBezTo>
                    <a:cubicBezTo>
                      <a:pt x="18766" y="61649"/>
                      <a:pt x="13686" y="69269"/>
                      <a:pt x="13051" y="77524"/>
                    </a:cubicBezTo>
                    <a:cubicBezTo>
                      <a:pt x="12416" y="85779"/>
                      <a:pt x="15591" y="94034"/>
                      <a:pt x="21941" y="99114"/>
                    </a:cubicBezTo>
                    <a:cubicBezTo>
                      <a:pt x="18766" y="94034"/>
                      <a:pt x="9876" y="95304"/>
                      <a:pt x="6701" y="100384"/>
                    </a:cubicBezTo>
                    <a:cubicBezTo>
                      <a:pt x="3526" y="105464"/>
                      <a:pt x="4796" y="112449"/>
                      <a:pt x="7971" y="116894"/>
                    </a:cubicBezTo>
                    <a:cubicBezTo>
                      <a:pt x="11146" y="121974"/>
                      <a:pt x="16226" y="125149"/>
                      <a:pt x="21306" y="128324"/>
                    </a:cubicBezTo>
                    <a:cubicBezTo>
                      <a:pt x="16226" y="122609"/>
                      <a:pt x="6066" y="124514"/>
                      <a:pt x="2256" y="130864"/>
                    </a:cubicBezTo>
                    <a:cubicBezTo>
                      <a:pt x="-1554" y="137214"/>
                      <a:pt x="-284" y="146104"/>
                      <a:pt x="4161" y="151819"/>
                    </a:cubicBezTo>
                    <a:cubicBezTo>
                      <a:pt x="8606" y="158169"/>
                      <a:pt x="14956" y="161979"/>
                      <a:pt x="21941" y="165154"/>
                    </a:cubicBezTo>
                    <a:cubicBezTo>
                      <a:pt x="43531" y="175949"/>
                      <a:pt x="68931" y="181029"/>
                      <a:pt x="93061" y="177219"/>
                    </a:cubicBezTo>
                    <a:cubicBezTo>
                      <a:pt x="63851" y="194999"/>
                      <a:pt x="34641" y="216589"/>
                      <a:pt x="25116" y="248339"/>
                    </a:cubicBezTo>
                    <a:cubicBezTo>
                      <a:pt x="23846" y="253419"/>
                      <a:pt x="22576" y="259134"/>
                      <a:pt x="23846" y="264214"/>
                    </a:cubicBezTo>
                    <a:cubicBezTo>
                      <a:pt x="25116" y="269294"/>
                      <a:pt x="28291" y="274374"/>
                      <a:pt x="33371" y="276279"/>
                    </a:cubicBezTo>
                    <a:cubicBezTo>
                      <a:pt x="38451" y="278184"/>
                      <a:pt x="45436" y="275644"/>
                      <a:pt x="46706" y="270564"/>
                    </a:cubicBezTo>
                    <a:cubicBezTo>
                      <a:pt x="42896" y="273104"/>
                      <a:pt x="42896" y="279454"/>
                      <a:pt x="46071" y="283264"/>
                    </a:cubicBezTo>
                    <a:cubicBezTo>
                      <a:pt x="49246" y="286439"/>
                      <a:pt x="54961" y="287074"/>
                      <a:pt x="59406" y="285169"/>
                    </a:cubicBezTo>
                    <a:cubicBezTo>
                      <a:pt x="63851" y="283264"/>
                      <a:pt x="67026" y="278819"/>
                      <a:pt x="68296" y="274374"/>
                    </a:cubicBezTo>
                    <a:cubicBezTo>
                      <a:pt x="65756" y="281994"/>
                      <a:pt x="65121" y="292154"/>
                      <a:pt x="71471" y="296599"/>
                    </a:cubicBezTo>
                    <a:cubicBezTo>
                      <a:pt x="75281" y="299139"/>
                      <a:pt x="80361" y="299139"/>
                      <a:pt x="84806" y="296599"/>
                    </a:cubicBezTo>
                    <a:cubicBezTo>
                      <a:pt x="88616" y="294694"/>
                      <a:pt x="92426" y="290884"/>
                      <a:pt x="94966" y="287709"/>
                    </a:cubicBezTo>
                    <a:cubicBezTo>
                      <a:pt x="111476" y="268024"/>
                      <a:pt x="122906" y="244529"/>
                      <a:pt x="134336" y="221669"/>
                    </a:cubicBezTo>
                    <a:cubicBezTo>
                      <a:pt x="129891" y="246434"/>
                      <a:pt x="123541" y="272469"/>
                      <a:pt x="129256" y="297234"/>
                    </a:cubicBezTo>
                    <a:cubicBezTo>
                      <a:pt x="131161" y="304219"/>
                      <a:pt x="133701" y="311204"/>
                      <a:pt x="138146" y="316919"/>
                    </a:cubicBezTo>
                    <a:cubicBezTo>
                      <a:pt x="142591" y="322634"/>
                      <a:pt x="150211" y="325809"/>
                      <a:pt x="157196" y="325174"/>
                    </a:cubicBezTo>
                    <a:cubicBezTo>
                      <a:pt x="164181" y="324539"/>
                      <a:pt x="170531" y="318189"/>
                      <a:pt x="170531" y="310569"/>
                    </a:cubicBezTo>
                    <a:cubicBezTo>
                      <a:pt x="175611" y="315014"/>
                      <a:pt x="183866" y="316284"/>
                      <a:pt x="190216" y="313744"/>
                    </a:cubicBezTo>
                    <a:cubicBezTo>
                      <a:pt x="196566" y="310569"/>
                      <a:pt x="200376" y="303584"/>
                      <a:pt x="200376" y="296599"/>
                    </a:cubicBezTo>
                    <a:cubicBezTo>
                      <a:pt x="201646" y="301679"/>
                      <a:pt x="208631" y="304219"/>
                      <a:pt x="213711" y="302314"/>
                    </a:cubicBezTo>
                    <a:cubicBezTo>
                      <a:pt x="218791" y="300409"/>
                      <a:pt x="221966" y="294694"/>
                      <a:pt x="222601" y="288979"/>
                    </a:cubicBezTo>
                    <a:cubicBezTo>
                      <a:pt x="223236" y="283264"/>
                      <a:pt x="221966" y="278184"/>
                      <a:pt x="220061" y="272469"/>
                    </a:cubicBezTo>
                    <a:cubicBezTo>
                      <a:pt x="214346" y="254054"/>
                      <a:pt x="204186" y="236274"/>
                      <a:pt x="195931" y="219764"/>
                    </a:cubicBezTo>
                    <a:cubicBezTo>
                      <a:pt x="214346" y="234369"/>
                      <a:pt x="235301" y="246434"/>
                      <a:pt x="258161" y="254054"/>
                    </a:cubicBezTo>
                    <a:cubicBezTo>
                      <a:pt x="267686" y="257229"/>
                      <a:pt x="278481" y="259769"/>
                      <a:pt x="287371" y="256594"/>
                    </a:cubicBezTo>
                    <a:cubicBezTo>
                      <a:pt x="291816" y="255324"/>
                      <a:pt x="295626" y="252149"/>
                      <a:pt x="296896" y="247704"/>
                    </a:cubicBezTo>
                    <a:cubicBezTo>
                      <a:pt x="298801" y="242624"/>
                      <a:pt x="296896" y="236909"/>
                      <a:pt x="293086" y="233099"/>
                    </a:cubicBezTo>
                    <a:cubicBezTo>
                      <a:pt x="289276" y="229289"/>
                      <a:pt x="284831" y="226749"/>
                      <a:pt x="279751" y="224209"/>
                    </a:cubicBezTo>
                    <a:cubicBezTo>
                      <a:pt x="285466" y="228019"/>
                      <a:pt x="293721" y="228019"/>
                      <a:pt x="299436" y="223574"/>
                    </a:cubicBezTo>
                    <a:cubicBezTo>
                      <a:pt x="304516" y="219129"/>
                      <a:pt x="306421" y="210874"/>
                      <a:pt x="303881" y="204524"/>
                    </a:cubicBezTo>
                    <a:cubicBezTo>
                      <a:pt x="300706" y="198174"/>
                      <a:pt x="293721" y="194364"/>
                      <a:pt x="286736" y="194999"/>
                    </a:cubicBezTo>
                    <a:cubicBezTo>
                      <a:pt x="294356" y="193094"/>
                      <a:pt x="303246" y="189919"/>
                      <a:pt x="306421" y="182299"/>
                    </a:cubicBezTo>
                    <a:cubicBezTo>
                      <a:pt x="308961" y="176584"/>
                      <a:pt x="307056" y="168964"/>
                      <a:pt x="303246" y="163884"/>
                    </a:cubicBezTo>
                    <a:cubicBezTo>
                      <a:pt x="299436" y="158804"/>
                      <a:pt x="293721" y="154994"/>
                      <a:pt x="287371" y="152454"/>
                    </a:cubicBezTo>
                    <a:cubicBezTo>
                      <a:pt x="261336" y="142294"/>
                      <a:pt x="229586" y="142294"/>
                      <a:pt x="200376" y="1537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>
                <a:off x="5367359" y="186029"/>
                <a:ext cx="26571" cy="28118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17574" extrusionOk="0">
                    <a:moveTo>
                      <a:pt x="5178" y="2872"/>
                    </a:moveTo>
                    <a:cubicBezTo>
                      <a:pt x="2003" y="4142"/>
                      <a:pt x="-537" y="7952"/>
                      <a:pt x="98" y="11762"/>
                    </a:cubicBezTo>
                    <a:cubicBezTo>
                      <a:pt x="733" y="15572"/>
                      <a:pt x="4543" y="18112"/>
                      <a:pt x="8353" y="17477"/>
                    </a:cubicBezTo>
                    <a:cubicBezTo>
                      <a:pt x="10258" y="16842"/>
                      <a:pt x="12798" y="15572"/>
                      <a:pt x="14068" y="13667"/>
                    </a:cubicBezTo>
                    <a:cubicBezTo>
                      <a:pt x="15338" y="11762"/>
                      <a:pt x="16608" y="9222"/>
                      <a:pt x="16608" y="6682"/>
                    </a:cubicBezTo>
                    <a:cubicBezTo>
                      <a:pt x="16608" y="4142"/>
                      <a:pt x="15338" y="1602"/>
                      <a:pt x="13433" y="332"/>
                    </a:cubicBezTo>
                    <a:cubicBezTo>
                      <a:pt x="10893" y="-303"/>
                      <a:pt x="8353" y="-303"/>
                      <a:pt x="5178" y="28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>
                <a:off x="5432891" y="153482"/>
                <a:ext cx="30530" cy="28416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17760" extrusionOk="0">
                    <a:moveTo>
                      <a:pt x="4862" y="2258"/>
                    </a:moveTo>
                    <a:cubicBezTo>
                      <a:pt x="3592" y="3528"/>
                      <a:pt x="1687" y="5433"/>
                      <a:pt x="1052" y="7338"/>
                    </a:cubicBezTo>
                    <a:cubicBezTo>
                      <a:pt x="-218" y="9243"/>
                      <a:pt x="-218" y="11783"/>
                      <a:pt x="417" y="13688"/>
                    </a:cubicBezTo>
                    <a:cubicBezTo>
                      <a:pt x="1052" y="15593"/>
                      <a:pt x="2957" y="16863"/>
                      <a:pt x="4862" y="17498"/>
                    </a:cubicBezTo>
                    <a:cubicBezTo>
                      <a:pt x="6767" y="18133"/>
                      <a:pt x="8672" y="17498"/>
                      <a:pt x="10577" y="16863"/>
                    </a:cubicBezTo>
                    <a:cubicBezTo>
                      <a:pt x="13752" y="15593"/>
                      <a:pt x="16292" y="13688"/>
                      <a:pt x="17562" y="11148"/>
                    </a:cubicBezTo>
                    <a:cubicBezTo>
                      <a:pt x="18832" y="9243"/>
                      <a:pt x="19467" y="7338"/>
                      <a:pt x="18832" y="5433"/>
                    </a:cubicBezTo>
                    <a:cubicBezTo>
                      <a:pt x="18197" y="2893"/>
                      <a:pt x="15657" y="988"/>
                      <a:pt x="13117" y="353"/>
                    </a:cubicBezTo>
                    <a:cubicBezTo>
                      <a:pt x="9942" y="-282"/>
                      <a:pt x="6767" y="-282"/>
                      <a:pt x="4862" y="22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>
                <a:off x="5418235" y="238465"/>
                <a:ext cx="30213" cy="33621"/>
              </a:xfrm>
              <a:custGeom>
                <a:avLst/>
                <a:gdLst/>
                <a:ahLst/>
                <a:cxnLst/>
                <a:rect l="l" t="t" r="r" b="b"/>
                <a:pathLst>
                  <a:path w="18883" h="21013" extrusionOk="0">
                    <a:moveTo>
                      <a:pt x="3861" y="4391"/>
                    </a:moveTo>
                    <a:cubicBezTo>
                      <a:pt x="51" y="6931"/>
                      <a:pt x="-1219" y="12646"/>
                      <a:pt x="1321" y="16456"/>
                    </a:cubicBezTo>
                    <a:cubicBezTo>
                      <a:pt x="3861" y="20266"/>
                      <a:pt x="8941" y="22171"/>
                      <a:pt x="12751" y="20266"/>
                    </a:cubicBezTo>
                    <a:cubicBezTo>
                      <a:pt x="15291" y="18996"/>
                      <a:pt x="17196" y="17091"/>
                      <a:pt x="17831" y="14551"/>
                    </a:cubicBezTo>
                    <a:cubicBezTo>
                      <a:pt x="19101" y="12011"/>
                      <a:pt x="19101" y="8836"/>
                      <a:pt x="18466" y="6296"/>
                    </a:cubicBezTo>
                    <a:cubicBezTo>
                      <a:pt x="17831" y="3756"/>
                      <a:pt x="15291" y="1216"/>
                      <a:pt x="12751" y="581"/>
                    </a:cubicBezTo>
                    <a:cubicBezTo>
                      <a:pt x="9576" y="-1324"/>
                      <a:pt x="7671" y="1851"/>
                      <a:pt x="3861" y="43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>
                <a:off x="6030655" y="588885"/>
                <a:ext cx="443333" cy="434931"/>
              </a:xfrm>
              <a:custGeom>
                <a:avLst/>
                <a:gdLst/>
                <a:ahLst/>
                <a:cxnLst/>
                <a:rect l="l" t="t" r="r" b="b"/>
                <a:pathLst>
                  <a:path w="277083" h="271832" extrusionOk="0">
                    <a:moveTo>
                      <a:pt x="141188" y="90193"/>
                    </a:moveTo>
                    <a:cubicBezTo>
                      <a:pt x="136108" y="67333"/>
                      <a:pt x="136108" y="43203"/>
                      <a:pt x="140553" y="20343"/>
                    </a:cubicBezTo>
                    <a:cubicBezTo>
                      <a:pt x="142458" y="11453"/>
                      <a:pt x="147538" y="23"/>
                      <a:pt x="156428" y="23"/>
                    </a:cubicBezTo>
                    <a:cubicBezTo>
                      <a:pt x="167223" y="-612"/>
                      <a:pt x="172303" y="12088"/>
                      <a:pt x="174843" y="22883"/>
                    </a:cubicBezTo>
                    <a:cubicBezTo>
                      <a:pt x="174208" y="11453"/>
                      <a:pt x="186273" y="1928"/>
                      <a:pt x="197068" y="5103"/>
                    </a:cubicBezTo>
                    <a:cubicBezTo>
                      <a:pt x="207863" y="8278"/>
                      <a:pt x="212943" y="22883"/>
                      <a:pt x="206593" y="32408"/>
                    </a:cubicBezTo>
                    <a:cubicBezTo>
                      <a:pt x="207863" y="19708"/>
                      <a:pt x="225643" y="13993"/>
                      <a:pt x="235803" y="21613"/>
                    </a:cubicBezTo>
                    <a:cubicBezTo>
                      <a:pt x="245963" y="29233"/>
                      <a:pt x="248503" y="43838"/>
                      <a:pt x="244058" y="55903"/>
                    </a:cubicBezTo>
                    <a:cubicBezTo>
                      <a:pt x="239613" y="67968"/>
                      <a:pt x="230723" y="77493"/>
                      <a:pt x="221833" y="86383"/>
                    </a:cubicBezTo>
                    <a:cubicBezTo>
                      <a:pt x="212943" y="95273"/>
                      <a:pt x="202783" y="104163"/>
                      <a:pt x="197703" y="115593"/>
                    </a:cubicBezTo>
                    <a:cubicBezTo>
                      <a:pt x="216118" y="106703"/>
                      <a:pt x="237073" y="102893"/>
                      <a:pt x="258028" y="104163"/>
                    </a:cubicBezTo>
                    <a:cubicBezTo>
                      <a:pt x="265648" y="104798"/>
                      <a:pt x="274538" y="106703"/>
                      <a:pt x="276443" y="114323"/>
                    </a:cubicBezTo>
                    <a:cubicBezTo>
                      <a:pt x="278348" y="119403"/>
                      <a:pt x="275808" y="125753"/>
                      <a:pt x="271363" y="129563"/>
                    </a:cubicBezTo>
                    <a:cubicBezTo>
                      <a:pt x="266918" y="133373"/>
                      <a:pt x="261838" y="135278"/>
                      <a:pt x="256123" y="136548"/>
                    </a:cubicBezTo>
                    <a:cubicBezTo>
                      <a:pt x="264378" y="133373"/>
                      <a:pt x="273903" y="139723"/>
                      <a:pt x="275173" y="147978"/>
                    </a:cubicBezTo>
                    <a:cubicBezTo>
                      <a:pt x="276443" y="156233"/>
                      <a:pt x="268823" y="165123"/>
                      <a:pt x="260568" y="164488"/>
                    </a:cubicBezTo>
                    <a:cubicBezTo>
                      <a:pt x="270728" y="162583"/>
                      <a:pt x="278348" y="177188"/>
                      <a:pt x="273268" y="186713"/>
                    </a:cubicBezTo>
                    <a:cubicBezTo>
                      <a:pt x="268823" y="196238"/>
                      <a:pt x="257393" y="200683"/>
                      <a:pt x="247233" y="202588"/>
                    </a:cubicBezTo>
                    <a:cubicBezTo>
                      <a:pt x="219293" y="207668"/>
                      <a:pt x="188813" y="200048"/>
                      <a:pt x="163413" y="180363"/>
                    </a:cubicBezTo>
                    <a:cubicBezTo>
                      <a:pt x="171033" y="198143"/>
                      <a:pt x="179288" y="216558"/>
                      <a:pt x="179288" y="236243"/>
                    </a:cubicBezTo>
                    <a:cubicBezTo>
                      <a:pt x="179288" y="243228"/>
                      <a:pt x="178653" y="250213"/>
                      <a:pt x="175478" y="255928"/>
                    </a:cubicBezTo>
                    <a:cubicBezTo>
                      <a:pt x="172303" y="261643"/>
                      <a:pt x="165953" y="266088"/>
                      <a:pt x="158968" y="266088"/>
                    </a:cubicBezTo>
                    <a:cubicBezTo>
                      <a:pt x="151983" y="266088"/>
                      <a:pt x="145633" y="259738"/>
                      <a:pt x="146268" y="252753"/>
                    </a:cubicBezTo>
                    <a:cubicBezTo>
                      <a:pt x="144998" y="262913"/>
                      <a:pt x="136108" y="272438"/>
                      <a:pt x="125948" y="271803"/>
                    </a:cubicBezTo>
                    <a:cubicBezTo>
                      <a:pt x="115788" y="271168"/>
                      <a:pt x="107533" y="259103"/>
                      <a:pt x="112613" y="250213"/>
                    </a:cubicBezTo>
                    <a:cubicBezTo>
                      <a:pt x="110708" y="258468"/>
                      <a:pt x="103723" y="264818"/>
                      <a:pt x="95468" y="265453"/>
                    </a:cubicBezTo>
                    <a:cubicBezTo>
                      <a:pt x="87213" y="266088"/>
                      <a:pt x="78958" y="261008"/>
                      <a:pt x="75783" y="253388"/>
                    </a:cubicBezTo>
                    <a:cubicBezTo>
                      <a:pt x="72608" y="245768"/>
                      <a:pt x="74513" y="236878"/>
                      <a:pt x="77688" y="229258"/>
                    </a:cubicBezTo>
                    <a:cubicBezTo>
                      <a:pt x="85308" y="208303"/>
                      <a:pt x="98008" y="189888"/>
                      <a:pt x="113248" y="174013"/>
                    </a:cubicBezTo>
                    <a:cubicBezTo>
                      <a:pt x="93563" y="188618"/>
                      <a:pt x="70068" y="198778"/>
                      <a:pt x="45938" y="203223"/>
                    </a:cubicBezTo>
                    <a:cubicBezTo>
                      <a:pt x="37683" y="205128"/>
                      <a:pt x="27523" y="205128"/>
                      <a:pt x="21808" y="199413"/>
                    </a:cubicBezTo>
                    <a:cubicBezTo>
                      <a:pt x="16728" y="194333"/>
                      <a:pt x="16093" y="185443"/>
                      <a:pt x="19268" y="179093"/>
                    </a:cubicBezTo>
                    <a:cubicBezTo>
                      <a:pt x="22443" y="172743"/>
                      <a:pt x="28793" y="167663"/>
                      <a:pt x="35778" y="165758"/>
                    </a:cubicBezTo>
                    <a:cubicBezTo>
                      <a:pt x="29428" y="165758"/>
                      <a:pt x="23078" y="165123"/>
                      <a:pt x="17363" y="162583"/>
                    </a:cubicBezTo>
                    <a:cubicBezTo>
                      <a:pt x="11648" y="160043"/>
                      <a:pt x="6568" y="154963"/>
                      <a:pt x="5933" y="148613"/>
                    </a:cubicBezTo>
                    <a:cubicBezTo>
                      <a:pt x="5298" y="142263"/>
                      <a:pt x="9108" y="135278"/>
                      <a:pt x="15458" y="134643"/>
                    </a:cubicBezTo>
                    <a:cubicBezTo>
                      <a:pt x="9108" y="137183"/>
                      <a:pt x="1488" y="131468"/>
                      <a:pt x="218" y="124483"/>
                    </a:cubicBezTo>
                    <a:cubicBezTo>
                      <a:pt x="-1052" y="117498"/>
                      <a:pt x="3393" y="111148"/>
                      <a:pt x="9108" y="107338"/>
                    </a:cubicBezTo>
                    <a:cubicBezTo>
                      <a:pt x="14823" y="103528"/>
                      <a:pt x="21808" y="102893"/>
                      <a:pt x="28793" y="102258"/>
                    </a:cubicBezTo>
                    <a:cubicBezTo>
                      <a:pt x="53558" y="101623"/>
                      <a:pt x="78323" y="111148"/>
                      <a:pt x="96738" y="125118"/>
                    </a:cubicBezTo>
                    <a:cubicBezTo>
                      <a:pt x="76418" y="111783"/>
                      <a:pt x="60543" y="91463"/>
                      <a:pt x="51653" y="69238"/>
                    </a:cubicBezTo>
                    <a:cubicBezTo>
                      <a:pt x="48478" y="61618"/>
                      <a:pt x="47843" y="50188"/>
                      <a:pt x="54828" y="46378"/>
                    </a:cubicBezTo>
                    <a:cubicBezTo>
                      <a:pt x="58638" y="44473"/>
                      <a:pt x="63718" y="45108"/>
                      <a:pt x="67528" y="47648"/>
                    </a:cubicBezTo>
                    <a:cubicBezTo>
                      <a:pt x="71338" y="49553"/>
                      <a:pt x="73878" y="53363"/>
                      <a:pt x="77053" y="56538"/>
                    </a:cubicBezTo>
                    <a:cubicBezTo>
                      <a:pt x="73878" y="52093"/>
                      <a:pt x="71338" y="47013"/>
                      <a:pt x="71973" y="41933"/>
                    </a:cubicBezTo>
                    <a:cubicBezTo>
                      <a:pt x="71973" y="36853"/>
                      <a:pt x="75783" y="31138"/>
                      <a:pt x="80863" y="29868"/>
                    </a:cubicBezTo>
                    <a:cubicBezTo>
                      <a:pt x="85943" y="27963"/>
                      <a:pt x="92293" y="31138"/>
                      <a:pt x="93563" y="36218"/>
                    </a:cubicBezTo>
                    <a:cubicBezTo>
                      <a:pt x="90388" y="31773"/>
                      <a:pt x="93563" y="24788"/>
                      <a:pt x="98643" y="22883"/>
                    </a:cubicBezTo>
                    <a:cubicBezTo>
                      <a:pt x="103723" y="20978"/>
                      <a:pt x="109438" y="22883"/>
                      <a:pt x="113883" y="26058"/>
                    </a:cubicBezTo>
                    <a:cubicBezTo>
                      <a:pt x="118328" y="29233"/>
                      <a:pt x="120868" y="34313"/>
                      <a:pt x="123408" y="39393"/>
                    </a:cubicBezTo>
                    <a:cubicBezTo>
                      <a:pt x="132298" y="54633"/>
                      <a:pt x="138648" y="73048"/>
                      <a:pt x="141188" y="901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9" name="Google Shape;2419;p17"/>
              <p:cNvSpPr/>
              <p:nvPr/>
            </p:nvSpPr>
            <p:spPr>
              <a:xfrm>
                <a:off x="6226088" y="774860"/>
                <a:ext cx="2725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17036" h="13458" extrusionOk="0">
                    <a:moveTo>
                      <a:pt x="6350" y="0"/>
                    </a:moveTo>
                    <a:cubicBezTo>
                      <a:pt x="3175" y="0"/>
                      <a:pt x="0" y="3175"/>
                      <a:pt x="0" y="6350"/>
                    </a:cubicBezTo>
                    <a:cubicBezTo>
                      <a:pt x="0" y="9525"/>
                      <a:pt x="3175" y="12700"/>
                      <a:pt x="6350" y="13335"/>
                    </a:cubicBezTo>
                    <a:cubicBezTo>
                      <a:pt x="9525" y="13970"/>
                      <a:pt x="13335" y="12065"/>
                      <a:pt x="15240" y="9525"/>
                    </a:cubicBezTo>
                    <a:cubicBezTo>
                      <a:pt x="16510" y="7620"/>
                      <a:pt x="17780" y="4445"/>
                      <a:pt x="16510" y="2540"/>
                    </a:cubicBezTo>
                    <a:cubicBezTo>
                      <a:pt x="15875" y="0"/>
                      <a:pt x="13335" y="0"/>
                      <a:pt x="63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2420;p17"/>
              <p:cNvSpPr/>
              <p:nvPr/>
            </p:nvSpPr>
            <p:spPr>
              <a:xfrm>
                <a:off x="6291975" y="786038"/>
                <a:ext cx="26354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16471" h="14630" extrusionOk="0">
                    <a:moveTo>
                      <a:pt x="6449" y="0"/>
                    </a:moveTo>
                    <a:cubicBezTo>
                      <a:pt x="3274" y="0"/>
                      <a:pt x="734" y="3175"/>
                      <a:pt x="99" y="6350"/>
                    </a:cubicBezTo>
                    <a:cubicBezTo>
                      <a:pt x="-536" y="9525"/>
                      <a:pt x="2004" y="12700"/>
                      <a:pt x="4544" y="13970"/>
                    </a:cubicBezTo>
                    <a:cubicBezTo>
                      <a:pt x="7719" y="15240"/>
                      <a:pt x="10894" y="14605"/>
                      <a:pt x="13434" y="12700"/>
                    </a:cubicBezTo>
                    <a:cubicBezTo>
                      <a:pt x="15974" y="10795"/>
                      <a:pt x="17244" y="6985"/>
                      <a:pt x="15974" y="3810"/>
                    </a:cubicBezTo>
                    <a:cubicBezTo>
                      <a:pt x="15339" y="635"/>
                      <a:pt x="10894" y="0"/>
                      <a:pt x="6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6254016" y="823501"/>
                <a:ext cx="29067" cy="28179"/>
              </a:xfrm>
              <a:custGeom>
                <a:avLst/>
                <a:gdLst/>
                <a:ahLst/>
                <a:cxnLst/>
                <a:rect l="l" t="t" r="r" b="b"/>
                <a:pathLst>
                  <a:path w="18167" h="17612" extrusionOk="0">
                    <a:moveTo>
                      <a:pt x="10487" y="81"/>
                    </a:moveTo>
                    <a:cubicBezTo>
                      <a:pt x="6042" y="-554"/>
                      <a:pt x="1597" y="2621"/>
                      <a:pt x="327" y="6431"/>
                    </a:cubicBezTo>
                    <a:cubicBezTo>
                      <a:pt x="-943" y="10876"/>
                      <a:pt x="1597" y="15956"/>
                      <a:pt x="6042" y="17226"/>
                    </a:cubicBezTo>
                    <a:cubicBezTo>
                      <a:pt x="10487" y="18496"/>
                      <a:pt x="15567" y="16591"/>
                      <a:pt x="17472" y="12146"/>
                    </a:cubicBezTo>
                    <a:cubicBezTo>
                      <a:pt x="19377" y="8971"/>
                      <a:pt x="17472" y="3256"/>
                      <a:pt x="10487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6016060" y="426844"/>
                <a:ext cx="54331" cy="53904"/>
              </a:xfrm>
              <a:custGeom>
                <a:avLst/>
                <a:gdLst/>
                <a:ahLst/>
                <a:cxnLst/>
                <a:rect l="l" t="t" r="r" b="b"/>
                <a:pathLst>
                  <a:path w="33957" h="33690" extrusionOk="0">
                    <a:moveTo>
                      <a:pt x="2354" y="25091"/>
                    </a:moveTo>
                    <a:cubicBezTo>
                      <a:pt x="6164" y="32711"/>
                      <a:pt x="16959" y="35886"/>
                      <a:pt x="24579" y="32076"/>
                    </a:cubicBezTo>
                    <a:cubicBezTo>
                      <a:pt x="32199" y="28266"/>
                      <a:pt x="36009" y="18106"/>
                      <a:pt x="32834" y="10486"/>
                    </a:cubicBezTo>
                    <a:cubicBezTo>
                      <a:pt x="29659" y="2866"/>
                      <a:pt x="20134" y="-2214"/>
                      <a:pt x="11879" y="961"/>
                    </a:cubicBezTo>
                    <a:cubicBezTo>
                      <a:pt x="3624" y="3501"/>
                      <a:pt x="-3996" y="13661"/>
                      <a:pt x="2354" y="250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6103326" y="339167"/>
                <a:ext cx="57984" cy="50093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1308" extrusionOk="0">
                    <a:moveTo>
                      <a:pt x="4332" y="6226"/>
                    </a:moveTo>
                    <a:cubicBezTo>
                      <a:pt x="521" y="10036"/>
                      <a:pt x="-1383" y="17021"/>
                      <a:pt x="1157" y="22101"/>
                    </a:cubicBezTo>
                    <a:cubicBezTo>
                      <a:pt x="3062" y="26546"/>
                      <a:pt x="6871" y="29086"/>
                      <a:pt x="11317" y="30356"/>
                    </a:cubicBezTo>
                    <a:cubicBezTo>
                      <a:pt x="15762" y="31626"/>
                      <a:pt x="20207" y="31626"/>
                      <a:pt x="24652" y="30356"/>
                    </a:cubicBezTo>
                    <a:cubicBezTo>
                      <a:pt x="27192" y="29721"/>
                      <a:pt x="29732" y="29086"/>
                      <a:pt x="32271" y="27181"/>
                    </a:cubicBezTo>
                    <a:cubicBezTo>
                      <a:pt x="35446" y="24641"/>
                      <a:pt x="36717" y="20831"/>
                      <a:pt x="36082" y="17021"/>
                    </a:cubicBezTo>
                    <a:cubicBezTo>
                      <a:pt x="35446" y="13211"/>
                      <a:pt x="33542" y="9401"/>
                      <a:pt x="31002" y="6861"/>
                    </a:cubicBezTo>
                    <a:cubicBezTo>
                      <a:pt x="28462" y="4321"/>
                      <a:pt x="24652" y="2416"/>
                      <a:pt x="20842" y="511"/>
                    </a:cubicBezTo>
                    <a:cubicBezTo>
                      <a:pt x="17667" y="-759"/>
                      <a:pt x="13221" y="511"/>
                      <a:pt x="10682" y="2416"/>
                    </a:cubicBezTo>
                    <a:cubicBezTo>
                      <a:pt x="7507" y="3686"/>
                      <a:pt x="5602" y="4956"/>
                      <a:pt x="4332" y="6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8136674" y="-224552"/>
                <a:ext cx="236214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147634" h="126522" extrusionOk="0">
                    <a:moveTo>
                      <a:pt x="52923" y="114053"/>
                    </a:moveTo>
                    <a:cubicBezTo>
                      <a:pt x="76418" y="129293"/>
                      <a:pt x="108168" y="130563"/>
                      <a:pt x="132933" y="117863"/>
                    </a:cubicBezTo>
                    <a:cubicBezTo>
                      <a:pt x="138648" y="114688"/>
                      <a:pt x="144998" y="110878"/>
                      <a:pt x="146903" y="104528"/>
                    </a:cubicBezTo>
                    <a:cubicBezTo>
                      <a:pt x="149443" y="97543"/>
                      <a:pt x="144998" y="89288"/>
                      <a:pt x="139283" y="84843"/>
                    </a:cubicBezTo>
                    <a:cubicBezTo>
                      <a:pt x="132933" y="80398"/>
                      <a:pt x="125313" y="79128"/>
                      <a:pt x="117693" y="78493"/>
                    </a:cubicBezTo>
                    <a:cubicBezTo>
                      <a:pt x="129123" y="72778"/>
                      <a:pt x="139918" y="64523"/>
                      <a:pt x="144363" y="52458"/>
                    </a:cubicBezTo>
                    <a:cubicBezTo>
                      <a:pt x="148808" y="40393"/>
                      <a:pt x="144363" y="24518"/>
                      <a:pt x="132298" y="20073"/>
                    </a:cubicBezTo>
                    <a:cubicBezTo>
                      <a:pt x="125313" y="17533"/>
                      <a:pt x="117693" y="18168"/>
                      <a:pt x="111343" y="21978"/>
                    </a:cubicBezTo>
                    <a:cubicBezTo>
                      <a:pt x="104993" y="25788"/>
                      <a:pt x="99913" y="31503"/>
                      <a:pt x="97373" y="37853"/>
                    </a:cubicBezTo>
                    <a:cubicBezTo>
                      <a:pt x="98008" y="28328"/>
                      <a:pt x="96738" y="18168"/>
                      <a:pt x="91658" y="9913"/>
                    </a:cubicBezTo>
                    <a:cubicBezTo>
                      <a:pt x="85943" y="2293"/>
                      <a:pt x="75148" y="-2787"/>
                      <a:pt x="66258" y="1658"/>
                    </a:cubicBezTo>
                    <a:cubicBezTo>
                      <a:pt x="58003" y="5468"/>
                      <a:pt x="54193" y="14358"/>
                      <a:pt x="51018" y="22613"/>
                    </a:cubicBezTo>
                    <a:cubicBezTo>
                      <a:pt x="47208" y="10548"/>
                      <a:pt x="31968" y="4833"/>
                      <a:pt x="20538" y="9278"/>
                    </a:cubicBezTo>
                    <a:cubicBezTo>
                      <a:pt x="9108" y="13723"/>
                      <a:pt x="1488" y="25788"/>
                      <a:pt x="218" y="37853"/>
                    </a:cubicBezTo>
                    <a:cubicBezTo>
                      <a:pt x="-1052" y="49918"/>
                      <a:pt x="3393" y="62618"/>
                      <a:pt x="9108" y="73413"/>
                    </a:cubicBezTo>
                    <a:cubicBezTo>
                      <a:pt x="18633" y="91828"/>
                      <a:pt x="36413" y="103258"/>
                      <a:pt x="52923" y="1140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8050643" y="-70244"/>
                <a:ext cx="148091" cy="287267"/>
              </a:xfrm>
              <a:custGeom>
                <a:avLst/>
                <a:gdLst/>
                <a:ahLst/>
                <a:cxnLst/>
                <a:rect l="l" t="t" r="r" b="b"/>
                <a:pathLst>
                  <a:path w="92557" h="179542" extrusionOk="0">
                    <a:moveTo>
                      <a:pt x="6359" y="179543"/>
                    </a:moveTo>
                    <a:cubicBezTo>
                      <a:pt x="6359" y="179543"/>
                      <a:pt x="6359" y="179543"/>
                      <a:pt x="6359" y="179543"/>
                    </a:cubicBezTo>
                    <a:cubicBezTo>
                      <a:pt x="9534" y="179543"/>
                      <a:pt x="12074" y="177003"/>
                      <a:pt x="12074" y="173193"/>
                    </a:cubicBezTo>
                    <a:cubicBezTo>
                      <a:pt x="11439" y="110963"/>
                      <a:pt x="41284" y="48733"/>
                      <a:pt x="90179" y="10633"/>
                    </a:cubicBezTo>
                    <a:cubicBezTo>
                      <a:pt x="92719" y="8728"/>
                      <a:pt x="93354" y="4918"/>
                      <a:pt x="91449" y="2378"/>
                    </a:cubicBezTo>
                    <a:cubicBezTo>
                      <a:pt x="89544" y="-162"/>
                      <a:pt x="85734" y="-797"/>
                      <a:pt x="83194" y="1108"/>
                    </a:cubicBezTo>
                    <a:cubicBezTo>
                      <a:pt x="31124" y="41748"/>
                      <a:pt x="-626" y="107788"/>
                      <a:pt x="9" y="173193"/>
                    </a:cubicBezTo>
                    <a:cubicBezTo>
                      <a:pt x="9" y="176368"/>
                      <a:pt x="2549" y="179543"/>
                      <a:pt x="6359" y="1795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8178771" y="-112770"/>
                <a:ext cx="67813" cy="64107"/>
              </a:xfrm>
              <a:custGeom>
                <a:avLst/>
                <a:gdLst/>
                <a:ahLst/>
                <a:cxnLst/>
                <a:rect l="l" t="t" r="r" b="b"/>
                <a:pathLst>
                  <a:path w="42383" h="40067" extrusionOk="0">
                    <a:moveTo>
                      <a:pt x="12009" y="39115"/>
                    </a:moveTo>
                    <a:cubicBezTo>
                      <a:pt x="17089" y="40385"/>
                      <a:pt x="22804" y="40385"/>
                      <a:pt x="27884" y="39115"/>
                    </a:cubicBezTo>
                    <a:cubicBezTo>
                      <a:pt x="32964" y="37845"/>
                      <a:pt x="38044" y="34670"/>
                      <a:pt x="40584" y="30225"/>
                    </a:cubicBezTo>
                    <a:cubicBezTo>
                      <a:pt x="43759" y="23875"/>
                      <a:pt x="42489" y="16255"/>
                      <a:pt x="38679" y="10540"/>
                    </a:cubicBezTo>
                    <a:cubicBezTo>
                      <a:pt x="34234" y="4825"/>
                      <a:pt x="27884" y="1650"/>
                      <a:pt x="20899" y="380"/>
                    </a:cubicBezTo>
                    <a:cubicBezTo>
                      <a:pt x="16454" y="-255"/>
                      <a:pt x="11374" y="-255"/>
                      <a:pt x="7564" y="1650"/>
                    </a:cubicBezTo>
                    <a:cubicBezTo>
                      <a:pt x="3754" y="4190"/>
                      <a:pt x="1849" y="8000"/>
                      <a:pt x="579" y="12445"/>
                    </a:cubicBezTo>
                    <a:cubicBezTo>
                      <a:pt x="-1326" y="22605"/>
                      <a:pt x="1214" y="36575"/>
                      <a:pt x="12009" y="39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8050658" y="-102003"/>
                <a:ext cx="55502" cy="141224"/>
              </a:xfrm>
              <a:custGeom>
                <a:avLst/>
                <a:gdLst/>
                <a:ahLst/>
                <a:cxnLst/>
                <a:rect l="l" t="t" r="r" b="b"/>
                <a:pathLst>
                  <a:path w="34689" h="88265" extrusionOk="0">
                    <a:moveTo>
                      <a:pt x="29210" y="88265"/>
                    </a:moveTo>
                    <a:cubicBezTo>
                      <a:pt x="36195" y="65405"/>
                      <a:pt x="36830" y="40005"/>
                      <a:pt x="29210" y="16510"/>
                    </a:cubicBezTo>
                    <a:cubicBezTo>
                      <a:pt x="26670" y="8890"/>
                      <a:pt x="22225" y="0"/>
                      <a:pt x="13970" y="0"/>
                    </a:cubicBezTo>
                    <a:cubicBezTo>
                      <a:pt x="8890" y="0"/>
                      <a:pt x="3810" y="3810"/>
                      <a:pt x="1905" y="8890"/>
                    </a:cubicBezTo>
                    <a:cubicBezTo>
                      <a:pt x="0" y="13970"/>
                      <a:pt x="0" y="19050"/>
                      <a:pt x="0" y="24765"/>
                    </a:cubicBezTo>
                    <a:cubicBezTo>
                      <a:pt x="1905" y="50165"/>
                      <a:pt x="10795" y="75565"/>
                      <a:pt x="29210" y="882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7990711" y="10082"/>
                <a:ext cx="71178" cy="119570"/>
              </a:xfrm>
              <a:custGeom>
                <a:avLst/>
                <a:gdLst/>
                <a:ahLst/>
                <a:cxnLst/>
                <a:rect l="l" t="t" r="r" b="b"/>
                <a:pathLst>
                  <a:path w="44486" h="74731" extrusionOk="0">
                    <a:moveTo>
                      <a:pt x="44450" y="74731"/>
                    </a:moveTo>
                    <a:cubicBezTo>
                      <a:pt x="45085" y="51872"/>
                      <a:pt x="37465" y="28376"/>
                      <a:pt x="24130" y="9962"/>
                    </a:cubicBezTo>
                    <a:cubicBezTo>
                      <a:pt x="21590" y="6787"/>
                      <a:pt x="18415" y="2976"/>
                      <a:pt x="14605" y="1072"/>
                    </a:cubicBezTo>
                    <a:cubicBezTo>
                      <a:pt x="10795" y="-833"/>
                      <a:pt x="5715" y="-199"/>
                      <a:pt x="2540" y="2976"/>
                    </a:cubicBezTo>
                    <a:cubicBezTo>
                      <a:pt x="635" y="5517"/>
                      <a:pt x="0" y="8692"/>
                      <a:pt x="0" y="11867"/>
                    </a:cubicBezTo>
                    <a:cubicBezTo>
                      <a:pt x="0" y="25837"/>
                      <a:pt x="5715" y="38537"/>
                      <a:pt x="13970" y="49967"/>
                    </a:cubicBezTo>
                    <a:cubicBezTo>
                      <a:pt x="22860" y="60762"/>
                      <a:pt x="33020" y="69651"/>
                      <a:pt x="44450" y="747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8865229" y="803001"/>
                <a:ext cx="367130" cy="365443"/>
              </a:xfrm>
              <a:custGeom>
                <a:avLst/>
                <a:gdLst/>
                <a:ahLst/>
                <a:cxnLst/>
                <a:rect l="l" t="t" r="r" b="b"/>
                <a:pathLst>
                  <a:path w="229456" h="228402" extrusionOk="0">
                    <a:moveTo>
                      <a:pt x="56711" y="156404"/>
                    </a:moveTo>
                    <a:cubicBezTo>
                      <a:pt x="51631" y="164024"/>
                      <a:pt x="46551" y="172279"/>
                      <a:pt x="45281" y="181169"/>
                    </a:cubicBezTo>
                    <a:cubicBezTo>
                      <a:pt x="44011" y="190059"/>
                      <a:pt x="45916" y="200219"/>
                      <a:pt x="52901" y="205934"/>
                    </a:cubicBezTo>
                    <a:cubicBezTo>
                      <a:pt x="59886" y="211649"/>
                      <a:pt x="72586" y="211014"/>
                      <a:pt x="77031" y="202759"/>
                    </a:cubicBezTo>
                    <a:cubicBezTo>
                      <a:pt x="74491" y="211014"/>
                      <a:pt x="80206" y="220539"/>
                      <a:pt x="89096" y="221809"/>
                    </a:cubicBezTo>
                    <a:cubicBezTo>
                      <a:pt x="97351" y="223079"/>
                      <a:pt x="106241" y="216729"/>
                      <a:pt x="108146" y="208474"/>
                    </a:cubicBezTo>
                    <a:cubicBezTo>
                      <a:pt x="110051" y="220539"/>
                      <a:pt x="122751" y="230064"/>
                      <a:pt x="135451" y="228159"/>
                    </a:cubicBezTo>
                    <a:cubicBezTo>
                      <a:pt x="147516" y="226254"/>
                      <a:pt x="157041" y="213554"/>
                      <a:pt x="158946" y="193869"/>
                    </a:cubicBezTo>
                    <a:cubicBezTo>
                      <a:pt x="169106" y="197044"/>
                      <a:pt x="180536" y="199584"/>
                      <a:pt x="190061" y="195139"/>
                    </a:cubicBezTo>
                    <a:cubicBezTo>
                      <a:pt x="199586" y="190059"/>
                      <a:pt x="201491" y="173549"/>
                      <a:pt x="191966" y="170374"/>
                    </a:cubicBezTo>
                    <a:cubicBezTo>
                      <a:pt x="200221" y="172914"/>
                      <a:pt x="210381" y="167834"/>
                      <a:pt x="213556" y="160214"/>
                    </a:cubicBezTo>
                    <a:cubicBezTo>
                      <a:pt x="217366" y="152594"/>
                      <a:pt x="214191" y="141799"/>
                      <a:pt x="207206" y="137354"/>
                    </a:cubicBezTo>
                    <a:cubicBezTo>
                      <a:pt x="218636" y="140529"/>
                      <a:pt x="230066" y="128464"/>
                      <a:pt x="229431" y="117034"/>
                    </a:cubicBezTo>
                    <a:cubicBezTo>
                      <a:pt x="228796" y="105604"/>
                      <a:pt x="219271" y="95444"/>
                      <a:pt x="208476" y="90999"/>
                    </a:cubicBezTo>
                    <a:cubicBezTo>
                      <a:pt x="197681" y="86554"/>
                      <a:pt x="185616" y="86554"/>
                      <a:pt x="173551" y="85919"/>
                    </a:cubicBezTo>
                    <a:cubicBezTo>
                      <a:pt x="180536" y="71949"/>
                      <a:pt x="187521" y="56709"/>
                      <a:pt x="183711" y="42104"/>
                    </a:cubicBezTo>
                    <a:cubicBezTo>
                      <a:pt x="179901" y="26864"/>
                      <a:pt x="160216" y="16069"/>
                      <a:pt x="148786" y="26229"/>
                    </a:cubicBezTo>
                    <a:cubicBezTo>
                      <a:pt x="149421" y="16704"/>
                      <a:pt x="143071" y="7179"/>
                      <a:pt x="134181" y="4639"/>
                    </a:cubicBezTo>
                    <a:cubicBezTo>
                      <a:pt x="125291" y="2099"/>
                      <a:pt x="114496" y="5909"/>
                      <a:pt x="110051" y="14164"/>
                    </a:cubicBezTo>
                    <a:cubicBezTo>
                      <a:pt x="106241" y="1464"/>
                      <a:pt x="89096" y="-3616"/>
                      <a:pt x="77031" y="2734"/>
                    </a:cubicBezTo>
                    <a:cubicBezTo>
                      <a:pt x="64966" y="8449"/>
                      <a:pt x="58616" y="22419"/>
                      <a:pt x="57346" y="35119"/>
                    </a:cubicBezTo>
                    <a:cubicBezTo>
                      <a:pt x="56076" y="48454"/>
                      <a:pt x="59886" y="61154"/>
                      <a:pt x="63061" y="73854"/>
                    </a:cubicBezTo>
                    <a:cubicBezTo>
                      <a:pt x="52901" y="71949"/>
                      <a:pt x="42741" y="69409"/>
                      <a:pt x="32581" y="70679"/>
                    </a:cubicBezTo>
                    <a:cubicBezTo>
                      <a:pt x="22421" y="71949"/>
                      <a:pt x="12261" y="77029"/>
                      <a:pt x="7181" y="85919"/>
                    </a:cubicBezTo>
                    <a:cubicBezTo>
                      <a:pt x="2736" y="94809"/>
                      <a:pt x="5911" y="108144"/>
                      <a:pt x="15436" y="111954"/>
                    </a:cubicBezTo>
                    <a:cubicBezTo>
                      <a:pt x="9086" y="110049"/>
                      <a:pt x="1466" y="113859"/>
                      <a:pt x="196" y="120209"/>
                    </a:cubicBezTo>
                    <a:cubicBezTo>
                      <a:pt x="-1074" y="126559"/>
                      <a:pt x="4006" y="133544"/>
                      <a:pt x="10356" y="134179"/>
                    </a:cubicBezTo>
                    <a:cubicBezTo>
                      <a:pt x="831" y="143069"/>
                      <a:pt x="10991" y="160849"/>
                      <a:pt x="23691" y="162754"/>
                    </a:cubicBezTo>
                    <a:cubicBezTo>
                      <a:pt x="37026" y="166564"/>
                      <a:pt x="49091" y="158944"/>
                      <a:pt x="56711" y="1564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8985534" y="937345"/>
                <a:ext cx="141614" cy="143960"/>
              </a:xfrm>
              <a:custGeom>
                <a:avLst/>
                <a:gdLst/>
                <a:ahLst/>
                <a:cxnLst/>
                <a:rect l="l" t="t" r="r" b="b"/>
                <a:pathLst>
                  <a:path w="88509" h="89975" extrusionOk="0">
                    <a:moveTo>
                      <a:pt x="26609" y="53"/>
                    </a:moveTo>
                    <a:cubicBezTo>
                      <a:pt x="16449" y="53"/>
                      <a:pt x="7559" y="7038"/>
                      <a:pt x="3749" y="15928"/>
                    </a:cubicBezTo>
                    <a:cubicBezTo>
                      <a:pt x="-696" y="24818"/>
                      <a:pt x="-696" y="34978"/>
                      <a:pt x="1209" y="45138"/>
                    </a:cubicBezTo>
                    <a:cubicBezTo>
                      <a:pt x="3749" y="57838"/>
                      <a:pt x="10099" y="70538"/>
                      <a:pt x="19624" y="78793"/>
                    </a:cubicBezTo>
                    <a:cubicBezTo>
                      <a:pt x="29784" y="87683"/>
                      <a:pt x="43119" y="92128"/>
                      <a:pt x="56454" y="88953"/>
                    </a:cubicBezTo>
                    <a:cubicBezTo>
                      <a:pt x="71694" y="85778"/>
                      <a:pt x="83759" y="73078"/>
                      <a:pt x="87569" y="57838"/>
                    </a:cubicBezTo>
                    <a:cubicBezTo>
                      <a:pt x="90744" y="42598"/>
                      <a:pt x="85664" y="26723"/>
                      <a:pt x="75504" y="15293"/>
                    </a:cubicBezTo>
                    <a:cubicBezTo>
                      <a:pt x="64074" y="4498"/>
                      <a:pt x="48834" y="-582"/>
                      <a:pt x="26609" y="53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9031020" y="980676"/>
                <a:ext cx="49187" cy="53312"/>
              </a:xfrm>
              <a:custGeom>
                <a:avLst/>
                <a:gdLst/>
                <a:ahLst/>
                <a:cxnLst/>
                <a:rect l="l" t="t" r="r" b="b"/>
                <a:pathLst>
                  <a:path w="30742" h="33320" extrusionOk="0">
                    <a:moveTo>
                      <a:pt x="1358" y="11074"/>
                    </a:moveTo>
                    <a:cubicBezTo>
                      <a:pt x="-547" y="16154"/>
                      <a:pt x="-547" y="21234"/>
                      <a:pt x="1993" y="26314"/>
                    </a:cubicBezTo>
                    <a:cubicBezTo>
                      <a:pt x="4533" y="30759"/>
                      <a:pt x="8978" y="33299"/>
                      <a:pt x="14058" y="33299"/>
                    </a:cubicBezTo>
                    <a:cubicBezTo>
                      <a:pt x="26758" y="33934"/>
                      <a:pt x="33108" y="20599"/>
                      <a:pt x="29933" y="10439"/>
                    </a:cubicBezTo>
                    <a:cubicBezTo>
                      <a:pt x="28663" y="7264"/>
                      <a:pt x="27393" y="4724"/>
                      <a:pt x="24853" y="2819"/>
                    </a:cubicBezTo>
                    <a:cubicBezTo>
                      <a:pt x="15963" y="-3531"/>
                      <a:pt x="4533" y="1549"/>
                      <a:pt x="1358" y="11074"/>
                    </a:cubicBezTo>
                    <a:close/>
                  </a:path>
                </a:pathLst>
              </a:custGeom>
              <a:solidFill>
                <a:srgbClr val="CA9B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7683668" y="672239"/>
                <a:ext cx="54990" cy="132699"/>
              </a:xfrm>
              <a:custGeom>
                <a:avLst/>
                <a:gdLst/>
                <a:ahLst/>
                <a:cxnLst/>
                <a:rect l="l" t="t" r="r" b="b"/>
                <a:pathLst>
                  <a:path w="34369" h="82937" extrusionOk="0">
                    <a:moveTo>
                      <a:pt x="24250" y="0"/>
                    </a:moveTo>
                    <a:cubicBezTo>
                      <a:pt x="7740" y="20320"/>
                      <a:pt x="-1150" y="46355"/>
                      <a:pt x="120" y="72390"/>
                    </a:cubicBezTo>
                    <a:cubicBezTo>
                      <a:pt x="120" y="75565"/>
                      <a:pt x="755" y="79375"/>
                      <a:pt x="3295" y="81915"/>
                    </a:cubicBezTo>
                    <a:cubicBezTo>
                      <a:pt x="7105" y="84455"/>
                      <a:pt x="12185" y="81915"/>
                      <a:pt x="14725" y="78105"/>
                    </a:cubicBezTo>
                    <a:cubicBezTo>
                      <a:pt x="17265" y="74295"/>
                      <a:pt x="17265" y="69850"/>
                      <a:pt x="16630" y="65405"/>
                    </a:cubicBezTo>
                    <a:cubicBezTo>
                      <a:pt x="16630" y="68580"/>
                      <a:pt x="20440" y="71120"/>
                      <a:pt x="23615" y="71120"/>
                    </a:cubicBezTo>
                    <a:cubicBezTo>
                      <a:pt x="26790" y="71120"/>
                      <a:pt x="29965" y="68580"/>
                      <a:pt x="31235" y="65405"/>
                    </a:cubicBezTo>
                    <a:cubicBezTo>
                      <a:pt x="32505" y="62230"/>
                      <a:pt x="33140" y="59055"/>
                      <a:pt x="33775" y="55880"/>
                    </a:cubicBezTo>
                    <a:cubicBezTo>
                      <a:pt x="35680" y="37465"/>
                      <a:pt x="33140" y="18415"/>
                      <a:pt x="24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7549188" y="640384"/>
                <a:ext cx="128566" cy="51763"/>
              </a:xfrm>
              <a:custGeom>
                <a:avLst/>
                <a:gdLst/>
                <a:ahLst/>
                <a:cxnLst/>
                <a:rect l="l" t="t" r="r" b="b"/>
                <a:pathLst>
                  <a:path w="80354" h="32352" extrusionOk="0">
                    <a:moveTo>
                      <a:pt x="80355" y="12287"/>
                    </a:moveTo>
                    <a:cubicBezTo>
                      <a:pt x="69560" y="7207"/>
                      <a:pt x="58130" y="2762"/>
                      <a:pt x="46065" y="857"/>
                    </a:cubicBezTo>
                    <a:cubicBezTo>
                      <a:pt x="34000" y="-1048"/>
                      <a:pt x="21300" y="222"/>
                      <a:pt x="10505" y="4667"/>
                    </a:cubicBezTo>
                    <a:cubicBezTo>
                      <a:pt x="4790" y="7207"/>
                      <a:pt x="-1560" y="12922"/>
                      <a:pt x="345" y="19272"/>
                    </a:cubicBezTo>
                    <a:cubicBezTo>
                      <a:pt x="1615" y="24352"/>
                      <a:pt x="7330" y="26892"/>
                      <a:pt x="12410" y="26257"/>
                    </a:cubicBezTo>
                    <a:cubicBezTo>
                      <a:pt x="17490" y="25622"/>
                      <a:pt x="21935" y="23082"/>
                      <a:pt x="26380" y="19907"/>
                    </a:cubicBezTo>
                    <a:cubicBezTo>
                      <a:pt x="23205" y="23082"/>
                      <a:pt x="25745" y="28797"/>
                      <a:pt x="29555" y="30702"/>
                    </a:cubicBezTo>
                    <a:cubicBezTo>
                      <a:pt x="33365" y="32607"/>
                      <a:pt x="37810" y="32607"/>
                      <a:pt x="42255" y="31972"/>
                    </a:cubicBezTo>
                    <a:cubicBezTo>
                      <a:pt x="55590" y="30702"/>
                      <a:pt x="68925" y="24987"/>
                      <a:pt x="80355" y="12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8286946" y="238282"/>
                <a:ext cx="22089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5" name="Google Shape;2435;p17"/>
              <p:cNvSpPr/>
              <p:nvPr/>
            </p:nvSpPr>
            <p:spPr>
              <a:xfrm>
                <a:off x="8399537" y="331603"/>
                <a:ext cx="36853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17"/>
              <p:cNvSpPr/>
              <p:nvPr/>
            </p:nvSpPr>
            <p:spPr>
              <a:xfrm>
                <a:off x="8479411" y="657745"/>
                <a:ext cx="184789" cy="175757"/>
              </a:xfrm>
              <a:custGeom>
                <a:avLst/>
                <a:gdLst/>
                <a:ahLst/>
                <a:cxnLst/>
                <a:rect l="l" t="t" r="r" b="b"/>
                <a:pathLst>
                  <a:path w="115493" h="109848" extrusionOk="0">
                    <a:moveTo>
                      <a:pt x="57167" y="9057"/>
                    </a:moveTo>
                    <a:cubicBezTo>
                      <a:pt x="50817" y="-468"/>
                      <a:pt x="36212" y="-3008"/>
                      <a:pt x="27322" y="3977"/>
                    </a:cubicBezTo>
                    <a:cubicBezTo>
                      <a:pt x="18432" y="10962"/>
                      <a:pt x="17162" y="26202"/>
                      <a:pt x="25417" y="34457"/>
                    </a:cubicBezTo>
                    <a:cubicBezTo>
                      <a:pt x="14622" y="35092"/>
                      <a:pt x="3827" y="40807"/>
                      <a:pt x="652" y="50967"/>
                    </a:cubicBezTo>
                    <a:cubicBezTo>
                      <a:pt x="-2523" y="61127"/>
                      <a:pt x="6367" y="73827"/>
                      <a:pt x="17162" y="71922"/>
                    </a:cubicBezTo>
                    <a:cubicBezTo>
                      <a:pt x="8907" y="79542"/>
                      <a:pt x="8907" y="94147"/>
                      <a:pt x="17797" y="101767"/>
                    </a:cubicBezTo>
                    <a:cubicBezTo>
                      <a:pt x="26687" y="109387"/>
                      <a:pt x="40657" y="107482"/>
                      <a:pt x="47007" y="98592"/>
                    </a:cubicBezTo>
                    <a:cubicBezTo>
                      <a:pt x="52087" y="108117"/>
                      <a:pt x="65422" y="112562"/>
                      <a:pt x="75582" y="108117"/>
                    </a:cubicBezTo>
                    <a:cubicBezTo>
                      <a:pt x="85742" y="103037"/>
                      <a:pt x="90822" y="90337"/>
                      <a:pt x="86377" y="80177"/>
                    </a:cubicBezTo>
                    <a:cubicBezTo>
                      <a:pt x="95902" y="83987"/>
                      <a:pt x="107967" y="79542"/>
                      <a:pt x="113047" y="70652"/>
                    </a:cubicBezTo>
                    <a:cubicBezTo>
                      <a:pt x="118127" y="61762"/>
                      <a:pt x="114952" y="49062"/>
                      <a:pt x="106697" y="42712"/>
                    </a:cubicBezTo>
                    <a:cubicBezTo>
                      <a:pt x="113047" y="31282"/>
                      <a:pt x="108602" y="15407"/>
                      <a:pt x="97807" y="7787"/>
                    </a:cubicBezTo>
                    <a:cubicBezTo>
                      <a:pt x="87012" y="167"/>
                      <a:pt x="69867" y="2707"/>
                      <a:pt x="57167" y="9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7" name="Google Shape;2437;p17"/>
              <p:cNvSpPr/>
              <p:nvPr/>
            </p:nvSpPr>
            <p:spPr>
              <a:xfrm>
                <a:off x="8544024" y="718499"/>
                <a:ext cx="52019" cy="51661"/>
              </a:xfrm>
              <a:custGeom>
                <a:avLst/>
                <a:gdLst/>
                <a:ahLst/>
                <a:cxnLst/>
                <a:rect l="l" t="t" r="r" b="b"/>
                <a:pathLst>
                  <a:path w="32512" h="32288" extrusionOk="0">
                    <a:moveTo>
                      <a:pt x="13611" y="934"/>
                    </a:moveTo>
                    <a:cubicBezTo>
                      <a:pt x="7261" y="3474"/>
                      <a:pt x="1546" y="8554"/>
                      <a:pt x="276" y="14904"/>
                    </a:cubicBezTo>
                    <a:cubicBezTo>
                      <a:pt x="-994" y="21254"/>
                      <a:pt x="2181" y="28874"/>
                      <a:pt x="8531" y="31414"/>
                    </a:cubicBezTo>
                    <a:cubicBezTo>
                      <a:pt x="13611" y="33319"/>
                      <a:pt x="19961" y="32049"/>
                      <a:pt x="24406" y="28239"/>
                    </a:cubicBezTo>
                    <a:cubicBezTo>
                      <a:pt x="28216" y="25699"/>
                      <a:pt x="30756" y="21254"/>
                      <a:pt x="32026" y="16809"/>
                    </a:cubicBezTo>
                    <a:cubicBezTo>
                      <a:pt x="33296" y="12364"/>
                      <a:pt x="32026" y="7284"/>
                      <a:pt x="28851" y="4109"/>
                    </a:cubicBezTo>
                    <a:cubicBezTo>
                      <a:pt x="25676" y="1569"/>
                      <a:pt x="19961" y="-1606"/>
                      <a:pt x="13611" y="9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8" name="Google Shape;2438;p17"/>
              <p:cNvSpPr/>
              <p:nvPr/>
            </p:nvSpPr>
            <p:spPr>
              <a:xfrm>
                <a:off x="8672490" y="819568"/>
                <a:ext cx="54267" cy="55880"/>
              </a:xfrm>
              <a:custGeom>
                <a:avLst/>
                <a:gdLst/>
                <a:ahLst/>
                <a:cxnLst/>
                <a:rect l="l" t="t" r="r" b="b"/>
                <a:pathLst>
                  <a:path w="33917" h="34925" extrusionOk="0">
                    <a:moveTo>
                      <a:pt x="0" y="0"/>
                    </a:moveTo>
                    <a:cubicBezTo>
                      <a:pt x="1270" y="13970"/>
                      <a:pt x="10160" y="26670"/>
                      <a:pt x="22225" y="33020"/>
                    </a:cubicBezTo>
                    <a:cubicBezTo>
                      <a:pt x="24130" y="34290"/>
                      <a:pt x="26035" y="34925"/>
                      <a:pt x="28575" y="34925"/>
                    </a:cubicBezTo>
                    <a:cubicBezTo>
                      <a:pt x="30480" y="34925"/>
                      <a:pt x="33020" y="33655"/>
                      <a:pt x="33655" y="31750"/>
                    </a:cubicBezTo>
                    <a:cubicBezTo>
                      <a:pt x="34290" y="29845"/>
                      <a:pt x="33655" y="27305"/>
                      <a:pt x="33020" y="25400"/>
                    </a:cubicBezTo>
                    <a:cubicBezTo>
                      <a:pt x="27940" y="12065"/>
                      <a:pt x="15240" y="190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17"/>
              <p:cNvSpPr/>
              <p:nvPr/>
            </p:nvSpPr>
            <p:spPr>
              <a:xfrm>
                <a:off x="8700938" y="790984"/>
                <a:ext cx="68269" cy="31376"/>
              </a:xfrm>
              <a:custGeom>
                <a:avLst/>
                <a:gdLst/>
                <a:ahLst/>
                <a:cxnLst/>
                <a:rect l="l" t="t" r="r" b="b"/>
                <a:pathLst>
                  <a:path w="42668" h="19610" extrusionOk="0">
                    <a:moveTo>
                      <a:pt x="0" y="5799"/>
                    </a:moveTo>
                    <a:cubicBezTo>
                      <a:pt x="8890" y="12784"/>
                      <a:pt x="20320" y="17229"/>
                      <a:pt x="31750" y="19134"/>
                    </a:cubicBezTo>
                    <a:cubicBezTo>
                      <a:pt x="34290" y="19769"/>
                      <a:pt x="36830" y="19769"/>
                      <a:pt x="38735" y="19134"/>
                    </a:cubicBezTo>
                    <a:cubicBezTo>
                      <a:pt x="41275" y="18499"/>
                      <a:pt x="43180" y="15959"/>
                      <a:pt x="42545" y="13419"/>
                    </a:cubicBezTo>
                    <a:cubicBezTo>
                      <a:pt x="42545" y="11514"/>
                      <a:pt x="40640" y="9609"/>
                      <a:pt x="39370" y="8339"/>
                    </a:cubicBezTo>
                    <a:cubicBezTo>
                      <a:pt x="28575" y="-551"/>
                      <a:pt x="11430" y="-3726"/>
                      <a:pt x="0" y="57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0" name="Google Shape;2440;p17"/>
              <p:cNvSpPr/>
              <p:nvPr/>
            </p:nvSpPr>
            <p:spPr>
              <a:xfrm>
                <a:off x="7734923" y="43555"/>
                <a:ext cx="134867" cy="241547"/>
              </a:xfrm>
              <a:custGeom>
                <a:avLst/>
                <a:gdLst/>
                <a:ahLst/>
                <a:cxnLst/>
                <a:rect l="l" t="t" r="r" b="b"/>
                <a:pathLst>
                  <a:path w="84292" h="150967" extrusionOk="0">
                    <a:moveTo>
                      <a:pt x="78578" y="150968"/>
                    </a:moveTo>
                    <a:cubicBezTo>
                      <a:pt x="75403" y="150968"/>
                      <a:pt x="72863" y="148428"/>
                      <a:pt x="72863" y="145253"/>
                    </a:cubicBezTo>
                    <a:cubicBezTo>
                      <a:pt x="69688" y="93183"/>
                      <a:pt x="43653" y="42383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53178" y="35398"/>
                      <a:pt x="81118" y="89373"/>
                      <a:pt x="84293" y="144618"/>
                    </a:cubicBezTo>
                    <a:cubicBezTo>
                      <a:pt x="84293" y="147793"/>
                      <a:pt x="82388" y="150333"/>
                      <a:pt x="78578" y="150968"/>
                    </a:cubicBezTo>
                    <a:cubicBezTo>
                      <a:pt x="78578" y="150968"/>
                      <a:pt x="78578" y="150968"/>
                      <a:pt x="78578" y="15096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2441;p17"/>
              <p:cNvSpPr/>
              <p:nvPr/>
            </p:nvSpPr>
            <p:spPr>
              <a:xfrm>
                <a:off x="7696288" y="2298"/>
                <a:ext cx="54866" cy="57752"/>
              </a:xfrm>
              <a:custGeom>
                <a:avLst/>
                <a:gdLst/>
                <a:ahLst/>
                <a:cxnLst/>
                <a:rect l="l" t="t" r="r" b="b"/>
                <a:pathLst>
                  <a:path w="34291" h="36095" extrusionOk="0">
                    <a:moveTo>
                      <a:pt x="1123" y="13556"/>
                    </a:moveTo>
                    <a:cubicBezTo>
                      <a:pt x="-2687" y="22446"/>
                      <a:pt x="3663" y="33876"/>
                      <a:pt x="13188" y="35781"/>
                    </a:cubicBezTo>
                    <a:cubicBezTo>
                      <a:pt x="22713" y="37686"/>
                      <a:pt x="32873" y="30701"/>
                      <a:pt x="34143" y="21176"/>
                    </a:cubicBezTo>
                    <a:cubicBezTo>
                      <a:pt x="35413" y="11651"/>
                      <a:pt x="28428" y="1491"/>
                      <a:pt x="18903" y="221"/>
                    </a:cubicBezTo>
                    <a:cubicBezTo>
                      <a:pt x="14458" y="-414"/>
                      <a:pt x="9378" y="221"/>
                      <a:pt x="6203" y="3396"/>
                    </a:cubicBezTo>
                    <a:cubicBezTo>
                      <a:pt x="1758" y="5936"/>
                      <a:pt x="488" y="11651"/>
                      <a:pt x="1123" y="135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17"/>
              <p:cNvSpPr/>
              <p:nvPr/>
            </p:nvSpPr>
            <p:spPr>
              <a:xfrm>
                <a:off x="7726794" y="106551"/>
                <a:ext cx="100323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62702" h="29047" extrusionOk="0">
                    <a:moveTo>
                      <a:pt x="56988" y="29048"/>
                    </a:moveTo>
                    <a:cubicBezTo>
                      <a:pt x="56988" y="29048"/>
                      <a:pt x="56988" y="29048"/>
                      <a:pt x="56988" y="29048"/>
                    </a:cubicBezTo>
                    <a:cubicBezTo>
                      <a:pt x="37303" y="27778"/>
                      <a:pt x="18253" y="21428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23333" y="10633"/>
                      <a:pt x="40478" y="16983"/>
                      <a:pt x="56988" y="17617"/>
                    </a:cubicBezTo>
                    <a:cubicBezTo>
                      <a:pt x="60163" y="17617"/>
                      <a:pt x="62703" y="20792"/>
                      <a:pt x="62703" y="23967"/>
                    </a:cubicBezTo>
                    <a:cubicBezTo>
                      <a:pt x="62703" y="26508"/>
                      <a:pt x="60163" y="29048"/>
                      <a:pt x="56988" y="290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17"/>
              <p:cNvSpPr/>
              <p:nvPr/>
            </p:nvSpPr>
            <p:spPr>
              <a:xfrm>
                <a:off x="7696426" y="81845"/>
                <a:ext cx="42362" cy="43318"/>
              </a:xfrm>
              <a:custGeom>
                <a:avLst/>
                <a:gdLst/>
                <a:ahLst/>
                <a:cxnLst/>
                <a:rect l="l" t="t" r="r" b="b"/>
                <a:pathLst>
                  <a:path w="26476" h="27074" extrusionOk="0">
                    <a:moveTo>
                      <a:pt x="1037" y="8292"/>
                    </a:moveTo>
                    <a:cubicBezTo>
                      <a:pt x="-2138" y="15277"/>
                      <a:pt x="2307" y="24802"/>
                      <a:pt x="9927" y="26707"/>
                    </a:cubicBezTo>
                    <a:cubicBezTo>
                      <a:pt x="17547" y="28612"/>
                      <a:pt x="25802" y="22897"/>
                      <a:pt x="26437" y="14642"/>
                    </a:cubicBezTo>
                    <a:cubicBezTo>
                      <a:pt x="27072" y="7022"/>
                      <a:pt x="20087" y="-598"/>
                      <a:pt x="11832" y="37"/>
                    </a:cubicBezTo>
                    <a:cubicBezTo>
                      <a:pt x="4212" y="672"/>
                      <a:pt x="-2138" y="8927"/>
                      <a:pt x="1037" y="8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4" name="Google Shape;2444;p17"/>
              <p:cNvSpPr/>
              <p:nvPr/>
            </p:nvSpPr>
            <p:spPr>
              <a:xfrm>
                <a:off x="7791800" y="42516"/>
                <a:ext cx="27944" cy="80026"/>
              </a:xfrm>
              <a:custGeom>
                <a:avLst/>
                <a:gdLst/>
                <a:ahLst/>
                <a:cxnLst/>
                <a:rect l="l" t="t" r="r" b="b"/>
                <a:pathLst>
                  <a:path w="17465" h="50016" extrusionOk="0">
                    <a:moveTo>
                      <a:pt x="10647" y="50017"/>
                    </a:moveTo>
                    <a:cubicBezTo>
                      <a:pt x="10012" y="50017"/>
                      <a:pt x="10012" y="50017"/>
                      <a:pt x="9377" y="50017"/>
                    </a:cubicBezTo>
                    <a:cubicBezTo>
                      <a:pt x="6202" y="49382"/>
                      <a:pt x="4297" y="46207"/>
                      <a:pt x="4932" y="43032"/>
                    </a:cubicBezTo>
                    <a:cubicBezTo>
                      <a:pt x="6837" y="31602"/>
                      <a:pt x="5567" y="18902"/>
                      <a:pt x="487" y="8107"/>
                    </a:cubicBezTo>
                    <a:cubicBezTo>
                      <a:pt x="-783" y="4932"/>
                      <a:pt x="487" y="1757"/>
                      <a:pt x="3662" y="487"/>
                    </a:cubicBezTo>
                    <a:cubicBezTo>
                      <a:pt x="6837" y="-783"/>
                      <a:pt x="10012" y="487"/>
                      <a:pt x="11282" y="3662"/>
                    </a:cubicBezTo>
                    <a:cubicBezTo>
                      <a:pt x="16997" y="16997"/>
                      <a:pt x="18902" y="31602"/>
                      <a:pt x="16362" y="45572"/>
                    </a:cubicBezTo>
                    <a:cubicBezTo>
                      <a:pt x="15727" y="48112"/>
                      <a:pt x="13187" y="50017"/>
                      <a:pt x="10647" y="500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5" name="Google Shape;2445;p17"/>
              <p:cNvSpPr/>
              <p:nvPr/>
            </p:nvSpPr>
            <p:spPr>
              <a:xfrm>
                <a:off x="7774348" y="4632"/>
                <a:ext cx="43158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6974" h="26469" extrusionOk="0">
                    <a:moveTo>
                      <a:pt x="1234" y="5748"/>
                    </a:moveTo>
                    <a:cubicBezTo>
                      <a:pt x="-1941" y="12733"/>
                      <a:pt x="1234" y="22258"/>
                      <a:pt x="8219" y="25433"/>
                    </a:cubicBezTo>
                    <a:cubicBezTo>
                      <a:pt x="15204" y="28608"/>
                      <a:pt x="24729" y="24163"/>
                      <a:pt x="26634" y="16543"/>
                    </a:cubicBezTo>
                    <a:cubicBezTo>
                      <a:pt x="28539" y="8923"/>
                      <a:pt x="22189" y="668"/>
                      <a:pt x="14569" y="33"/>
                    </a:cubicBezTo>
                    <a:cubicBezTo>
                      <a:pt x="6949" y="-602"/>
                      <a:pt x="599" y="8288"/>
                      <a:pt x="1234" y="5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6" name="Google Shape;2446;p17"/>
              <p:cNvSpPr/>
              <p:nvPr/>
            </p:nvSpPr>
            <p:spPr>
              <a:xfrm>
                <a:off x="7850732" y="134583"/>
                <a:ext cx="32782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17"/>
              <p:cNvSpPr/>
              <p:nvPr/>
            </p:nvSpPr>
            <p:spPr>
              <a:xfrm>
                <a:off x="7845011" y="91049"/>
                <a:ext cx="53440" cy="53674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33546" extrusionOk="0">
                    <a:moveTo>
                      <a:pt x="886" y="10795"/>
                    </a:moveTo>
                    <a:cubicBezTo>
                      <a:pt x="-2289" y="19685"/>
                      <a:pt x="3426" y="30480"/>
                      <a:pt x="12316" y="33020"/>
                    </a:cubicBezTo>
                    <a:cubicBezTo>
                      <a:pt x="21206" y="35560"/>
                      <a:pt x="32001" y="28575"/>
                      <a:pt x="33271" y="19050"/>
                    </a:cubicBezTo>
                    <a:cubicBezTo>
                      <a:pt x="34541" y="9525"/>
                      <a:pt x="26286" y="0"/>
                      <a:pt x="16761" y="0"/>
                    </a:cubicBezTo>
                    <a:cubicBezTo>
                      <a:pt x="7236" y="0"/>
                      <a:pt x="-1019" y="9525"/>
                      <a:pt x="886" y="107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17"/>
              <p:cNvSpPr/>
              <p:nvPr/>
            </p:nvSpPr>
            <p:spPr>
              <a:xfrm>
                <a:off x="7800741" y="190658"/>
                <a:ext cx="67472" cy="71085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9" name="Google Shape;2449;p17"/>
              <p:cNvSpPr/>
              <p:nvPr/>
            </p:nvSpPr>
            <p:spPr>
              <a:xfrm>
                <a:off x="7776988" y="162031"/>
                <a:ext cx="38827" cy="39142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0" name="Google Shape;2450;p17"/>
              <p:cNvSpPr/>
              <p:nvPr/>
            </p:nvSpPr>
            <p:spPr>
              <a:xfrm>
                <a:off x="7273852" y="271111"/>
                <a:ext cx="274741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71713" h="211953" extrusionOk="0">
                    <a:moveTo>
                      <a:pt x="170514" y="44948"/>
                    </a:moveTo>
                    <a:cubicBezTo>
                      <a:pt x="167974" y="38598"/>
                      <a:pt x="160354" y="34153"/>
                      <a:pt x="154004" y="36693"/>
                    </a:cubicBezTo>
                    <a:cubicBezTo>
                      <a:pt x="160354" y="29708"/>
                      <a:pt x="164799" y="21453"/>
                      <a:pt x="166704" y="12563"/>
                    </a:cubicBezTo>
                    <a:cubicBezTo>
                      <a:pt x="167339" y="9388"/>
                      <a:pt x="167974" y="5578"/>
                      <a:pt x="166069" y="3038"/>
                    </a:cubicBezTo>
                    <a:cubicBezTo>
                      <a:pt x="164164" y="498"/>
                      <a:pt x="159719" y="-772"/>
                      <a:pt x="156544" y="498"/>
                    </a:cubicBezTo>
                    <a:cubicBezTo>
                      <a:pt x="153369" y="1133"/>
                      <a:pt x="150194" y="3673"/>
                      <a:pt x="147654" y="6213"/>
                    </a:cubicBezTo>
                    <a:cubicBezTo>
                      <a:pt x="118444" y="32248"/>
                      <a:pt x="101934" y="70983"/>
                      <a:pt x="101299" y="110353"/>
                    </a:cubicBezTo>
                    <a:cubicBezTo>
                      <a:pt x="89234" y="76063"/>
                      <a:pt x="70819" y="43678"/>
                      <a:pt x="47324" y="16373"/>
                    </a:cubicBezTo>
                    <a:cubicBezTo>
                      <a:pt x="45419" y="13833"/>
                      <a:pt x="41609" y="13833"/>
                      <a:pt x="39069" y="15738"/>
                    </a:cubicBezTo>
                    <a:cubicBezTo>
                      <a:pt x="36529" y="17643"/>
                      <a:pt x="36529" y="21453"/>
                      <a:pt x="38434" y="23993"/>
                    </a:cubicBezTo>
                    <a:cubicBezTo>
                      <a:pt x="68279" y="58283"/>
                      <a:pt x="89234" y="100193"/>
                      <a:pt x="99394" y="145278"/>
                    </a:cubicBezTo>
                    <a:cubicBezTo>
                      <a:pt x="75899" y="126863"/>
                      <a:pt x="46054" y="113528"/>
                      <a:pt x="16844" y="118608"/>
                    </a:cubicBezTo>
                    <a:cubicBezTo>
                      <a:pt x="12399" y="119243"/>
                      <a:pt x="7954" y="120513"/>
                      <a:pt x="4779" y="123053"/>
                    </a:cubicBezTo>
                    <a:cubicBezTo>
                      <a:pt x="1604" y="125593"/>
                      <a:pt x="-936" y="130673"/>
                      <a:pt x="334" y="134483"/>
                    </a:cubicBezTo>
                    <a:cubicBezTo>
                      <a:pt x="1604" y="138928"/>
                      <a:pt x="6049" y="141468"/>
                      <a:pt x="10494" y="142103"/>
                    </a:cubicBezTo>
                    <a:cubicBezTo>
                      <a:pt x="14939" y="142738"/>
                      <a:pt x="19384" y="141468"/>
                      <a:pt x="23829" y="140833"/>
                    </a:cubicBezTo>
                    <a:cubicBezTo>
                      <a:pt x="19384" y="142103"/>
                      <a:pt x="18114" y="148453"/>
                      <a:pt x="20654" y="152263"/>
                    </a:cubicBezTo>
                    <a:cubicBezTo>
                      <a:pt x="23194" y="156073"/>
                      <a:pt x="28274" y="157978"/>
                      <a:pt x="32719" y="158613"/>
                    </a:cubicBezTo>
                    <a:cubicBezTo>
                      <a:pt x="42244" y="160518"/>
                      <a:pt x="53039" y="159883"/>
                      <a:pt x="61929" y="156073"/>
                    </a:cubicBezTo>
                    <a:cubicBezTo>
                      <a:pt x="60659" y="159883"/>
                      <a:pt x="63199" y="164328"/>
                      <a:pt x="67009" y="166233"/>
                    </a:cubicBezTo>
                    <a:cubicBezTo>
                      <a:pt x="70819" y="168138"/>
                      <a:pt x="74629" y="168138"/>
                      <a:pt x="79074" y="167503"/>
                    </a:cubicBezTo>
                    <a:cubicBezTo>
                      <a:pt x="87964" y="166233"/>
                      <a:pt x="96854" y="163058"/>
                      <a:pt x="102569" y="154168"/>
                    </a:cubicBezTo>
                    <a:cubicBezTo>
                      <a:pt x="105744" y="171313"/>
                      <a:pt x="107649" y="188458"/>
                      <a:pt x="107649" y="206238"/>
                    </a:cubicBezTo>
                    <a:cubicBezTo>
                      <a:pt x="107649" y="209413"/>
                      <a:pt x="110189" y="211953"/>
                      <a:pt x="113364" y="211953"/>
                    </a:cubicBezTo>
                    <a:cubicBezTo>
                      <a:pt x="113364" y="211953"/>
                      <a:pt x="113364" y="211953"/>
                      <a:pt x="113364" y="211953"/>
                    </a:cubicBezTo>
                    <a:cubicBezTo>
                      <a:pt x="116539" y="211953"/>
                      <a:pt x="119079" y="209413"/>
                      <a:pt x="119079" y="206238"/>
                    </a:cubicBezTo>
                    <a:cubicBezTo>
                      <a:pt x="119079" y="177663"/>
                      <a:pt x="114634" y="149088"/>
                      <a:pt x="106379" y="121148"/>
                    </a:cubicBezTo>
                    <a:cubicBezTo>
                      <a:pt x="127969" y="123688"/>
                      <a:pt x="145749" y="112258"/>
                      <a:pt x="157814" y="96383"/>
                    </a:cubicBezTo>
                    <a:cubicBezTo>
                      <a:pt x="160354" y="93208"/>
                      <a:pt x="162259" y="89398"/>
                      <a:pt x="161624" y="85588"/>
                    </a:cubicBezTo>
                    <a:cubicBezTo>
                      <a:pt x="161624" y="81778"/>
                      <a:pt x="157814" y="77968"/>
                      <a:pt x="154004" y="79238"/>
                    </a:cubicBezTo>
                    <a:cubicBezTo>
                      <a:pt x="159084" y="74793"/>
                      <a:pt x="164799" y="70348"/>
                      <a:pt x="168609" y="64633"/>
                    </a:cubicBezTo>
                    <a:cubicBezTo>
                      <a:pt x="171149" y="58918"/>
                      <a:pt x="173054" y="51298"/>
                      <a:pt x="170514" y="44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17"/>
              <p:cNvSpPr/>
              <p:nvPr/>
            </p:nvSpPr>
            <p:spPr>
              <a:xfrm>
                <a:off x="7021841" y="-57381"/>
                <a:ext cx="492123" cy="520405"/>
              </a:xfrm>
              <a:custGeom>
                <a:avLst/>
                <a:gdLst/>
                <a:ahLst/>
                <a:cxnLst/>
                <a:rect l="l" t="t" r="r" b="b"/>
                <a:pathLst>
                  <a:path w="307577" h="325253" extrusionOk="0">
                    <a:moveTo>
                      <a:pt x="200376" y="153724"/>
                    </a:moveTo>
                    <a:cubicBezTo>
                      <a:pt x="218156" y="138484"/>
                      <a:pt x="233396" y="120069"/>
                      <a:pt x="245461" y="99749"/>
                    </a:cubicBezTo>
                    <a:cubicBezTo>
                      <a:pt x="253716" y="85779"/>
                      <a:pt x="260701" y="69904"/>
                      <a:pt x="260701" y="53394"/>
                    </a:cubicBezTo>
                    <a:cubicBezTo>
                      <a:pt x="260701" y="36884"/>
                      <a:pt x="252446" y="19739"/>
                      <a:pt x="237206" y="12754"/>
                    </a:cubicBezTo>
                    <a:cubicBezTo>
                      <a:pt x="221966" y="5769"/>
                      <a:pt x="201011" y="14024"/>
                      <a:pt x="197201" y="29899"/>
                    </a:cubicBezTo>
                    <a:cubicBezTo>
                      <a:pt x="202281" y="19739"/>
                      <a:pt x="194026" y="5769"/>
                      <a:pt x="182596" y="5769"/>
                    </a:cubicBezTo>
                    <a:cubicBezTo>
                      <a:pt x="171166" y="5769"/>
                      <a:pt x="162911" y="19739"/>
                      <a:pt x="167991" y="29899"/>
                    </a:cubicBezTo>
                    <a:cubicBezTo>
                      <a:pt x="166721" y="22914"/>
                      <a:pt x="164816" y="15929"/>
                      <a:pt x="161006" y="10214"/>
                    </a:cubicBezTo>
                    <a:cubicBezTo>
                      <a:pt x="157196" y="4499"/>
                      <a:pt x="150846" y="-581"/>
                      <a:pt x="143226" y="54"/>
                    </a:cubicBezTo>
                    <a:cubicBezTo>
                      <a:pt x="131796" y="689"/>
                      <a:pt x="125446" y="14024"/>
                      <a:pt x="123541" y="25454"/>
                    </a:cubicBezTo>
                    <a:cubicBezTo>
                      <a:pt x="117191" y="59109"/>
                      <a:pt x="123541" y="94669"/>
                      <a:pt x="141321" y="123879"/>
                    </a:cubicBezTo>
                    <a:cubicBezTo>
                      <a:pt x="117826" y="98479"/>
                      <a:pt x="91791" y="78159"/>
                      <a:pt x="62581" y="63554"/>
                    </a:cubicBezTo>
                    <a:cubicBezTo>
                      <a:pt x="51151" y="57839"/>
                      <a:pt x="37816" y="53394"/>
                      <a:pt x="26386" y="58474"/>
                    </a:cubicBezTo>
                    <a:cubicBezTo>
                      <a:pt x="18766" y="61649"/>
                      <a:pt x="13686" y="69269"/>
                      <a:pt x="13051" y="77524"/>
                    </a:cubicBezTo>
                    <a:cubicBezTo>
                      <a:pt x="12416" y="85779"/>
                      <a:pt x="15591" y="94034"/>
                      <a:pt x="21941" y="99114"/>
                    </a:cubicBezTo>
                    <a:cubicBezTo>
                      <a:pt x="18766" y="94034"/>
                      <a:pt x="9876" y="95304"/>
                      <a:pt x="6701" y="100384"/>
                    </a:cubicBezTo>
                    <a:cubicBezTo>
                      <a:pt x="3526" y="105464"/>
                      <a:pt x="4796" y="112449"/>
                      <a:pt x="7971" y="116894"/>
                    </a:cubicBezTo>
                    <a:cubicBezTo>
                      <a:pt x="11146" y="121974"/>
                      <a:pt x="16226" y="125149"/>
                      <a:pt x="21306" y="128324"/>
                    </a:cubicBezTo>
                    <a:cubicBezTo>
                      <a:pt x="16226" y="122609"/>
                      <a:pt x="6066" y="124514"/>
                      <a:pt x="2256" y="130864"/>
                    </a:cubicBezTo>
                    <a:cubicBezTo>
                      <a:pt x="-1554" y="137214"/>
                      <a:pt x="-284" y="146104"/>
                      <a:pt x="4161" y="151819"/>
                    </a:cubicBezTo>
                    <a:cubicBezTo>
                      <a:pt x="8606" y="158169"/>
                      <a:pt x="14956" y="161979"/>
                      <a:pt x="21941" y="165154"/>
                    </a:cubicBezTo>
                    <a:cubicBezTo>
                      <a:pt x="43531" y="175949"/>
                      <a:pt x="68931" y="181029"/>
                      <a:pt x="93061" y="177219"/>
                    </a:cubicBezTo>
                    <a:cubicBezTo>
                      <a:pt x="63851" y="194999"/>
                      <a:pt x="34641" y="216589"/>
                      <a:pt x="25116" y="248339"/>
                    </a:cubicBezTo>
                    <a:cubicBezTo>
                      <a:pt x="23846" y="253419"/>
                      <a:pt x="22576" y="259134"/>
                      <a:pt x="23846" y="264214"/>
                    </a:cubicBezTo>
                    <a:cubicBezTo>
                      <a:pt x="25116" y="269294"/>
                      <a:pt x="28291" y="274374"/>
                      <a:pt x="33371" y="276279"/>
                    </a:cubicBezTo>
                    <a:cubicBezTo>
                      <a:pt x="38451" y="278184"/>
                      <a:pt x="45436" y="275644"/>
                      <a:pt x="46706" y="270564"/>
                    </a:cubicBezTo>
                    <a:cubicBezTo>
                      <a:pt x="42896" y="273104"/>
                      <a:pt x="42896" y="279454"/>
                      <a:pt x="46071" y="283264"/>
                    </a:cubicBezTo>
                    <a:cubicBezTo>
                      <a:pt x="49246" y="286439"/>
                      <a:pt x="54961" y="287074"/>
                      <a:pt x="59406" y="285169"/>
                    </a:cubicBezTo>
                    <a:cubicBezTo>
                      <a:pt x="63851" y="283264"/>
                      <a:pt x="67026" y="278819"/>
                      <a:pt x="68296" y="274374"/>
                    </a:cubicBezTo>
                    <a:cubicBezTo>
                      <a:pt x="65756" y="281994"/>
                      <a:pt x="65121" y="292154"/>
                      <a:pt x="71471" y="296599"/>
                    </a:cubicBezTo>
                    <a:cubicBezTo>
                      <a:pt x="75281" y="299139"/>
                      <a:pt x="80361" y="299139"/>
                      <a:pt x="84806" y="296599"/>
                    </a:cubicBezTo>
                    <a:cubicBezTo>
                      <a:pt x="88616" y="294694"/>
                      <a:pt x="92426" y="290884"/>
                      <a:pt x="94966" y="287709"/>
                    </a:cubicBezTo>
                    <a:cubicBezTo>
                      <a:pt x="111476" y="268024"/>
                      <a:pt x="122906" y="244529"/>
                      <a:pt x="134336" y="221669"/>
                    </a:cubicBezTo>
                    <a:cubicBezTo>
                      <a:pt x="129891" y="246434"/>
                      <a:pt x="123541" y="272469"/>
                      <a:pt x="129256" y="297234"/>
                    </a:cubicBezTo>
                    <a:cubicBezTo>
                      <a:pt x="131161" y="304219"/>
                      <a:pt x="133701" y="311204"/>
                      <a:pt x="138146" y="316919"/>
                    </a:cubicBezTo>
                    <a:cubicBezTo>
                      <a:pt x="142591" y="322634"/>
                      <a:pt x="150211" y="325809"/>
                      <a:pt x="157196" y="325174"/>
                    </a:cubicBezTo>
                    <a:cubicBezTo>
                      <a:pt x="164181" y="324539"/>
                      <a:pt x="170531" y="318189"/>
                      <a:pt x="170531" y="310569"/>
                    </a:cubicBezTo>
                    <a:cubicBezTo>
                      <a:pt x="175611" y="315014"/>
                      <a:pt x="183866" y="316284"/>
                      <a:pt x="190216" y="313744"/>
                    </a:cubicBezTo>
                    <a:cubicBezTo>
                      <a:pt x="196566" y="310569"/>
                      <a:pt x="200376" y="303584"/>
                      <a:pt x="200376" y="296599"/>
                    </a:cubicBezTo>
                    <a:cubicBezTo>
                      <a:pt x="201646" y="301679"/>
                      <a:pt x="208631" y="304219"/>
                      <a:pt x="213711" y="302314"/>
                    </a:cubicBezTo>
                    <a:cubicBezTo>
                      <a:pt x="218791" y="300409"/>
                      <a:pt x="221966" y="294694"/>
                      <a:pt x="222601" y="288979"/>
                    </a:cubicBezTo>
                    <a:cubicBezTo>
                      <a:pt x="223236" y="283264"/>
                      <a:pt x="221966" y="278184"/>
                      <a:pt x="220061" y="272469"/>
                    </a:cubicBezTo>
                    <a:cubicBezTo>
                      <a:pt x="214346" y="254054"/>
                      <a:pt x="204186" y="236274"/>
                      <a:pt x="195931" y="219764"/>
                    </a:cubicBezTo>
                    <a:cubicBezTo>
                      <a:pt x="214346" y="234369"/>
                      <a:pt x="235301" y="246434"/>
                      <a:pt x="258161" y="254054"/>
                    </a:cubicBezTo>
                    <a:cubicBezTo>
                      <a:pt x="267686" y="257229"/>
                      <a:pt x="278481" y="259769"/>
                      <a:pt x="287371" y="256594"/>
                    </a:cubicBezTo>
                    <a:cubicBezTo>
                      <a:pt x="291816" y="255324"/>
                      <a:pt x="295626" y="252149"/>
                      <a:pt x="296896" y="247704"/>
                    </a:cubicBezTo>
                    <a:cubicBezTo>
                      <a:pt x="298801" y="242624"/>
                      <a:pt x="296896" y="236909"/>
                      <a:pt x="293086" y="233099"/>
                    </a:cubicBezTo>
                    <a:cubicBezTo>
                      <a:pt x="289276" y="229289"/>
                      <a:pt x="284831" y="226749"/>
                      <a:pt x="279751" y="224209"/>
                    </a:cubicBezTo>
                    <a:cubicBezTo>
                      <a:pt x="285466" y="228019"/>
                      <a:pt x="293721" y="228019"/>
                      <a:pt x="299436" y="223574"/>
                    </a:cubicBezTo>
                    <a:cubicBezTo>
                      <a:pt x="304516" y="219129"/>
                      <a:pt x="306421" y="210874"/>
                      <a:pt x="303881" y="204524"/>
                    </a:cubicBezTo>
                    <a:cubicBezTo>
                      <a:pt x="300706" y="198174"/>
                      <a:pt x="293721" y="194364"/>
                      <a:pt x="286736" y="194999"/>
                    </a:cubicBezTo>
                    <a:cubicBezTo>
                      <a:pt x="294356" y="193094"/>
                      <a:pt x="303246" y="189919"/>
                      <a:pt x="306421" y="182299"/>
                    </a:cubicBezTo>
                    <a:cubicBezTo>
                      <a:pt x="308961" y="176584"/>
                      <a:pt x="307056" y="168964"/>
                      <a:pt x="303246" y="163884"/>
                    </a:cubicBezTo>
                    <a:cubicBezTo>
                      <a:pt x="299436" y="158804"/>
                      <a:pt x="293721" y="154994"/>
                      <a:pt x="287371" y="152454"/>
                    </a:cubicBezTo>
                    <a:cubicBezTo>
                      <a:pt x="261336" y="142294"/>
                      <a:pt x="229586" y="142294"/>
                      <a:pt x="200376" y="1537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17"/>
              <p:cNvSpPr/>
              <p:nvPr/>
            </p:nvSpPr>
            <p:spPr>
              <a:xfrm>
                <a:off x="7207170" y="186029"/>
                <a:ext cx="26571" cy="28118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17574" extrusionOk="0">
                    <a:moveTo>
                      <a:pt x="5178" y="2872"/>
                    </a:moveTo>
                    <a:cubicBezTo>
                      <a:pt x="2003" y="4142"/>
                      <a:pt x="-537" y="7952"/>
                      <a:pt x="98" y="11762"/>
                    </a:cubicBezTo>
                    <a:cubicBezTo>
                      <a:pt x="733" y="15572"/>
                      <a:pt x="4543" y="18112"/>
                      <a:pt x="8353" y="17477"/>
                    </a:cubicBezTo>
                    <a:cubicBezTo>
                      <a:pt x="10258" y="16842"/>
                      <a:pt x="12798" y="15572"/>
                      <a:pt x="14068" y="13667"/>
                    </a:cubicBezTo>
                    <a:cubicBezTo>
                      <a:pt x="15338" y="11762"/>
                      <a:pt x="16608" y="9222"/>
                      <a:pt x="16608" y="6682"/>
                    </a:cubicBezTo>
                    <a:cubicBezTo>
                      <a:pt x="16608" y="4142"/>
                      <a:pt x="15338" y="1602"/>
                      <a:pt x="13433" y="332"/>
                    </a:cubicBezTo>
                    <a:cubicBezTo>
                      <a:pt x="10893" y="-303"/>
                      <a:pt x="8353" y="-303"/>
                      <a:pt x="5178" y="28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17"/>
              <p:cNvSpPr/>
              <p:nvPr/>
            </p:nvSpPr>
            <p:spPr>
              <a:xfrm>
                <a:off x="7272702" y="153482"/>
                <a:ext cx="30530" cy="28416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17760" extrusionOk="0">
                    <a:moveTo>
                      <a:pt x="4862" y="2258"/>
                    </a:moveTo>
                    <a:cubicBezTo>
                      <a:pt x="3592" y="3528"/>
                      <a:pt x="1687" y="5433"/>
                      <a:pt x="1052" y="7338"/>
                    </a:cubicBezTo>
                    <a:cubicBezTo>
                      <a:pt x="-218" y="9243"/>
                      <a:pt x="-218" y="11783"/>
                      <a:pt x="417" y="13688"/>
                    </a:cubicBezTo>
                    <a:cubicBezTo>
                      <a:pt x="1052" y="15593"/>
                      <a:pt x="2957" y="16863"/>
                      <a:pt x="4862" y="17498"/>
                    </a:cubicBezTo>
                    <a:cubicBezTo>
                      <a:pt x="6767" y="18133"/>
                      <a:pt x="8672" y="17498"/>
                      <a:pt x="10577" y="16863"/>
                    </a:cubicBezTo>
                    <a:cubicBezTo>
                      <a:pt x="13752" y="15593"/>
                      <a:pt x="16292" y="13688"/>
                      <a:pt x="17562" y="11148"/>
                    </a:cubicBezTo>
                    <a:cubicBezTo>
                      <a:pt x="18832" y="9243"/>
                      <a:pt x="19467" y="7338"/>
                      <a:pt x="18832" y="5433"/>
                    </a:cubicBezTo>
                    <a:cubicBezTo>
                      <a:pt x="18197" y="2893"/>
                      <a:pt x="15657" y="988"/>
                      <a:pt x="13117" y="353"/>
                    </a:cubicBezTo>
                    <a:cubicBezTo>
                      <a:pt x="9942" y="-282"/>
                      <a:pt x="6767" y="-282"/>
                      <a:pt x="4862" y="22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17"/>
              <p:cNvSpPr/>
              <p:nvPr/>
            </p:nvSpPr>
            <p:spPr>
              <a:xfrm>
                <a:off x="7258046" y="238465"/>
                <a:ext cx="30213" cy="33621"/>
              </a:xfrm>
              <a:custGeom>
                <a:avLst/>
                <a:gdLst/>
                <a:ahLst/>
                <a:cxnLst/>
                <a:rect l="l" t="t" r="r" b="b"/>
                <a:pathLst>
                  <a:path w="18883" h="21013" extrusionOk="0">
                    <a:moveTo>
                      <a:pt x="3861" y="4391"/>
                    </a:moveTo>
                    <a:cubicBezTo>
                      <a:pt x="51" y="6931"/>
                      <a:pt x="-1219" y="12646"/>
                      <a:pt x="1321" y="16456"/>
                    </a:cubicBezTo>
                    <a:cubicBezTo>
                      <a:pt x="3861" y="20266"/>
                      <a:pt x="8941" y="22171"/>
                      <a:pt x="12751" y="20266"/>
                    </a:cubicBezTo>
                    <a:cubicBezTo>
                      <a:pt x="15291" y="18996"/>
                      <a:pt x="17196" y="17091"/>
                      <a:pt x="17831" y="14551"/>
                    </a:cubicBezTo>
                    <a:cubicBezTo>
                      <a:pt x="19101" y="12011"/>
                      <a:pt x="19101" y="8836"/>
                      <a:pt x="18466" y="6296"/>
                    </a:cubicBezTo>
                    <a:cubicBezTo>
                      <a:pt x="17831" y="3756"/>
                      <a:pt x="15291" y="1216"/>
                      <a:pt x="12751" y="581"/>
                    </a:cubicBezTo>
                    <a:cubicBezTo>
                      <a:pt x="9576" y="-1324"/>
                      <a:pt x="7671" y="1851"/>
                      <a:pt x="3861" y="43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17"/>
              <p:cNvSpPr/>
              <p:nvPr/>
            </p:nvSpPr>
            <p:spPr>
              <a:xfrm>
                <a:off x="7870466" y="588885"/>
                <a:ext cx="443333" cy="434931"/>
              </a:xfrm>
              <a:custGeom>
                <a:avLst/>
                <a:gdLst/>
                <a:ahLst/>
                <a:cxnLst/>
                <a:rect l="l" t="t" r="r" b="b"/>
                <a:pathLst>
                  <a:path w="277083" h="271832" extrusionOk="0">
                    <a:moveTo>
                      <a:pt x="141188" y="90193"/>
                    </a:moveTo>
                    <a:cubicBezTo>
                      <a:pt x="136108" y="67333"/>
                      <a:pt x="136108" y="43203"/>
                      <a:pt x="140553" y="20343"/>
                    </a:cubicBezTo>
                    <a:cubicBezTo>
                      <a:pt x="142458" y="11453"/>
                      <a:pt x="147538" y="23"/>
                      <a:pt x="156428" y="23"/>
                    </a:cubicBezTo>
                    <a:cubicBezTo>
                      <a:pt x="167223" y="-612"/>
                      <a:pt x="172303" y="12088"/>
                      <a:pt x="174843" y="22883"/>
                    </a:cubicBezTo>
                    <a:cubicBezTo>
                      <a:pt x="174208" y="11453"/>
                      <a:pt x="186273" y="1928"/>
                      <a:pt x="197068" y="5103"/>
                    </a:cubicBezTo>
                    <a:cubicBezTo>
                      <a:pt x="207863" y="8278"/>
                      <a:pt x="212943" y="22883"/>
                      <a:pt x="206593" y="32408"/>
                    </a:cubicBezTo>
                    <a:cubicBezTo>
                      <a:pt x="207863" y="19708"/>
                      <a:pt x="225643" y="13993"/>
                      <a:pt x="235803" y="21613"/>
                    </a:cubicBezTo>
                    <a:cubicBezTo>
                      <a:pt x="245963" y="29233"/>
                      <a:pt x="248503" y="43838"/>
                      <a:pt x="244058" y="55903"/>
                    </a:cubicBezTo>
                    <a:cubicBezTo>
                      <a:pt x="239613" y="67968"/>
                      <a:pt x="230723" y="77493"/>
                      <a:pt x="221833" y="86383"/>
                    </a:cubicBezTo>
                    <a:cubicBezTo>
                      <a:pt x="212943" y="95273"/>
                      <a:pt x="202783" y="104163"/>
                      <a:pt x="197703" y="115593"/>
                    </a:cubicBezTo>
                    <a:cubicBezTo>
                      <a:pt x="216118" y="106703"/>
                      <a:pt x="237073" y="102893"/>
                      <a:pt x="258028" y="104163"/>
                    </a:cubicBezTo>
                    <a:cubicBezTo>
                      <a:pt x="265648" y="104798"/>
                      <a:pt x="274538" y="106703"/>
                      <a:pt x="276443" y="114323"/>
                    </a:cubicBezTo>
                    <a:cubicBezTo>
                      <a:pt x="278348" y="119403"/>
                      <a:pt x="275808" y="125753"/>
                      <a:pt x="271363" y="129563"/>
                    </a:cubicBezTo>
                    <a:cubicBezTo>
                      <a:pt x="266918" y="133373"/>
                      <a:pt x="261838" y="135278"/>
                      <a:pt x="256123" y="136548"/>
                    </a:cubicBezTo>
                    <a:cubicBezTo>
                      <a:pt x="264378" y="133373"/>
                      <a:pt x="273903" y="139723"/>
                      <a:pt x="275173" y="147978"/>
                    </a:cubicBezTo>
                    <a:cubicBezTo>
                      <a:pt x="276443" y="156233"/>
                      <a:pt x="268823" y="165123"/>
                      <a:pt x="260568" y="164488"/>
                    </a:cubicBezTo>
                    <a:cubicBezTo>
                      <a:pt x="270728" y="162583"/>
                      <a:pt x="278348" y="177188"/>
                      <a:pt x="273268" y="186713"/>
                    </a:cubicBezTo>
                    <a:cubicBezTo>
                      <a:pt x="268823" y="196238"/>
                      <a:pt x="257393" y="200683"/>
                      <a:pt x="247233" y="202588"/>
                    </a:cubicBezTo>
                    <a:cubicBezTo>
                      <a:pt x="219293" y="207668"/>
                      <a:pt x="188813" y="200048"/>
                      <a:pt x="163413" y="180363"/>
                    </a:cubicBezTo>
                    <a:cubicBezTo>
                      <a:pt x="171033" y="198143"/>
                      <a:pt x="179288" y="216558"/>
                      <a:pt x="179288" y="236243"/>
                    </a:cubicBezTo>
                    <a:cubicBezTo>
                      <a:pt x="179288" y="243228"/>
                      <a:pt x="178653" y="250213"/>
                      <a:pt x="175478" y="255928"/>
                    </a:cubicBezTo>
                    <a:cubicBezTo>
                      <a:pt x="172303" y="261643"/>
                      <a:pt x="165953" y="266088"/>
                      <a:pt x="158968" y="266088"/>
                    </a:cubicBezTo>
                    <a:cubicBezTo>
                      <a:pt x="151983" y="266088"/>
                      <a:pt x="145633" y="259738"/>
                      <a:pt x="146268" y="252753"/>
                    </a:cubicBezTo>
                    <a:cubicBezTo>
                      <a:pt x="144998" y="262913"/>
                      <a:pt x="136108" y="272438"/>
                      <a:pt x="125948" y="271803"/>
                    </a:cubicBezTo>
                    <a:cubicBezTo>
                      <a:pt x="115788" y="271168"/>
                      <a:pt x="107533" y="259103"/>
                      <a:pt x="112613" y="250213"/>
                    </a:cubicBezTo>
                    <a:cubicBezTo>
                      <a:pt x="110708" y="258468"/>
                      <a:pt x="103723" y="264818"/>
                      <a:pt x="95468" y="265453"/>
                    </a:cubicBezTo>
                    <a:cubicBezTo>
                      <a:pt x="87213" y="266088"/>
                      <a:pt x="78958" y="261008"/>
                      <a:pt x="75783" y="253388"/>
                    </a:cubicBezTo>
                    <a:cubicBezTo>
                      <a:pt x="72608" y="245768"/>
                      <a:pt x="74513" y="236878"/>
                      <a:pt x="77688" y="229258"/>
                    </a:cubicBezTo>
                    <a:cubicBezTo>
                      <a:pt x="85308" y="208303"/>
                      <a:pt x="98008" y="189888"/>
                      <a:pt x="113248" y="174013"/>
                    </a:cubicBezTo>
                    <a:cubicBezTo>
                      <a:pt x="93563" y="188618"/>
                      <a:pt x="70068" y="198778"/>
                      <a:pt x="45938" y="203223"/>
                    </a:cubicBezTo>
                    <a:cubicBezTo>
                      <a:pt x="37683" y="205128"/>
                      <a:pt x="27523" y="205128"/>
                      <a:pt x="21808" y="199413"/>
                    </a:cubicBezTo>
                    <a:cubicBezTo>
                      <a:pt x="16728" y="194333"/>
                      <a:pt x="16093" y="185443"/>
                      <a:pt x="19268" y="179093"/>
                    </a:cubicBezTo>
                    <a:cubicBezTo>
                      <a:pt x="22443" y="172743"/>
                      <a:pt x="28793" y="167663"/>
                      <a:pt x="35778" y="165758"/>
                    </a:cubicBezTo>
                    <a:cubicBezTo>
                      <a:pt x="29428" y="165758"/>
                      <a:pt x="23078" y="165123"/>
                      <a:pt x="17363" y="162583"/>
                    </a:cubicBezTo>
                    <a:cubicBezTo>
                      <a:pt x="11648" y="160043"/>
                      <a:pt x="6568" y="154963"/>
                      <a:pt x="5933" y="148613"/>
                    </a:cubicBezTo>
                    <a:cubicBezTo>
                      <a:pt x="5298" y="142263"/>
                      <a:pt x="9108" y="135278"/>
                      <a:pt x="15458" y="134643"/>
                    </a:cubicBezTo>
                    <a:cubicBezTo>
                      <a:pt x="9108" y="137183"/>
                      <a:pt x="1488" y="131468"/>
                      <a:pt x="218" y="124483"/>
                    </a:cubicBezTo>
                    <a:cubicBezTo>
                      <a:pt x="-1052" y="117498"/>
                      <a:pt x="3393" y="111148"/>
                      <a:pt x="9108" y="107338"/>
                    </a:cubicBezTo>
                    <a:cubicBezTo>
                      <a:pt x="14823" y="103528"/>
                      <a:pt x="21808" y="102893"/>
                      <a:pt x="28793" y="102258"/>
                    </a:cubicBezTo>
                    <a:cubicBezTo>
                      <a:pt x="53558" y="101623"/>
                      <a:pt x="78323" y="111148"/>
                      <a:pt x="96738" y="125118"/>
                    </a:cubicBezTo>
                    <a:cubicBezTo>
                      <a:pt x="76418" y="111783"/>
                      <a:pt x="60543" y="91463"/>
                      <a:pt x="51653" y="69238"/>
                    </a:cubicBezTo>
                    <a:cubicBezTo>
                      <a:pt x="48478" y="61618"/>
                      <a:pt x="47843" y="50188"/>
                      <a:pt x="54828" y="46378"/>
                    </a:cubicBezTo>
                    <a:cubicBezTo>
                      <a:pt x="58638" y="44473"/>
                      <a:pt x="63718" y="45108"/>
                      <a:pt x="67528" y="47648"/>
                    </a:cubicBezTo>
                    <a:cubicBezTo>
                      <a:pt x="71338" y="49553"/>
                      <a:pt x="73878" y="53363"/>
                      <a:pt x="77053" y="56538"/>
                    </a:cubicBezTo>
                    <a:cubicBezTo>
                      <a:pt x="73878" y="52093"/>
                      <a:pt x="71338" y="47013"/>
                      <a:pt x="71973" y="41933"/>
                    </a:cubicBezTo>
                    <a:cubicBezTo>
                      <a:pt x="71973" y="36853"/>
                      <a:pt x="75783" y="31138"/>
                      <a:pt x="80863" y="29868"/>
                    </a:cubicBezTo>
                    <a:cubicBezTo>
                      <a:pt x="85943" y="27963"/>
                      <a:pt x="92293" y="31138"/>
                      <a:pt x="93563" y="36218"/>
                    </a:cubicBezTo>
                    <a:cubicBezTo>
                      <a:pt x="90388" y="31773"/>
                      <a:pt x="93563" y="24788"/>
                      <a:pt x="98643" y="22883"/>
                    </a:cubicBezTo>
                    <a:cubicBezTo>
                      <a:pt x="103723" y="20978"/>
                      <a:pt x="109438" y="22883"/>
                      <a:pt x="113883" y="26058"/>
                    </a:cubicBezTo>
                    <a:cubicBezTo>
                      <a:pt x="118328" y="29233"/>
                      <a:pt x="120868" y="34313"/>
                      <a:pt x="123408" y="39393"/>
                    </a:cubicBezTo>
                    <a:cubicBezTo>
                      <a:pt x="132298" y="54633"/>
                      <a:pt x="138648" y="73048"/>
                      <a:pt x="141188" y="901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17"/>
              <p:cNvSpPr/>
              <p:nvPr/>
            </p:nvSpPr>
            <p:spPr>
              <a:xfrm>
                <a:off x="8065899" y="774860"/>
                <a:ext cx="2725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17036" h="13458" extrusionOk="0">
                    <a:moveTo>
                      <a:pt x="6350" y="0"/>
                    </a:moveTo>
                    <a:cubicBezTo>
                      <a:pt x="3175" y="0"/>
                      <a:pt x="0" y="3175"/>
                      <a:pt x="0" y="6350"/>
                    </a:cubicBezTo>
                    <a:cubicBezTo>
                      <a:pt x="0" y="9525"/>
                      <a:pt x="3175" y="12700"/>
                      <a:pt x="6350" y="13335"/>
                    </a:cubicBezTo>
                    <a:cubicBezTo>
                      <a:pt x="9525" y="13970"/>
                      <a:pt x="13335" y="12065"/>
                      <a:pt x="15240" y="9525"/>
                    </a:cubicBezTo>
                    <a:cubicBezTo>
                      <a:pt x="16510" y="7620"/>
                      <a:pt x="17780" y="4445"/>
                      <a:pt x="16510" y="2540"/>
                    </a:cubicBezTo>
                    <a:cubicBezTo>
                      <a:pt x="15875" y="0"/>
                      <a:pt x="13335" y="0"/>
                      <a:pt x="63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17"/>
              <p:cNvSpPr/>
              <p:nvPr/>
            </p:nvSpPr>
            <p:spPr>
              <a:xfrm>
                <a:off x="8131786" y="786038"/>
                <a:ext cx="26354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16471" h="14630" extrusionOk="0">
                    <a:moveTo>
                      <a:pt x="6449" y="0"/>
                    </a:moveTo>
                    <a:cubicBezTo>
                      <a:pt x="3274" y="0"/>
                      <a:pt x="734" y="3175"/>
                      <a:pt x="99" y="6350"/>
                    </a:cubicBezTo>
                    <a:cubicBezTo>
                      <a:pt x="-536" y="9525"/>
                      <a:pt x="2004" y="12700"/>
                      <a:pt x="4544" y="13970"/>
                    </a:cubicBezTo>
                    <a:cubicBezTo>
                      <a:pt x="7719" y="15240"/>
                      <a:pt x="10894" y="14605"/>
                      <a:pt x="13434" y="12700"/>
                    </a:cubicBezTo>
                    <a:cubicBezTo>
                      <a:pt x="15974" y="10795"/>
                      <a:pt x="17244" y="6985"/>
                      <a:pt x="15974" y="3810"/>
                    </a:cubicBezTo>
                    <a:cubicBezTo>
                      <a:pt x="15339" y="635"/>
                      <a:pt x="10894" y="0"/>
                      <a:pt x="6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17"/>
              <p:cNvSpPr/>
              <p:nvPr/>
            </p:nvSpPr>
            <p:spPr>
              <a:xfrm>
                <a:off x="8093827" y="823501"/>
                <a:ext cx="29067" cy="28179"/>
              </a:xfrm>
              <a:custGeom>
                <a:avLst/>
                <a:gdLst/>
                <a:ahLst/>
                <a:cxnLst/>
                <a:rect l="l" t="t" r="r" b="b"/>
                <a:pathLst>
                  <a:path w="18167" h="17612" extrusionOk="0">
                    <a:moveTo>
                      <a:pt x="10487" y="81"/>
                    </a:moveTo>
                    <a:cubicBezTo>
                      <a:pt x="6042" y="-554"/>
                      <a:pt x="1597" y="2621"/>
                      <a:pt x="327" y="6431"/>
                    </a:cubicBezTo>
                    <a:cubicBezTo>
                      <a:pt x="-943" y="10876"/>
                      <a:pt x="1597" y="15956"/>
                      <a:pt x="6042" y="17226"/>
                    </a:cubicBezTo>
                    <a:cubicBezTo>
                      <a:pt x="10487" y="18496"/>
                      <a:pt x="15567" y="16591"/>
                      <a:pt x="17472" y="12146"/>
                    </a:cubicBezTo>
                    <a:cubicBezTo>
                      <a:pt x="19377" y="8971"/>
                      <a:pt x="17472" y="3256"/>
                      <a:pt x="10487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17"/>
              <p:cNvSpPr/>
              <p:nvPr/>
            </p:nvSpPr>
            <p:spPr>
              <a:xfrm>
                <a:off x="7855871" y="426844"/>
                <a:ext cx="54331" cy="53904"/>
              </a:xfrm>
              <a:custGeom>
                <a:avLst/>
                <a:gdLst/>
                <a:ahLst/>
                <a:cxnLst/>
                <a:rect l="l" t="t" r="r" b="b"/>
                <a:pathLst>
                  <a:path w="33957" h="33690" extrusionOk="0">
                    <a:moveTo>
                      <a:pt x="2354" y="25091"/>
                    </a:moveTo>
                    <a:cubicBezTo>
                      <a:pt x="6164" y="32711"/>
                      <a:pt x="16959" y="35886"/>
                      <a:pt x="24579" y="32076"/>
                    </a:cubicBezTo>
                    <a:cubicBezTo>
                      <a:pt x="32199" y="28266"/>
                      <a:pt x="36009" y="18106"/>
                      <a:pt x="32834" y="10486"/>
                    </a:cubicBezTo>
                    <a:cubicBezTo>
                      <a:pt x="29659" y="2866"/>
                      <a:pt x="20134" y="-2214"/>
                      <a:pt x="11879" y="961"/>
                    </a:cubicBezTo>
                    <a:cubicBezTo>
                      <a:pt x="3624" y="3501"/>
                      <a:pt x="-3996" y="13661"/>
                      <a:pt x="2354" y="250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17"/>
              <p:cNvSpPr/>
              <p:nvPr/>
            </p:nvSpPr>
            <p:spPr>
              <a:xfrm>
                <a:off x="7943137" y="339167"/>
                <a:ext cx="57984" cy="50093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1308" extrusionOk="0">
                    <a:moveTo>
                      <a:pt x="4332" y="6226"/>
                    </a:moveTo>
                    <a:cubicBezTo>
                      <a:pt x="521" y="10036"/>
                      <a:pt x="-1383" y="17021"/>
                      <a:pt x="1157" y="22101"/>
                    </a:cubicBezTo>
                    <a:cubicBezTo>
                      <a:pt x="3062" y="26546"/>
                      <a:pt x="6871" y="29086"/>
                      <a:pt x="11317" y="30356"/>
                    </a:cubicBezTo>
                    <a:cubicBezTo>
                      <a:pt x="15762" y="31626"/>
                      <a:pt x="20207" y="31626"/>
                      <a:pt x="24652" y="30356"/>
                    </a:cubicBezTo>
                    <a:cubicBezTo>
                      <a:pt x="27192" y="29721"/>
                      <a:pt x="29732" y="29086"/>
                      <a:pt x="32271" y="27181"/>
                    </a:cubicBezTo>
                    <a:cubicBezTo>
                      <a:pt x="35446" y="24641"/>
                      <a:pt x="36717" y="20831"/>
                      <a:pt x="36082" y="17021"/>
                    </a:cubicBezTo>
                    <a:cubicBezTo>
                      <a:pt x="35446" y="13211"/>
                      <a:pt x="33542" y="9401"/>
                      <a:pt x="31002" y="6861"/>
                    </a:cubicBezTo>
                    <a:cubicBezTo>
                      <a:pt x="28462" y="4321"/>
                      <a:pt x="24652" y="2416"/>
                      <a:pt x="20842" y="511"/>
                    </a:cubicBezTo>
                    <a:cubicBezTo>
                      <a:pt x="17667" y="-759"/>
                      <a:pt x="13221" y="511"/>
                      <a:pt x="10682" y="2416"/>
                    </a:cubicBezTo>
                    <a:cubicBezTo>
                      <a:pt x="7507" y="3686"/>
                      <a:pt x="5602" y="4956"/>
                      <a:pt x="4332" y="6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17"/>
              <p:cNvSpPr/>
              <p:nvPr/>
            </p:nvSpPr>
            <p:spPr>
              <a:xfrm>
                <a:off x="9113663" y="271111"/>
                <a:ext cx="274741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71713" h="211953" extrusionOk="0">
                    <a:moveTo>
                      <a:pt x="170514" y="44948"/>
                    </a:moveTo>
                    <a:cubicBezTo>
                      <a:pt x="167974" y="38598"/>
                      <a:pt x="160354" y="34153"/>
                      <a:pt x="154004" y="36693"/>
                    </a:cubicBezTo>
                    <a:cubicBezTo>
                      <a:pt x="160354" y="29708"/>
                      <a:pt x="164799" y="21453"/>
                      <a:pt x="166704" y="12563"/>
                    </a:cubicBezTo>
                    <a:cubicBezTo>
                      <a:pt x="167339" y="9388"/>
                      <a:pt x="167974" y="5578"/>
                      <a:pt x="166069" y="3038"/>
                    </a:cubicBezTo>
                    <a:cubicBezTo>
                      <a:pt x="164164" y="498"/>
                      <a:pt x="159719" y="-772"/>
                      <a:pt x="156544" y="498"/>
                    </a:cubicBezTo>
                    <a:cubicBezTo>
                      <a:pt x="153369" y="1133"/>
                      <a:pt x="150194" y="3673"/>
                      <a:pt x="147654" y="6213"/>
                    </a:cubicBezTo>
                    <a:cubicBezTo>
                      <a:pt x="118444" y="32248"/>
                      <a:pt x="101934" y="70983"/>
                      <a:pt x="101299" y="110353"/>
                    </a:cubicBezTo>
                    <a:cubicBezTo>
                      <a:pt x="89234" y="76063"/>
                      <a:pt x="70819" y="43678"/>
                      <a:pt x="47324" y="16373"/>
                    </a:cubicBezTo>
                    <a:cubicBezTo>
                      <a:pt x="45419" y="13833"/>
                      <a:pt x="41609" y="13833"/>
                      <a:pt x="39069" y="15738"/>
                    </a:cubicBezTo>
                    <a:cubicBezTo>
                      <a:pt x="36529" y="17643"/>
                      <a:pt x="36529" y="21453"/>
                      <a:pt x="38434" y="23993"/>
                    </a:cubicBezTo>
                    <a:cubicBezTo>
                      <a:pt x="68279" y="58283"/>
                      <a:pt x="89234" y="100193"/>
                      <a:pt x="99394" y="145278"/>
                    </a:cubicBezTo>
                    <a:cubicBezTo>
                      <a:pt x="75899" y="126863"/>
                      <a:pt x="46054" y="113528"/>
                      <a:pt x="16844" y="118608"/>
                    </a:cubicBezTo>
                    <a:cubicBezTo>
                      <a:pt x="12399" y="119243"/>
                      <a:pt x="7954" y="120513"/>
                      <a:pt x="4779" y="123053"/>
                    </a:cubicBezTo>
                    <a:cubicBezTo>
                      <a:pt x="1604" y="125593"/>
                      <a:pt x="-936" y="130673"/>
                      <a:pt x="334" y="134483"/>
                    </a:cubicBezTo>
                    <a:cubicBezTo>
                      <a:pt x="1604" y="138928"/>
                      <a:pt x="6049" y="141468"/>
                      <a:pt x="10494" y="142103"/>
                    </a:cubicBezTo>
                    <a:cubicBezTo>
                      <a:pt x="14939" y="142738"/>
                      <a:pt x="19384" y="141468"/>
                      <a:pt x="23829" y="140833"/>
                    </a:cubicBezTo>
                    <a:cubicBezTo>
                      <a:pt x="19384" y="142103"/>
                      <a:pt x="18114" y="148453"/>
                      <a:pt x="20654" y="152263"/>
                    </a:cubicBezTo>
                    <a:cubicBezTo>
                      <a:pt x="23194" y="156073"/>
                      <a:pt x="28274" y="157978"/>
                      <a:pt x="32719" y="158613"/>
                    </a:cubicBezTo>
                    <a:cubicBezTo>
                      <a:pt x="42244" y="160518"/>
                      <a:pt x="53039" y="159883"/>
                      <a:pt x="61929" y="156073"/>
                    </a:cubicBezTo>
                    <a:cubicBezTo>
                      <a:pt x="60659" y="159883"/>
                      <a:pt x="63199" y="164328"/>
                      <a:pt x="67009" y="166233"/>
                    </a:cubicBezTo>
                    <a:cubicBezTo>
                      <a:pt x="70819" y="168138"/>
                      <a:pt x="74629" y="168138"/>
                      <a:pt x="79074" y="167503"/>
                    </a:cubicBezTo>
                    <a:cubicBezTo>
                      <a:pt x="87964" y="166233"/>
                      <a:pt x="96854" y="163058"/>
                      <a:pt x="102569" y="154168"/>
                    </a:cubicBezTo>
                    <a:cubicBezTo>
                      <a:pt x="105744" y="171313"/>
                      <a:pt x="107649" y="188458"/>
                      <a:pt x="107649" y="206238"/>
                    </a:cubicBezTo>
                    <a:cubicBezTo>
                      <a:pt x="107649" y="209413"/>
                      <a:pt x="110189" y="211953"/>
                      <a:pt x="113364" y="211953"/>
                    </a:cubicBezTo>
                    <a:cubicBezTo>
                      <a:pt x="113364" y="211953"/>
                      <a:pt x="113364" y="211953"/>
                      <a:pt x="113364" y="211953"/>
                    </a:cubicBezTo>
                    <a:cubicBezTo>
                      <a:pt x="116539" y="211953"/>
                      <a:pt x="119079" y="209413"/>
                      <a:pt x="119079" y="206238"/>
                    </a:cubicBezTo>
                    <a:cubicBezTo>
                      <a:pt x="119079" y="177663"/>
                      <a:pt x="114634" y="149088"/>
                      <a:pt x="106379" y="121148"/>
                    </a:cubicBezTo>
                    <a:cubicBezTo>
                      <a:pt x="127969" y="123688"/>
                      <a:pt x="145749" y="112258"/>
                      <a:pt x="157814" y="96383"/>
                    </a:cubicBezTo>
                    <a:cubicBezTo>
                      <a:pt x="160354" y="93208"/>
                      <a:pt x="162259" y="89398"/>
                      <a:pt x="161624" y="85588"/>
                    </a:cubicBezTo>
                    <a:cubicBezTo>
                      <a:pt x="161624" y="81778"/>
                      <a:pt x="157814" y="77968"/>
                      <a:pt x="154004" y="79238"/>
                    </a:cubicBezTo>
                    <a:cubicBezTo>
                      <a:pt x="159084" y="74793"/>
                      <a:pt x="164799" y="70348"/>
                      <a:pt x="168609" y="64633"/>
                    </a:cubicBezTo>
                    <a:cubicBezTo>
                      <a:pt x="171149" y="58918"/>
                      <a:pt x="173054" y="51298"/>
                      <a:pt x="170514" y="44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17"/>
              <p:cNvSpPr/>
              <p:nvPr/>
            </p:nvSpPr>
            <p:spPr>
              <a:xfrm>
                <a:off x="8861652" y="-57381"/>
                <a:ext cx="492123" cy="520405"/>
              </a:xfrm>
              <a:custGeom>
                <a:avLst/>
                <a:gdLst/>
                <a:ahLst/>
                <a:cxnLst/>
                <a:rect l="l" t="t" r="r" b="b"/>
                <a:pathLst>
                  <a:path w="307577" h="325253" extrusionOk="0">
                    <a:moveTo>
                      <a:pt x="200376" y="153724"/>
                    </a:moveTo>
                    <a:cubicBezTo>
                      <a:pt x="218156" y="138484"/>
                      <a:pt x="233396" y="120069"/>
                      <a:pt x="245461" y="99749"/>
                    </a:cubicBezTo>
                    <a:cubicBezTo>
                      <a:pt x="253716" y="85779"/>
                      <a:pt x="260701" y="69904"/>
                      <a:pt x="260701" y="53394"/>
                    </a:cubicBezTo>
                    <a:cubicBezTo>
                      <a:pt x="260701" y="36884"/>
                      <a:pt x="252446" y="19739"/>
                      <a:pt x="237206" y="12754"/>
                    </a:cubicBezTo>
                    <a:cubicBezTo>
                      <a:pt x="221966" y="5769"/>
                      <a:pt x="201011" y="14024"/>
                      <a:pt x="197201" y="29899"/>
                    </a:cubicBezTo>
                    <a:cubicBezTo>
                      <a:pt x="202281" y="19739"/>
                      <a:pt x="194026" y="5769"/>
                      <a:pt x="182596" y="5769"/>
                    </a:cubicBezTo>
                    <a:cubicBezTo>
                      <a:pt x="171166" y="5769"/>
                      <a:pt x="162911" y="19739"/>
                      <a:pt x="167991" y="29899"/>
                    </a:cubicBezTo>
                    <a:cubicBezTo>
                      <a:pt x="166721" y="22914"/>
                      <a:pt x="164816" y="15929"/>
                      <a:pt x="161006" y="10214"/>
                    </a:cubicBezTo>
                    <a:cubicBezTo>
                      <a:pt x="157196" y="4499"/>
                      <a:pt x="150846" y="-581"/>
                      <a:pt x="143226" y="54"/>
                    </a:cubicBezTo>
                    <a:cubicBezTo>
                      <a:pt x="131796" y="689"/>
                      <a:pt x="125446" y="14024"/>
                      <a:pt x="123541" y="25454"/>
                    </a:cubicBezTo>
                    <a:cubicBezTo>
                      <a:pt x="117191" y="59109"/>
                      <a:pt x="123541" y="94669"/>
                      <a:pt x="141321" y="123879"/>
                    </a:cubicBezTo>
                    <a:cubicBezTo>
                      <a:pt x="117826" y="98479"/>
                      <a:pt x="91791" y="78159"/>
                      <a:pt x="62581" y="63554"/>
                    </a:cubicBezTo>
                    <a:cubicBezTo>
                      <a:pt x="51151" y="57839"/>
                      <a:pt x="37816" y="53394"/>
                      <a:pt x="26386" y="58474"/>
                    </a:cubicBezTo>
                    <a:cubicBezTo>
                      <a:pt x="18766" y="61649"/>
                      <a:pt x="13686" y="69269"/>
                      <a:pt x="13051" y="77524"/>
                    </a:cubicBezTo>
                    <a:cubicBezTo>
                      <a:pt x="12416" y="85779"/>
                      <a:pt x="15591" y="94034"/>
                      <a:pt x="21941" y="99114"/>
                    </a:cubicBezTo>
                    <a:cubicBezTo>
                      <a:pt x="18766" y="94034"/>
                      <a:pt x="9876" y="95304"/>
                      <a:pt x="6701" y="100384"/>
                    </a:cubicBezTo>
                    <a:cubicBezTo>
                      <a:pt x="3526" y="105464"/>
                      <a:pt x="4796" y="112449"/>
                      <a:pt x="7971" y="116894"/>
                    </a:cubicBezTo>
                    <a:cubicBezTo>
                      <a:pt x="11146" y="121974"/>
                      <a:pt x="16226" y="125149"/>
                      <a:pt x="21306" y="128324"/>
                    </a:cubicBezTo>
                    <a:cubicBezTo>
                      <a:pt x="16226" y="122609"/>
                      <a:pt x="6066" y="124514"/>
                      <a:pt x="2256" y="130864"/>
                    </a:cubicBezTo>
                    <a:cubicBezTo>
                      <a:pt x="-1554" y="137214"/>
                      <a:pt x="-284" y="146104"/>
                      <a:pt x="4161" y="151819"/>
                    </a:cubicBezTo>
                    <a:cubicBezTo>
                      <a:pt x="8606" y="158169"/>
                      <a:pt x="14956" y="161979"/>
                      <a:pt x="21941" y="165154"/>
                    </a:cubicBezTo>
                    <a:cubicBezTo>
                      <a:pt x="43531" y="175949"/>
                      <a:pt x="68931" y="181029"/>
                      <a:pt x="93061" y="177219"/>
                    </a:cubicBezTo>
                    <a:cubicBezTo>
                      <a:pt x="63851" y="194999"/>
                      <a:pt x="34641" y="216589"/>
                      <a:pt x="25116" y="248339"/>
                    </a:cubicBezTo>
                    <a:cubicBezTo>
                      <a:pt x="23846" y="253419"/>
                      <a:pt x="22576" y="259134"/>
                      <a:pt x="23846" y="264214"/>
                    </a:cubicBezTo>
                    <a:cubicBezTo>
                      <a:pt x="25116" y="269294"/>
                      <a:pt x="28291" y="274374"/>
                      <a:pt x="33371" y="276279"/>
                    </a:cubicBezTo>
                    <a:cubicBezTo>
                      <a:pt x="38451" y="278184"/>
                      <a:pt x="45436" y="275644"/>
                      <a:pt x="46706" y="270564"/>
                    </a:cubicBezTo>
                    <a:cubicBezTo>
                      <a:pt x="42896" y="273104"/>
                      <a:pt x="42896" y="279454"/>
                      <a:pt x="46071" y="283264"/>
                    </a:cubicBezTo>
                    <a:cubicBezTo>
                      <a:pt x="49246" y="286439"/>
                      <a:pt x="54961" y="287074"/>
                      <a:pt x="59406" y="285169"/>
                    </a:cubicBezTo>
                    <a:cubicBezTo>
                      <a:pt x="63851" y="283264"/>
                      <a:pt x="67026" y="278819"/>
                      <a:pt x="68296" y="274374"/>
                    </a:cubicBezTo>
                    <a:cubicBezTo>
                      <a:pt x="65756" y="281994"/>
                      <a:pt x="65121" y="292154"/>
                      <a:pt x="71471" y="296599"/>
                    </a:cubicBezTo>
                    <a:cubicBezTo>
                      <a:pt x="75281" y="299139"/>
                      <a:pt x="80361" y="299139"/>
                      <a:pt x="84806" y="296599"/>
                    </a:cubicBezTo>
                    <a:cubicBezTo>
                      <a:pt x="88616" y="294694"/>
                      <a:pt x="92426" y="290884"/>
                      <a:pt x="94966" y="287709"/>
                    </a:cubicBezTo>
                    <a:cubicBezTo>
                      <a:pt x="111476" y="268024"/>
                      <a:pt x="122906" y="244529"/>
                      <a:pt x="134336" y="221669"/>
                    </a:cubicBezTo>
                    <a:cubicBezTo>
                      <a:pt x="129891" y="246434"/>
                      <a:pt x="123541" y="272469"/>
                      <a:pt x="129256" y="297234"/>
                    </a:cubicBezTo>
                    <a:cubicBezTo>
                      <a:pt x="131161" y="304219"/>
                      <a:pt x="133701" y="311204"/>
                      <a:pt x="138146" y="316919"/>
                    </a:cubicBezTo>
                    <a:cubicBezTo>
                      <a:pt x="142591" y="322634"/>
                      <a:pt x="150211" y="325809"/>
                      <a:pt x="157196" y="325174"/>
                    </a:cubicBezTo>
                    <a:cubicBezTo>
                      <a:pt x="164181" y="324539"/>
                      <a:pt x="170531" y="318189"/>
                      <a:pt x="170531" y="310569"/>
                    </a:cubicBezTo>
                    <a:cubicBezTo>
                      <a:pt x="175611" y="315014"/>
                      <a:pt x="183866" y="316284"/>
                      <a:pt x="190216" y="313744"/>
                    </a:cubicBezTo>
                    <a:cubicBezTo>
                      <a:pt x="196566" y="310569"/>
                      <a:pt x="200376" y="303584"/>
                      <a:pt x="200376" y="296599"/>
                    </a:cubicBezTo>
                    <a:cubicBezTo>
                      <a:pt x="201646" y="301679"/>
                      <a:pt x="208631" y="304219"/>
                      <a:pt x="213711" y="302314"/>
                    </a:cubicBezTo>
                    <a:cubicBezTo>
                      <a:pt x="218791" y="300409"/>
                      <a:pt x="221966" y="294694"/>
                      <a:pt x="222601" y="288979"/>
                    </a:cubicBezTo>
                    <a:cubicBezTo>
                      <a:pt x="223236" y="283264"/>
                      <a:pt x="221966" y="278184"/>
                      <a:pt x="220061" y="272469"/>
                    </a:cubicBezTo>
                    <a:cubicBezTo>
                      <a:pt x="214346" y="254054"/>
                      <a:pt x="204186" y="236274"/>
                      <a:pt x="195931" y="219764"/>
                    </a:cubicBezTo>
                    <a:cubicBezTo>
                      <a:pt x="214346" y="234369"/>
                      <a:pt x="235301" y="246434"/>
                      <a:pt x="258161" y="254054"/>
                    </a:cubicBezTo>
                    <a:cubicBezTo>
                      <a:pt x="267686" y="257229"/>
                      <a:pt x="278481" y="259769"/>
                      <a:pt x="287371" y="256594"/>
                    </a:cubicBezTo>
                    <a:cubicBezTo>
                      <a:pt x="291816" y="255324"/>
                      <a:pt x="295626" y="252149"/>
                      <a:pt x="296896" y="247704"/>
                    </a:cubicBezTo>
                    <a:cubicBezTo>
                      <a:pt x="298801" y="242624"/>
                      <a:pt x="296896" y="236909"/>
                      <a:pt x="293086" y="233099"/>
                    </a:cubicBezTo>
                    <a:cubicBezTo>
                      <a:pt x="289276" y="229289"/>
                      <a:pt x="284831" y="226749"/>
                      <a:pt x="279751" y="224209"/>
                    </a:cubicBezTo>
                    <a:cubicBezTo>
                      <a:pt x="285466" y="228019"/>
                      <a:pt x="293721" y="228019"/>
                      <a:pt x="299436" y="223574"/>
                    </a:cubicBezTo>
                    <a:cubicBezTo>
                      <a:pt x="304516" y="219129"/>
                      <a:pt x="306421" y="210874"/>
                      <a:pt x="303881" y="204524"/>
                    </a:cubicBezTo>
                    <a:cubicBezTo>
                      <a:pt x="300706" y="198174"/>
                      <a:pt x="293721" y="194364"/>
                      <a:pt x="286736" y="194999"/>
                    </a:cubicBezTo>
                    <a:cubicBezTo>
                      <a:pt x="294356" y="193094"/>
                      <a:pt x="303246" y="189919"/>
                      <a:pt x="306421" y="182299"/>
                    </a:cubicBezTo>
                    <a:cubicBezTo>
                      <a:pt x="308961" y="176584"/>
                      <a:pt x="307056" y="168964"/>
                      <a:pt x="303246" y="163884"/>
                    </a:cubicBezTo>
                    <a:cubicBezTo>
                      <a:pt x="299436" y="158804"/>
                      <a:pt x="293721" y="154994"/>
                      <a:pt x="287371" y="152454"/>
                    </a:cubicBezTo>
                    <a:cubicBezTo>
                      <a:pt x="261336" y="142294"/>
                      <a:pt x="229586" y="142294"/>
                      <a:pt x="200376" y="1537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3" name="Google Shape;2463;p17"/>
              <p:cNvSpPr/>
              <p:nvPr/>
            </p:nvSpPr>
            <p:spPr>
              <a:xfrm>
                <a:off x="9046981" y="186029"/>
                <a:ext cx="26571" cy="28118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17574" extrusionOk="0">
                    <a:moveTo>
                      <a:pt x="5178" y="2872"/>
                    </a:moveTo>
                    <a:cubicBezTo>
                      <a:pt x="2003" y="4142"/>
                      <a:pt x="-537" y="7952"/>
                      <a:pt x="98" y="11762"/>
                    </a:cubicBezTo>
                    <a:cubicBezTo>
                      <a:pt x="733" y="15572"/>
                      <a:pt x="4543" y="18112"/>
                      <a:pt x="8353" y="17477"/>
                    </a:cubicBezTo>
                    <a:cubicBezTo>
                      <a:pt x="10258" y="16842"/>
                      <a:pt x="12798" y="15572"/>
                      <a:pt x="14068" y="13667"/>
                    </a:cubicBezTo>
                    <a:cubicBezTo>
                      <a:pt x="15338" y="11762"/>
                      <a:pt x="16608" y="9222"/>
                      <a:pt x="16608" y="6682"/>
                    </a:cubicBezTo>
                    <a:cubicBezTo>
                      <a:pt x="16608" y="4142"/>
                      <a:pt x="15338" y="1602"/>
                      <a:pt x="13433" y="332"/>
                    </a:cubicBezTo>
                    <a:cubicBezTo>
                      <a:pt x="10893" y="-303"/>
                      <a:pt x="8353" y="-303"/>
                      <a:pt x="5178" y="28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4" name="Google Shape;2464;p17"/>
              <p:cNvSpPr/>
              <p:nvPr/>
            </p:nvSpPr>
            <p:spPr>
              <a:xfrm>
                <a:off x="9112513" y="153482"/>
                <a:ext cx="30530" cy="28416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17760" extrusionOk="0">
                    <a:moveTo>
                      <a:pt x="4862" y="2258"/>
                    </a:moveTo>
                    <a:cubicBezTo>
                      <a:pt x="3592" y="3528"/>
                      <a:pt x="1687" y="5433"/>
                      <a:pt x="1052" y="7338"/>
                    </a:cubicBezTo>
                    <a:cubicBezTo>
                      <a:pt x="-218" y="9243"/>
                      <a:pt x="-218" y="11783"/>
                      <a:pt x="417" y="13688"/>
                    </a:cubicBezTo>
                    <a:cubicBezTo>
                      <a:pt x="1052" y="15593"/>
                      <a:pt x="2957" y="16863"/>
                      <a:pt x="4862" y="17498"/>
                    </a:cubicBezTo>
                    <a:cubicBezTo>
                      <a:pt x="6767" y="18133"/>
                      <a:pt x="8672" y="17498"/>
                      <a:pt x="10577" y="16863"/>
                    </a:cubicBezTo>
                    <a:cubicBezTo>
                      <a:pt x="13752" y="15593"/>
                      <a:pt x="16292" y="13688"/>
                      <a:pt x="17562" y="11148"/>
                    </a:cubicBezTo>
                    <a:cubicBezTo>
                      <a:pt x="18832" y="9243"/>
                      <a:pt x="19467" y="7338"/>
                      <a:pt x="18832" y="5433"/>
                    </a:cubicBezTo>
                    <a:cubicBezTo>
                      <a:pt x="18197" y="2893"/>
                      <a:pt x="15657" y="988"/>
                      <a:pt x="13117" y="353"/>
                    </a:cubicBezTo>
                    <a:cubicBezTo>
                      <a:pt x="9942" y="-282"/>
                      <a:pt x="6767" y="-282"/>
                      <a:pt x="4862" y="22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17"/>
              <p:cNvSpPr/>
              <p:nvPr/>
            </p:nvSpPr>
            <p:spPr>
              <a:xfrm>
                <a:off x="9097857" y="238465"/>
                <a:ext cx="30213" cy="33621"/>
              </a:xfrm>
              <a:custGeom>
                <a:avLst/>
                <a:gdLst/>
                <a:ahLst/>
                <a:cxnLst/>
                <a:rect l="l" t="t" r="r" b="b"/>
                <a:pathLst>
                  <a:path w="18883" h="21013" extrusionOk="0">
                    <a:moveTo>
                      <a:pt x="3861" y="4391"/>
                    </a:moveTo>
                    <a:cubicBezTo>
                      <a:pt x="51" y="6931"/>
                      <a:pt x="-1219" y="12646"/>
                      <a:pt x="1321" y="16456"/>
                    </a:cubicBezTo>
                    <a:cubicBezTo>
                      <a:pt x="3861" y="20266"/>
                      <a:pt x="8941" y="22171"/>
                      <a:pt x="12751" y="20266"/>
                    </a:cubicBezTo>
                    <a:cubicBezTo>
                      <a:pt x="15291" y="18996"/>
                      <a:pt x="17196" y="17091"/>
                      <a:pt x="17831" y="14551"/>
                    </a:cubicBezTo>
                    <a:cubicBezTo>
                      <a:pt x="19101" y="12011"/>
                      <a:pt x="19101" y="8836"/>
                      <a:pt x="18466" y="6296"/>
                    </a:cubicBezTo>
                    <a:cubicBezTo>
                      <a:pt x="17831" y="3756"/>
                      <a:pt x="15291" y="1216"/>
                      <a:pt x="12751" y="581"/>
                    </a:cubicBezTo>
                    <a:cubicBezTo>
                      <a:pt x="9576" y="-1324"/>
                      <a:pt x="7671" y="1851"/>
                      <a:pt x="3861" y="43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17"/>
              <p:cNvSpPr/>
              <p:nvPr/>
            </p:nvSpPr>
            <p:spPr>
              <a:xfrm flipH="1">
                <a:off x="8375345" y="1173482"/>
                <a:ext cx="236214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147634" h="126522" extrusionOk="0">
                    <a:moveTo>
                      <a:pt x="52923" y="114053"/>
                    </a:moveTo>
                    <a:cubicBezTo>
                      <a:pt x="76418" y="129293"/>
                      <a:pt x="108168" y="130563"/>
                      <a:pt x="132933" y="117863"/>
                    </a:cubicBezTo>
                    <a:cubicBezTo>
                      <a:pt x="138648" y="114688"/>
                      <a:pt x="144998" y="110878"/>
                      <a:pt x="146903" y="104528"/>
                    </a:cubicBezTo>
                    <a:cubicBezTo>
                      <a:pt x="149443" y="97543"/>
                      <a:pt x="144998" y="89288"/>
                      <a:pt x="139283" y="84843"/>
                    </a:cubicBezTo>
                    <a:cubicBezTo>
                      <a:pt x="132933" y="80398"/>
                      <a:pt x="125313" y="79128"/>
                      <a:pt x="117693" y="78493"/>
                    </a:cubicBezTo>
                    <a:cubicBezTo>
                      <a:pt x="129123" y="72778"/>
                      <a:pt x="139918" y="64523"/>
                      <a:pt x="144363" y="52458"/>
                    </a:cubicBezTo>
                    <a:cubicBezTo>
                      <a:pt x="148808" y="40393"/>
                      <a:pt x="144363" y="24518"/>
                      <a:pt x="132298" y="20073"/>
                    </a:cubicBezTo>
                    <a:cubicBezTo>
                      <a:pt x="125313" y="17533"/>
                      <a:pt x="117693" y="18168"/>
                      <a:pt x="111343" y="21978"/>
                    </a:cubicBezTo>
                    <a:cubicBezTo>
                      <a:pt x="104993" y="25788"/>
                      <a:pt x="99913" y="31503"/>
                      <a:pt x="97373" y="37853"/>
                    </a:cubicBezTo>
                    <a:cubicBezTo>
                      <a:pt x="98008" y="28328"/>
                      <a:pt x="96738" y="18168"/>
                      <a:pt x="91658" y="9913"/>
                    </a:cubicBezTo>
                    <a:cubicBezTo>
                      <a:pt x="85943" y="2293"/>
                      <a:pt x="75148" y="-2787"/>
                      <a:pt x="66258" y="1658"/>
                    </a:cubicBezTo>
                    <a:cubicBezTo>
                      <a:pt x="58003" y="5468"/>
                      <a:pt x="54193" y="14358"/>
                      <a:pt x="51018" y="22613"/>
                    </a:cubicBezTo>
                    <a:cubicBezTo>
                      <a:pt x="47208" y="10548"/>
                      <a:pt x="31968" y="4833"/>
                      <a:pt x="20538" y="9278"/>
                    </a:cubicBezTo>
                    <a:cubicBezTo>
                      <a:pt x="9108" y="13723"/>
                      <a:pt x="1488" y="25788"/>
                      <a:pt x="218" y="37853"/>
                    </a:cubicBezTo>
                    <a:cubicBezTo>
                      <a:pt x="-1052" y="49918"/>
                      <a:pt x="3393" y="62618"/>
                      <a:pt x="9108" y="73413"/>
                    </a:cubicBezTo>
                    <a:cubicBezTo>
                      <a:pt x="18633" y="91828"/>
                      <a:pt x="36413" y="103258"/>
                      <a:pt x="52923" y="1140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17"/>
              <p:cNvSpPr/>
              <p:nvPr/>
            </p:nvSpPr>
            <p:spPr>
              <a:xfrm flipH="1">
                <a:off x="8549499" y="1327789"/>
                <a:ext cx="148091" cy="287267"/>
              </a:xfrm>
              <a:custGeom>
                <a:avLst/>
                <a:gdLst/>
                <a:ahLst/>
                <a:cxnLst/>
                <a:rect l="l" t="t" r="r" b="b"/>
                <a:pathLst>
                  <a:path w="92557" h="179542" extrusionOk="0">
                    <a:moveTo>
                      <a:pt x="6359" y="179543"/>
                    </a:moveTo>
                    <a:cubicBezTo>
                      <a:pt x="6359" y="179543"/>
                      <a:pt x="6359" y="179543"/>
                      <a:pt x="6359" y="179543"/>
                    </a:cubicBezTo>
                    <a:cubicBezTo>
                      <a:pt x="9534" y="179543"/>
                      <a:pt x="12074" y="177003"/>
                      <a:pt x="12074" y="173193"/>
                    </a:cubicBezTo>
                    <a:cubicBezTo>
                      <a:pt x="11439" y="110963"/>
                      <a:pt x="41284" y="48733"/>
                      <a:pt x="90179" y="10633"/>
                    </a:cubicBezTo>
                    <a:cubicBezTo>
                      <a:pt x="92719" y="8728"/>
                      <a:pt x="93354" y="4918"/>
                      <a:pt x="91449" y="2378"/>
                    </a:cubicBezTo>
                    <a:cubicBezTo>
                      <a:pt x="89544" y="-162"/>
                      <a:pt x="85734" y="-797"/>
                      <a:pt x="83194" y="1108"/>
                    </a:cubicBezTo>
                    <a:cubicBezTo>
                      <a:pt x="31124" y="41748"/>
                      <a:pt x="-626" y="107788"/>
                      <a:pt x="9" y="173193"/>
                    </a:cubicBezTo>
                    <a:cubicBezTo>
                      <a:pt x="9" y="176368"/>
                      <a:pt x="2549" y="179543"/>
                      <a:pt x="6359" y="1795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8" name="Google Shape;2468;p17"/>
              <p:cNvSpPr/>
              <p:nvPr/>
            </p:nvSpPr>
            <p:spPr>
              <a:xfrm flipH="1">
                <a:off x="8501649" y="1285263"/>
                <a:ext cx="67813" cy="64107"/>
              </a:xfrm>
              <a:custGeom>
                <a:avLst/>
                <a:gdLst/>
                <a:ahLst/>
                <a:cxnLst/>
                <a:rect l="l" t="t" r="r" b="b"/>
                <a:pathLst>
                  <a:path w="42383" h="40067" extrusionOk="0">
                    <a:moveTo>
                      <a:pt x="12009" y="39115"/>
                    </a:moveTo>
                    <a:cubicBezTo>
                      <a:pt x="17089" y="40385"/>
                      <a:pt x="22804" y="40385"/>
                      <a:pt x="27884" y="39115"/>
                    </a:cubicBezTo>
                    <a:cubicBezTo>
                      <a:pt x="32964" y="37845"/>
                      <a:pt x="38044" y="34670"/>
                      <a:pt x="40584" y="30225"/>
                    </a:cubicBezTo>
                    <a:cubicBezTo>
                      <a:pt x="43759" y="23875"/>
                      <a:pt x="42489" y="16255"/>
                      <a:pt x="38679" y="10540"/>
                    </a:cubicBezTo>
                    <a:cubicBezTo>
                      <a:pt x="34234" y="4825"/>
                      <a:pt x="27884" y="1650"/>
                      <a:pt x="20899" y="380"/>
                    </a:cubicBezTo>
                    <a:cubicBezTo>
                      <a:pt x="16454" y="-255"/>
                      <a:pt x="11374" y="-255"/>
                      <a:pt x="7564" y="1650"/>
                    </a:cubicBezTo>
                    <a:cubicBezTo>
                      <a:pt x="3754" y="4190"/>
                      <a:pt x="1849" y="8000"/>
                      <a:pt x="579" y="12445"/>
                    </a:cubicBezTo>
                    <a:cubicBezTo>
                      <a:pt x="-1326" y="22605"/>
                      <a:pt x="1214" y="36575"/>
                      <a:pt x="12009" y="39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17"/>
              <p:cNvSpPr/>
              <p:nvPr/>
            </p:nvSpPr>
            <p:spPr>
              <a:xfrm flipH="1">
                <a:off x="8642073" y="1296030"/>
                <a:ext cx="55502" cy="141224"/>
              </a:xfrm>
              <a:custGeom>
                <a:avLst/>
                <a:gdLst/>
                <a:ahLst/>
                <a:cxnLst/>
                <a:rect l="l" t="t" r="r" b="b"/>
                <a:pathLst>
                  <a:path w="34689" h="88265" extrusionOk="0">
                    <a:moveTo>
                      <a:pt x="29210" y="88265"/>
                    </a:moveTo>
                    <a:cubicBezTo>
                      <a:pt x="36195" y="65405"/>
                      <a:pt x="36830" y="40005"/>
                      <a:pt x="29210" y="16510"/>
                    </a:cubicBezTo>
                    <a:cubicBezTo>
                      <a:pt x="26670" y="8890"/>
                      <a:pt x="22225" y="0"/>
                      <a:pt x="13970" y="0"/>
                    </a:cubicBezTo>
                    <a:cubicBezTo>
                      <a:pt x="8890" y="0"/>
                      <a:pt x="3810" y="3810"/>
                      <a:pt x="1905" y="8890"/>
                    </a:cubicBezTo>
                    <a:cubicBezTo>
                      <a:pt x="0" y="13970"/>
                      <a:pt x="0" y="19050"/>
                      <a:pt x="0" y="24765"/>
                    </a:cubicBezTo>
                    <a:cubicBezTo>
                      <a:pt x="1905" y="50165"/>
                      <a:pt x="10795" y="75565"/>
                      <a:pt x="29210" y="882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0" name="Google Shape;2470;p17"/>
              <p:cNvSpPr/>
              <p:nvPr/>
            </p:nvSpPr>
            <p:spPr>
              <a:xfrm flipH="1">
                <a:off x="8686344" y="1408116"/>
                <a:ext cx="71178" cy="119570"/>
              </a:xfrm>
              <a:custGeom>
                <a:avLst/>
                <a:gdLst/>
                <a:ahLst/>
                <a:cxnLst/>
                <a:rect l="l" t="t" r="r" b="b"/>
                <a:pathLst>
                  <a:path w="44486" h="74731" extrusionOk="0">
                    <a:moveTo>
                      <a:pt x="44450" y="74731"/>
                    </a:moveTo>
                    <a:cubicBezTo>
                      <a:pt x="45085" y="51872"/>
                      <a:pt x="37465" y="28376"/>
                      <a:pt x="24130" y="9962"/>
                    </a:cubicBezTo>
                    <a:cubicBezTo>
                      <a:pt x="21590" y="6787"/>
                      <a:pt x="18415" y="2976"/>
                      <a:pt x="14605" y="1072"/>
                    </a:cubicBezTo>
                    <a:cubicBezTo>
                      <a:pt x="10795" y="-833"/>
                      <a:pt x="5715" y="-199"/>
                      <a:pt x="2540" y="2976"/>
                    </a:cubicBezTo>
                    <a:cubicBezTo>
                      <a:pt x="635" y="5517"/>
                      <a:pt x="0" y="8692"/>
                      <a:pt x="0" y="11867"/>
                    </a:cubicBezTo>
                    <a:cubicBezTo>
                      <a:pt x="0" y="25837"/>
                      <a:pt x="5715" y="38537"/>
                      <a:pt x="13970" y="49967"/>
                    </a:cubicBezTo>
                    <a:cubicBezTo>
                      <a:pt x="22860" y="60762"/>
                      <a:pt x="33020" y="69651"/>
                      <a:pt x="44450" y="747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17"/>
              <p:cNvSpPr/>
              <p:nvPr/>
            </p:nvSpPr>
            <p:spPr>
              <a:xfrm flipH="1">
                <a:off x="9009575" y="2070272"/>
                <a:ext cx="54990" cy="132699"/>
              </a:xfrm>
              <a:custGeom>
                <a:avLst/>
                <a:gdLst/>
                <a:ahLst/>
                <a:cxnLst/>
                <a:rect l="l" t="t" r="r" b="b"/>
                <a:pathLst>
                  <a:path w="34369" h="82937" extrusionOk="0">
                    <a:moveTo>
                      <a:pt x="24250" y="0"/>
                    </a:moveTo>
                    <a:cubicBezTo>
                      <a:pt x="7740" y="20320"/>
                      <a:pt x="-1150" y="46355"/>
                      <a:pt x="120" y="72390"/>
                    </a:cubicBezTo>
                    <a:cubicBezTo>
                      <a:pt x="120" y="75565"/>
                      <a:pt x="755" y="79375"/>
                      <a:pt x="3295" y="81915"/>
                    </a:cubicBezTo>
                    <a:cubicBezTo>
                      <a:pt x="7105" y="84455"/>
                      <a:pt x="12185" y="81915"/>
                      <a:pt x="14725" y="78105"/>
                    </a:cubicBezTo>
                    <a:cubicBezTo>
                      <a:pt x="17265" y="74295"/>
                      <a:pt x="17265" y="69850"/>
                      <a:pt x="16630" y="65405"/>
                    </a:cubicBezTo>
                    <a:cubicBezTo>
                      <a:pt x="16630" y="68580"/>
                      <a:pt x="20440" y="71120"/>
                      <a:pt x="23615" y="71120"/>
                    </a:cubicBezTo>
                    <a:cubicBezTo>
                      <a:pt x="26790" y="71120"/>
                      <a:pt x="29965" y="68580"/>
                      <a:pt x="31235" y="65405"/>
                    </a:cubicBezTo>
                    <a:cubicBezTo>
                      <a:pt x="32505" y="62230"/>
                      <a:pt x="33140" y="59055"/>
                      <a:pt x="33775" y="55880"/>
                    </a:cubicBezTo>
                    <a:cubicBezTo>
                      <a:pt x="35680" y="37465"/>
                      <a:pt x="33140" y="18415"/>
                      <a:pt x="24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17"/>
              <p:cNvSpPr/>
              <p:nvPr/>
            </p:nvSpPr>
            <p:spPr>
              <a:xfrm flipH="1">
                <a:off x="9070479" y="2038417"/>
                <a:ext cx="128566" cy="51763"/>
              </a:xfrm>
              <a:custGeom>
                <a:avLst/>
                <a:gdLst/>
                <a:ahLst/>
                <a:cxnLst/>
                <a:rect l="l" t="t" r="r" b="b"/>
                <a:pathLst>
                  <a:path w="80354" h="32352" extrusionOk="0">
                    <a:moveTo>
                      <a:pt x="80355" y="12287"/>
                    </a:moveTo>
                    <a:cubicBezTo>
                      <a:pt x="69560" y="7207"/>
                      <a:pt x="58130" y="2762"/>
                      <a:pt x="46065" y="857"/>
                    </a:cubicBezTo>
                    <a:cubicBezTo>
                      <a:pt x="34000" y="-1048"/>
                      <a:pt x="21300" y="222"/>
                      <a:pt x="10505" y="4667"/>
                    </a:cubicBezTo>
                    <a:cubicBezTo>
                      <a:pt x="4790" y="7207"/>
                      <a:pt x="-1560" y="12922"/>
                      <a:pt x="345" y="19272"/>
                    </a:cubicBezTo>
                    <a:cubicBezTo>
                      <a:pt x="1615" y="24352"/>
                      <a:pt x="7330" y="26892"/>
                      <a:pt x="12410" y="26257"/>
                    </a:cubicBezTo>
                    <a:cubicBezTo>
                      <a:pt x="17490" y="25622"/>
                      <a:pt x="21935" y="23082"/>
                      <a:pt x="26380" y="19907"/>
                    </a:cubicBezTo>
                    <a:cubicBezTo>
                      <a:pt x="23205" y="23082"/>
                      <a:pt x="25745" y="28797"/>
                      <a:pt x="29555" y="30702"/>
                    </a:cubicBezTo>
                    <a:cubicBezTo>
                      <a:pt x="33365" y="32607"/>
                      <a:pt x="37810" y="32607"/>
                      <a:pt x="42255" y="31972"/>
                    </a:cubicBezTo>
                    <a:cubicBezTo>
                      <a:pt x="55590" y="30702"/>
                      <a:pt x="68925" y="24987"/>
                      <a:pt x="80355" y="12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17"/>
              <p:cNvSpPr/>
              <p:nvPr/>
            </p:nvSpPr>
            <p:spPr>
              <a:xfrm flipH="1">
                <a:off x="8240395" y="1636315"/>
                <a:ext cx="22089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17"/>
              <p:cNvSpPr/>
              <p:nvPr/>
            </p:nvSpPr>
            <p:spPr>
              <a:xfrm flipH="1">
                <a:off x="8311844" y="1729637"/>
                <a:ext cx="36853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17"/>
              <p:cNvSpPr/>
              <p:nvPr/>
            </p:nvSpPr>
            <p:spPr>
              <a:xfrm flipH="1">
                <a:off x="8084034" y="2055779"/>
                <a:ext cx="184789" cy="175757"/>
              </a:xfrm>
              <a:custGeom>
                <a:avLst/>
                <a:gdLst/>
                <a:ahLst/>
                <a:cxnLst/>
                <a:rect l="l" t="t" r="r" b="b"/>
                <a:pathLst>
                  <a:path w="115493" h="109848" extrusionOk="0">
                    <a:moveTo>
                      <a:pt x="57167" y="9057"/>
                    </a:moveTo>
                    <a:cubicBezTo>
                      <a:pt x="50817" y="-468"/>
                      <a:pt x="36212" y="-3008"/>
                      <a:pt x="27322" y="3977"/>
                    </a:cubicBezTo>
                    <a:cubicBezTo>
                      <a:pt x="18432" y="10962"/>
                      <a:pt x="17162" y="26202"/>
                      <a:pt x="25417" y="34457"/>
                    </a:cubicBezTo>
                    <a:cubicBezTo>
                      <a:pt x="14622" y="35092"/>
                      <a:pt x="3827" y="40807"/>
                      <a:pt x="652" y="50967"/>
                    </a:cubicBezTo>
                    <a:cubicBezTo>
                      <a:pt x="-2523" y="61127"/>
                      <a:pt x="6367" y="73827"/>
                      <a:pt x="17162" y="71922"/>
                    </a:cubicBezTo>
                    <a:cubicBezTo>
                      <a:pt x="8907" y="79542"/>
                      <a:pt x="8907" y="94147"/>
                      <a:pt x="17797" y="101767"/>
                    </a:cubicBezTo>
                    <a:cubicBezTo>
                      <a:pt x="26687" y="109387"/>
                      <a:pt x="40657" y="107482"/>
                      <a:pt x="47007" y="98592"/>
                    </a:cubicBezTo>
                    <a:cubicBezTo>
                      <a:pt x="52087" y="108117"/>
                      <a:pt x="65422" y="112562"/>
                      <a:pt x="75582" y="108117"/>
                    </a:cubicBezTo>
                    <a:cubicBezTo>
                      <a:pt x="85742" y="103037"/>
                      <a:pt x="90822" y="90337"/>
                      <a:pt x="86377" y="80177"/>
                    </a:cubicBezTo>
                    <a:cubicBezTo>
                      <a:pt x="95902" y="83987"/>
                      <a:pt x="107967" y="79542"/>
                      <a:pt x="113047" y="70652"/>
                    </a:cubicBezTo>
                    <a:cubicBezTo>
                      <a:pt x="118127" y="61762"/>
                      <a:pt x="114952" y="49062"/>
                      <a:pt x="106697" y="42712"/>
                    </a:cubicBezTo>
                    <a:cubicBezTo>
                      <a:pt x="113047" y="31282"/>
                      <a:pt x="108602" y="15407"/>
                      <a:pt x="97807" y="7787"/>
                    </a:cubicBezTo>
                    <a:cubicBezTo>
                      <a:pt x="87012" y="167"/>
                      <a:pt x="69867" y="2707"/>
                      <a:pt x="57167" y="9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17"/>
              <p:cNvSpPr/>
              <p:nvPr/>
            </p:nvSpPr>
            <p:spPr>
              <a:xfrm flipH="1">
                <a:off x="8152190" y="2116533"/>
                <a:ext cx="52019" cy="51661"/>
              </a:xfrm>
              <a:custGeom>
                <a:avLst/>
                <a:gdLst/>
                <a:ahLst/>
                <a:cxnLst/>
                <a:rect l="l" t="t" r="r" b="b"/>
                <a:pathLst>
                  <a:path w="32512" h="32288" extrusionOk="0">
                    <a:moveTo>
                      <a:pt x="13611" y="934"/>
                    </a:moveTo>
                    <a:cubicBezTo>
                      <a:pt x="7261" y="3474"/>
                      <a:pt x="1546" y="8554"/>
                      <a:pt x="276" y="14904"/>
                    </a:cubicBezTo>
                    <a:cubicBezTo>
                      <a:pt x="-994" y="21254"/>
                      <a:pt x="2181" y="28874"/>
                      <a:pt x="8531" y="31414"/>
                    </a:cubicBezTo>
                    <a:cubicBezTo>
                      <a:pt x="13611" y="33319"/>
                      <a:pt x="19961" y="32049"/>
                      <a:pt x="24406" y="28239"/>
                    </a:cubicBezTo>
                    <a:cubicBezTo>
                      <a:pt x="28216" y="25699"/>
                      <a:pt x="30756" y="21254"/>
                      <a:pt x="32026" y="16809"/>
                    </a:cubicBezTo>
                    <a:cubicBezTo>
                      <a:pt x="33296" y="12364"/>
                      <a:pt x="32026" y="7284"/>
                      <a:pt x="28851" y="4109"/>
                    </a:cubicBezTo>
                    <a:cubicBezTo>
                      <a:pt x="25676" y="1569"/>
                      <a:pt x="19961" y="-1606"/>
                      <a:pt x="13611" y="9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7" name="Google Shape;2477;p17"/>
              <p:cNvSpPr/>
              <p:nvPr/>
            </p:nvSpPr>
            <p:spPr>
              <a:xfrm flipH="1">
                <a:off x="8021476" y="2217601"/>
                <a:ext cx="54267" cy="55880"/>
              </a:xfrm>
              <a:custGeom>
                <a:avLst/>
                <a:gdLst/>
                <a:ahLst/>
                <a:cxnLst/>
                <a:rect l="l" t="t" r="r" b="b"/>
                <a:pathLst>
                  <a:path w="33917" h="34925" extrusionOk="0">
                    <a:moveTo>
                      <a:pt x="0" y="0"/>
                    </a:moveTo>
                    <a:cubicBezTo>
                      <a:pt x="1270" y="13970"/>
                      <a:pt x="10160" y="26670"/>
                      <a:pt x="22225" y="33020"/>
                    </a:cubicBezTo>
                    <a:cubicBezTo>
                      <a:pt x="24130" y="34290"/>
                      <a:pt x="26035" y="34925"/>
                      <a:pt x="28575" y="34925"/>
                    </a:cubicBezTo>
                    <a:cubicBezTo>
                      <a:pt x="30480" y="34925"/>
                      <a:pt x="33020" y="33655"/>
                      <a:pt x="33655" y="31750"/>
                    </a:cubicBezTo>
                    <a:cubicBezTo>
                      <a:pt x="34290" y="29845"/>
                      <a:pt x="33655" y="27305"/>
                      <a:pt x="33020" y="25400"/>
                    </a:cubicBezTo>
                    <a:cubicBezTo>
                      <a:pt x="27940" y="12065"/>
                      <a:pt x="15240" y="190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17"/>
              <p:cNvSpPr/>
              <p:nvPr/>
            </p:nvSpPr>
            <p:spPr>
              <a:xfrm flipH="1">
                <a:off x="7979026" y="2189017"/>
                <a:ext cx="68269" cy="31376"/>
              </a:xfrm>
              <a:custGeom>
                <a:avLst/>
                <a:gdLst/>
                <a:ahLst/>
                <a:cxnLst/>
                <a:rect l="l" t="t" r="r" b="b"/>
                <a:pathLst>
                  <a:path w="42668" h="19610" extrusionOk="0">
                    <a:moveTo>
                      <a:pt x="0" y="5799"/>
                    </a:moveTo>
                    <a:cubicBezTo>
                      <a:pt x="8890" y="12784"/>
                      <a:pt x="20320" y="17229"/>
                      <a:pt x="31750" y="19134"/>
                    </a:cubicBezTo>
                    <a:cubicBezTo>
                      <a:pt x="34290" y="19769"/>
                      <a:pt x="36830" y="19769"/>
                      <a:pt x="38735" y="19134"/>
                    </a:cubicBezTo>
                    <a:cubicBezTo>
                      <a:pt x="41275" y="18499"/>
                      <a:pt x="43180" y="15959"/>
                      <a:pt x="42545" y="13419"/>
                    </a:cubicBezTo>
                    <a:cubicBezTo>
                      <a:pt x="42545" y="11514"/>
                      <a:pt x="40640" y="9609"/>
                      <a:pt x="39370" y="8339"/>
                    </a:cubicBezTo>
                    <a:cubicBezTo>
                      <a:pt x="28575" y="-551"/>
                      <a:pt x="11430" y="-3726"/>
                      <a:pt x="0" y="57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17"/>
              <p:cNvSpPr/>
              <p:nvPr/>
            </p:nvSpPr>
            <p:spPr>
              <a:xfrm flipH="1">
                <a:off x="8878443" y="1441588"/>
                <a:ext cx="134867" cy="241547"/>
              </a:xfrm>
              <a:custGeom>
                <a:avLst/>
                <a:gdLst/>
                <a:ahLst/>
                <a:cxnLst/>
                <a:rect l="l" t="t" r="r" b="b"/>
                <a:pathLst>
                  <a:path w="84292" h="150967" extrusionOk="0">
                    <a:moveTo>
                      <a:pt x="78578" y="150968"/>
                    </a:moveTo>
                    <a:cubicBezTo>
                      <a:pt x="75403" y="150968"/>
                      <a:pt x="72863" y="148428"/>
                      <a:pt x="72863" y="145253"/>
                    </a:cubicBezTo>
                    <a:cubicBezTo>
                      <a:pt x="69688" y="93183"/>
                      <a:pt x="43653" y="42383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53178" y="35398"/>
                      <a:pt x="81118" y="89373"/>
                      <a:pt x="84293" y="144618"/>
                    </a:cubicBezTo>
                    <a:cubicBezTo>
                      <a:pt x="84293" y="147793"/>
                      <a:pt x="82388" y="150333"/>
                      <a:pt x="78578" y="150968"/>
                    </a:cubicBezTo>
                    <a:cubicBezTo>
                      <a:pt x="78578" y="150968"/>
                      <a:pt x="78578" y="150968"/>
                      <a:pt x="78578" y="15096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17"/>
              <p:cNvSpPr/>
              <p:nvPr/>
            </p:nvSpPr>
            <p:spPr>
              <a:xfrm flipH="1">
                <a:off x="8997079" y="1400331"/>
                <a:ext cx="54866" cy="57752"/>
              </a:xfrm>
              <a:custGeom>
                <a:avLst/>
                <a:gdLst/>
                <a:ahLst/>
                <a:cxnLst/>
                <a:rect l="l" t="t" r="r" b="b"/>
                <a:pathLst>
                  <a:path w="34291" h="36095" extrusionOk="0">
                    <a:moveTo>
                      <a:pt x="1123" y="13556"/>
                    </a:moveTo>
                    <a:cubicBezTo>
                      <a:pt x="-2687" y="22446"/>
                      <a:pt x="3663" y="33876"/>
                      <a:pt x="13188" y="35781"/>
                    </a:cubicBezTo>
                    <a:cubicBezTo>
                      <a:pt x="22713" y="37686"/>
                      <a:pt x="32873" y="30701"/>
                      <a:pt x="34143" y="21176"/>
                    </a:cubicBezTo>
                    <a:cubicBezTo>
                      <a:pt x="35413" y="11651"/>
                      <a:pt x="28428" y="1491"/>
                      <a:pt x="18903" y="221"/>
                    </a:cubicBezTo>
                    <a:cubicBezTo>
                      <a:pt x="14458" y="-414"/>
                      <a:pt x="9378" y="221"/>
                      <a:pt x="6203" y="3396"/>
                    </a:cubicBezTo>
                    <a:cubicBezTo>
                      <a:pt x="1758" y="5936"/>
                      <a:pt x="488" y="11651"/>
                      <a:pt x="1123" y="135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17"/>
              <p:cNvSpPr/>
              <p:nvPr/>
            </p:nvSpPr>
            <p:spPr>
              <a:xfrm flipH="1">
                <a:off x="8921116" y="1504584"/>
                <a:ext cx="100323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62702" h="29047" extrusionOk="0">
                    <a:moveTo>
                      <a:pt x="56988" y="29048"/>
                    </a:moveTo>
                    <a:cubicBezTo>
                      <a:pt x="56988" y="29048"/>
                      <a:pt x="56988" y="29048"/>
                      <a:pt x="56988" y="29048"/>
                    </a:cubicBezTo>
                    <a:cubicBezTo>
                      <a:pt x="37303" y="27778"/>
                      <a:pt x="18253" y="21428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23333" y="10633"/>
                      <a:pt x="40478" y="16983"/>
                      <a:pt x="56988" y="17617"/>
                    </a:cubicBezTo>
                    <a:cubicBezTo>
                      <a:pt x="60163" y="17617"/>
                      <a:pt x="62703" y="20792"/>
                      <a:pt x="62703" y="23967"/>
                    </a:cubicBezTo>
                    <a:cubicBezTo>
                      <a:pt x="62703" y="26508"/>
                      <a:pt x="60163" y="29048"/>
                      <a:pt x="56988" y="290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17"/>
              <p:cNvSpPr/>
              <p:nvPr/>
            </p:nvSpPr>
            <p:spPr>
              <a:xfrm flipH="1">
                <a:off x="9009446" y="1479879"/>
                <a:ext cx="42362" cy="43318"/>
              </a:xfrm>
              <a:custGeom>
                <a:avLst/>
                <a:gdLst/>
                <a:ahLst/>
                <a:cxnLst/>
                <a:rect l="l" t="t" r="r" b="b"/>
                <a:pathLst>
                  <a:path w="26476" h="27074" extrusionOk="0">
                    <a:moveTo>
                      <a:pt x="1037" y="8292"/>
                    </a:moveTo>
                    <a:cubicBezTo>
                      <a:pt x="-2138" y="15277"/>
                      <a:pt x="2307" y="24802"/>
                      <a:pt x="9927" y="26707"/>
                    </a:cubicBezTo>
                    <a:cubicBezTo>
                      <a:pt x="17547" y="28612"/>
                      <a:pt x="25802" y="22897"/>
                      <a:pt x="26437" y="14642"/>
                    </a:cubicBezTo>
                    <a:cubicBezTo>
                      <a:pt x="27072" y="7022"/>
                      <a:pt x="20087" y="-598"/>
                      <a:pt x="11832" y="37"/>
                    </a:cubicBezTo>
                    <a:cubicBezTo>
                      <a:pt x="4212" y="672"/>
                      <a:pt x="-2138" y="8927"/>
                      <a:pt x="1037" y="8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3" name="Google Shape;2483;p17"/>
              <p:cNvSpPr/>
              <p:nvPr/>
            </p:nvSpPr>
            <p:spPr>
              <a:xfrm flipH="1">
                <a:off x="8928490" y="1440550"/>
                <a:ext cx="27944" cy="80026"/>
              </a:xfrm>
              <a:custGeom>
                <a:avLst/>
                <a:gdLst/>
                <a:ahLst/>
                <a:cxnLst/>
                <a:rect l="l" t="t" r="r" b="b"/>
                <a:pathLst>
                  <a:path w="17465" h="50016" extrusionOk="0">
                    <a:moveTo>
                      <a:pt x="10647" y="50017"/>
                    </a:moveTo>
                    <a:cubicBezTo>
                      <a:pt x="10012" y="50017"/>
                      <a:pt x="10012" y="50017"/>
                      <a:pt x="9377" y="50017"/>
                    </a:cubicBezTo>
                    <a:cubicBezTo>
                      <a:pt x="6202" y="49382"/>
                      <a:pt x="4297" y="46207"/>
                      <a:pt x="4932" y="43032"/>
                    </a:cubicBezTo>
                    <a:cubicBezTo>
                      <a:pt x="6837" y="31602"/>
                      <a:pt x="5567" y="18902"/>
                      <a:pt x="487" y="8107"/>
                    </a:cubicBezTo>
                    <a:cubicBezTo>
                      <a:pt x="-783" y="4932"/>
                      <a:pt x="487" y="1757"/>
                      <a:pt x="3662" y="487"/>
                    </a:cubicBezTo>
                    <a:cubicBezTo>
                      <a:pt x="6837" y="-783"/>
                      <a:pt x="10012" y="487"/>
                      <a:pt x="11282" y="3662"/>
                    </a:cubicBezTo>
                    <a:cubicBezTo>
                      <a:pt x="16997" y="16997"/>
                      <a:pt x="18902" y="31602"/>
                      <a:pt x="16362" y="45572"/>
                    </a:cubicBezTo>
                    <a:cubicBezTo>
                      <a:pt x="15727" y="48112"/>
                      <a:pt x="13187" y="50017"/>
                      <a:pt x="10647" y="500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17"/>
              <p:cNvSpPr/>
              <p:nvPr/>
            </p:nvSpPr>
            <p:spPr>
              <a:xfrm flipH="1">
                <a:off x="8930727" y="1402666"/>
                <a:ext cx="43158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6974" h="26469" extrusionOk="0">
                    <a:moveTo>
                      <a:pt x="1234" y="5748"/>
                    </a:moveTo>
                    <a:cubicBezTo>
                      <a:pt x="-1941" y="12733"/>
                      <a:pt x="1234" y="22258"/>
                      <a:pt x="8219" y="25433"/>
                    </a:cubicBezTo>
                    <a:cubicBezTo>
                      <a:pt x="15204" y="28608"/>
                      <a:pt x="24729" y="24163"/>
                      <a:pt x="26634" y="16543"/>
                    </a:cubicBezTo>
                    <a:cubicBezTo>
                      <a:pt x="28539" y="8923"/>
                      <a:pt x="22189" y="668"/>
                      <a:pt x="14569" y="33"/>
                    </a:cubicBezTo>
                    <a:cubicBezTo>
                      <a:pt x="6949" y="-602"/>
                      <a:pt x="599" y="8288"/>
                      <a:pt x="1234" y="5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17"/>
              <p:cNvSpPr/>
              <p:nvPr/>
            </p:nvSpPr>
            <p:spPr>
              <a:xfrm flipH="1">
                <a:off x="8864719" y="1532616"/>
                <a:ext cx="32782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6" name="Google Shape;2486;p17"/>
              <p:cNvSpPr/>
              <p:nvPr/>
            </p:nvSpPr>
            <p:spPr>
              <a:xfrm flipH="1">
                <a:off x="8849782" y="1489082"/>
                <a:ext cx="53440" cy="53674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33546" extrusionOk="0">
                    <a:moveTo>
                      <a:pt x="886" y="10795"/>
                    </a:moveTo>
                    <a:cubicBezTo>
                      <a:pt x="-2289" y="19685"/>
                      <a:pt x="3426" y="30480"/>
                      <a:pt x="12316" y="33020"/>
                    </a:cubicBezTo>
                    <a:cubicBezTo>
                      <a:pt x="21206" y="35560"/>
                      <a:pt x="32001" y="28575"/>
                      <a:pt x="33271" y="19050"/>
                    </a:cubicBezTo>
                    <a:cubicBezTo>
                      <a:pt x="34541" y="9525"/>
                      <a:pt x="26286" y="0"/>
                      <a:pt x="16761" y="0"/>
                    </a:cubicBezTo>
                    <a:cubicBezTo>
                      <a:pt x="7236" y="0"/>
                      <a:pt x="-1019" y="9525"/>
                      <a:pt x="886" y="107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7" name="Google Shape;2487;p17"/>
              <p:cNvSpPr/>
              <p:nvPr/>
            </p:nvSpPr>
            <p:spPr>
              <a:xfrm flipH="1">
                <a:off x="8880020" y="1588692"/>
                <a:ext cx="67472" cy="71085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17"/>
              <p:cNvSpPr/>
              <p:nvPr/>
            </p:nvSpPr>
            <p:spPr>
              <a:xfrm flipH="1">
                <a:off x="8932418" y="1560064"/>
                <a:ext cx="38827" cy="39142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9" name="Google Shape;2489;p17"/>
              <p:cNvSpPr/>
              <p:nvPr/>
            </p:nvSpPr>
            <p:spPr>
              <a:xfrm flipH="1">
                <a:off x="8740260" y="2278245"/>
                <a:ext cx="146882" cy="243142"/>
              </a:xfrm>
              <a:custGeom>
                <a:avLst/>
                <a:gdLst/>
                <a:ahLst/>
                <a:cxnLst/>
                <a:rect l="l" t="t" r="r" b="b"/>
                <a:pathLst>
                  <a:path w="91801" h="151964" extrusionOk="0">
                    <a:moveTo>
                      <a:pt x="89262" y="834"/>
                    </a:moveTo>
                    <a:cubicBezTo>
                      <a:pt x="86722" y="-436"/>
                      <a:pt x="83547" y="-436"/>
                      <a:pt x="82277" y="2104"/>
                    </a:cubicBezTo>
                    <a:cubicBezTo>
                      <a:pt x="65132" y="26869"/>
                      <a:pt x="53067" y="56079"/>
                      <a:pt x="47352" y="86559"/>
                    </a:cubicBezTo>
                    <a:cubicBezTo>
                      <a:pt x="46717" y="64334"/>
                      <a:pt x="36557" y="42744"/>
                      <a:pt x="20047" y="28139"/>
                    </a:cubicBezTo>
                    <a:cubicBezTo>
                      <a:pt x="17507" y="25599"/>
                      <a:pt x="14332" y="23694"/>
                      <a:pt x="11157" y="23059"/>
                    </a:cubicBezTo>
                    <a:cubicBezTo>
                      <a:pt x="7982" y="22424"/>
                      <a:pt x="3537" y="23059"/>
                      <a:pt x="1632" y="25599"/>
                    </a:cubicBezTo>
                    <a:cubicBezTo>
                      <a:pt x="-1543" y="29409"/>
                      <a:pt x="362" y="35759"/>
                      <a:pt x="3537" y="39569"/>
                    </a:cubicBezTo>
                    <a:cubicBezTo>
                      <a:pt x="6712" y="43379"/>
                      <a:pt x="11157" y="46554"/>
                      <a:pt x="14332" y="50364"/>
                    </a:cubicBezTo>
                    <a:cubicBezTo>
                      <a:pt x="11792" y="47189"/>
                      <a:pt x="5442" y="48459"/>
                      <a:pt x="3537" y="52269"/>
                    </a:cubicBezTo>
                    <a:cubicBezTo>
                      <a:pt x="1632" y="56079"/>
                      <a:pt x="2902" y="61159"/>
                      <a:pt x="6077" y="64334"/>
                    </a:cubicBezTo>
                    <a:cubicBezTo>
                      <a:pt x="9252" y="67509"/>
                      <a:pt x="13062" y="70049"/>
                      <a:pt x="16237" y="71954"/>
                    </a:cubicBezTo>
                    <a:cubicBezTo>
                      <a:pt x="27032" y="78939"/>
                      <a:pt x="36557" y="87829"/>
                      <a:pt x="46717" y="92274"/>
                    </a:cubicBezTo>
                    <a:cubicBezTo>
                      <a:pt x="43542" y="110689"/>
                      <a:pt x="42907" y="129104"/>
                      <a:pt x="44177" y="147519"/>
                    </a:cubicBezTo>
                    <a:cubicBezTo>
                      <a:pt x="44177" y="149424"/>
                      <a:pt x="46082" y="151329"/>
                      <a:pt x="47987" y="151964"/>
                    </a:cubicBezTo>
                    <a:cubicBezTo>
                      <a:pt x="48622" y="151964"/>
                      <a:pt x="49257" y="151964"/>
                      <a:pt x="49892" y="151964"/>
                    </a:cubicBezTo>
                    <a:cubicBezTo>
                      <a:pt x="52432" y="151964"/>
                      <a:pt x="54972" y="149424"/>
                      <a:pt x="54337" y="146249"/>
                    </a:cubicBezTo>
                    <a:cubicBezTo>
                      <a:pt x="49892" y="97989"/>
                      <a:pt x="63227" y="47189"/>
                      <a:pt x="91167" y="7184"/>
                    </a:cubicBezTo>
                    <a:cubicBezTo>
                      <a:pt x="92437" y="5279"/>
                      <a:pt x="91802" y="2104"/>
                      <a:pt x="89262" y="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0" name="Google Shape;2490;p17"/>
              <p:cNvSpPr/>
              <p:nvPr/>
            </p:nvSpPr>
            <p:spPr>
              <a:xfrm flipH="1">
                <a:off x="8434435" y="1986918"/>
                <a:ext cx="443333" cy="434931"/>
              </a:xfrm>
              <a:custGeom>
                <a:avLst/>
                <a:gdLst/>
                <a:ahLst/>
                <a:cxnLst/>
                <a:rect l="l" t="t" r="r" b="b"/>
                <a:pathLst>
                  <a:path w="277083" h="271832" extrusionOk="0">
                    <a:moveTo>
                      <a:pt x="141188" y="90193"/>
                    </a:moveTo>
                    <a:cubicBezTo>
                      <a:pt x="136108" y="67333"/>
                      <a:pt x="136108" y="43203"/>
                      <a:pt x="140553" y="20343"/>
                    </a:cubicBezTo>
                    <a:cubicBezTo>
                      <a:pt x="142458" y="11453"/>
                      <a:pt x="147538" y="23"/>
                      <a:pt x="156428" y="23"/>
                    </a:cubicBezTo>
                    <a:cubicBezTo>
                      <a:pt x="167223" y="-612"/>
                      <a:pt x="172303" y="12088"/>
                      <a:pt x="174843" y="22883"/>
                    </a:cubicBezTo>
                    <a:cubicBezTo>
                      <a:pt x="174208" y="11453"/>
                      <a:pt x="186273" y="1928"/>
                      <a:pt x="197068" y="5103"/>
                    </a:cubicBezTo>
                    <a:cubicBezTo>
                      <a:pt x="207863" y="8278"/>
                      <a:pt x="212943" y="22883"/>
                      <a:pt x="206593" y="32408"/>
                    </a:cubicBezTo>
                    <a:cubicBezTo>
                      <a:pt x="207863" y="19708"/>
                      <a:pt x="225643" y="13993"/>
                      <a:pt x="235803" y="21613"/>
                    </a:cubicBezTo>
                    <a:cubicBezTo>
                      <a:pt x="245963" y="29233"/>
                      <a:pt x="248503" y="43838"/>
                      <a:pt x="244058" y="55903"/>
                    </a:cubicBezTo>
                    <a:cubicBezTo>
                      <a:pt x="239613" y="67968"/>
                      <a:pt x="230723" y="77493"/>
                      <a:pt x="221833" y="86383"/>
                    </a:cubicBezTo>
                    <a:cubicBezTo>
                      <a:pt x="212943" y="95273"/>
                      <a:pt x="202783" y="104163"/>
                      <a:pt x="197703" y="115593"/>
                    </a:cubicBezTo>
                    <a:cubicBezTo>
                      <a:pt x="216118" y="106703"/>
                      <a:pt x="237073" y="102893"/>
                      <a:pt x="258028" y="104163"/>
                    </a:cubicBezTo>
                    <a:cubicBezTo>
                      <a:pt x="265648" y="104798"/>
                      <a:pt x="274538" y="106703"/>
                      <a:pt x="276443" y="114323"/>
                    </a:cubicBezTo>
                    <a:cubicBezTo>
                      <a:pt x="278348" y="119403"/>
                      <a:pt x="275808" y="125753"/>
                      <a:pt x="271363" y="129563"/>
                    </a:cubicBezTo>
                    <a:cubicBezTo>
                      <a:pt x="266918" y="133373"/>
                      <a:pt x="261838" y="135278"/>
                      <a:pt x="256123" y="136548"/>
                    </a:cubicBezTo>
                    <a:cubicBezTo>
                      <a:pt x="264378" y="133373"/>
                      <a:pt x="273903" y="139723"/>
                      <a:pt x="275173" y="147978"/>
                    </a:cubicBezTo>
                    <a:cubicBezTo>
                      <a:pt x="276443" y="156233"/>
                      <a:pt x="268823" y="165123"/>
                      <a:pt x="260568" y="164488"/>
                    </a:cubicBezTo>
                    <a:cubicBezTo>
                      <a:pt x="270728" y="162583"/>
                      <a:pt x="278348" y="177188"/>
                      <a:pt x="273268" y="186713"/>
                    </a:cubicBezTo>
                    <a:cubicBezTo>
                      <a:pt x="268823" y="196238"/>
                      <a:pt x="257393" y="200683"/>
                      <a:pt x="247233" y="202588"/>
                    </a:cubicBezTo>
                    <a:cubicBezTo>
                      <a:pt x="219293" y="207668"/>
                      <a:pt x="188813" y="200048"/>
                      <a:pt x="163413" y="180363"/>
                    </a:cubicBezTo>
                    <a:cubicBezTo>
                      <a:pt x="171033" y="198143"/>
                      <a:pt x="179288" y="216558"/>
                      <a:pt x="179288" y="236243"/>
                    </a:cubicBezTo>
                    <a:cubicBezTo>
                      <a:pt x="179288" y="243228"/>
                      <a:pt x="178653" y="250213"/>
                      <a:pt x="175478" y="255928"/>
                    </a:cubicBezTo>
                    <a:cubicBezTo>
                      <a:pt x="172303" y="261643"/>
                      <a:pt x="165953" y="266088"/>
                      <a:pt x="158968" y="266088"/>
                    </a:cubicBezTo>
                    <a:cubicBezTo>
                      <a:pt x="151983" y="266088"/>
                      <a:pt x="145633" y="259738"/>
                      <a:pt x="146268" y="252753"/>
                    </a:cubicBezTo>
                    <a:cubicBezTo>
                      <a:pt x="144998" y="262913"/>
                      <a:pt x="136108" y="272438"/>
                      <a:pt x="125948" y="271803"/>
                    </a:cubicBezTo>
                    <a:cubicBezTo>
                      <a:pt x="115788" y="271168"/>
                      <a:pt x="107533" y="259103"/>
                      <a:pt x="112613" y="250213"/>
                    </a:cubicBezTo>
                    <a:cubicBezTo>
                      <a:pt x="110708" y="258468"/>
                      <a:pt x="103723" y="264818"/>
                      <a:pt x="95468" y="265453"/>
                    </a:cubicBezTo>
                    <a:cubicBezTo>
                      <a:pt x="87213" y="266088"/>
                      <a:pt x="78958" y="261008"/>
                      <a:pt x="75783" y="253388"/>
                    </a:cubicBezTo>
                    <a:cubicBezTo>
                      <a:pt x="72608" y="245768"/>
                      <a:pt x="74513" y="236878"/>
                      <a:pt x="77688" y="229258"/>
                    </a:cubicBezTo>
                    <a:cubicBezTo>
                      <a:pt x="85308" y="208303"/>
                      <a:pt x="98008" y="189888"/>
                      <a:pt x="113248" y="174013"/>
                    </a:cubicBezTo>
                    <a:cubicBezTo>
                      <a:pt x="93563" y="188618"/>
                      <a:pt x="70068" y="198778"/>
                      <a:pt x="45938" y="203223"/>
                    </a:cubicBezTo>
                    <a:cubicBezTo>
                      <a:pt x="37683" y="205128"/>
                      <a:pt x="27523" y="205128"/>
                      <a:pt x="21808" y="199413"/>
                    </a:cubicBezTo>
                    <a:cubicBezTo>
                      <a:pt x="16728" y="194333"/>
                      <a:pt x="16093" y="185443"/>
                      <a:pt x="19268" y="179093"/>
                    </a:cubicBezTo>
                    <a:cubicBezTo>
                      <a:pt x="22443" y="172743"/>
                      <a:pt x="28793" y="167663"/>
                      <a:pt x="35778" y="165758"/>
                    </a:cubicBezTo>
                    <a:cubicBezTo>
                      <a:pt x="29428" y="165758"/>
                      <a:pt x="23078" y="165123"/>
                      <a:pt x="17363" y="162583"/>
                    </a:cubicBezTo>
                    <a:cubicBezTo>
                      <a:pt x="11648" y="160043"/>
                      <a:pt x="6568" y="154963"/>
                      <a:pt x="5933" y="148613"/>
                    </a:cubicBezTo>
                    <a:cubicBezTo>
                      <a:pt x="5298" y="142263"/>
                      <a:pt x="9108" y="135278"/>
                      <a:pt x="15458" y="134643"/>
                    </a:cubicBezTo>
                    <a:cubicBezTo>
                      <a:pt x="9108" y="137183"/>
                      <a:pt x="1488" y="131468"/>
                      <a:pt x="218" y="124483"/>
                    </a:cubicBezTo>
                    <a:cubicBezTo>
                      <a:pt x="-1052" y="117498"/>
                      <a:pt x="3393" y="111148"/>
                      <a:pt x="9108" y="107338"/>
                    </a:cubicBezTo>
                    <a:cubicBezTo>
                      <a:pt x="14823" y="103528"/>
                      <a:pt x="21808" y="102893"/>
                      <a:pt x="28793" y="102258"/>
                    </a:cubicBezTo>
                    <a:cubicBezTo>
                      <a:pt x="53558" y="101623"/>
                      <a:pt x="78323" y="111148"/>
                      <a:pt x="96738" y="125118"/>
                    </a:cubicBezTo>
                    <a:cubicBezTo>
                      <a:pt x="76418" y="111783"/>
                      <a:pt x="60543" y="91463"/>
                      <a:pt x="51653" y="69238"/>
                    </a:cubicBezTo>
                    <a:cubicBezTo>
                      <a:pt x="48478" y="61618"/>
                      <a:pt x="47843" y="50188"/>
                      <a:pt x="54828" y="46378"/>
                    </a:cubicBezTo>
                    <a:cubicBezTo>
                      <a:pt x="58638" y="44473"/>
                      <a:pt x="63718" y="45108"/>
                      <a:pt x="67528" y="47648"/>
                    </a:cubicBezTo>
                    <a:cubicBezTo>
                      <a:pt x="71338" y="49553"/>
                      <a:pt x="73878" y="53363"/>
                      <a:pt x="77053" y="56538"/>
                    </a:cubicBezTo>
                    <a:cubicBezTo>
                      <a:pt x="73878" y="52093"/>
                      <a:pt x="71338" y="47013"/>
                      <a:pt x="71973" y="41933"/>
                    </a:cubicBezTo>
                    <a:cubicBezTo>
                      <a:pt x="71973" y="36853"/>
                      <a:pt x="75783" y="31138"/>
                      <a:pt x="80863" y="29868"/>
                    </a:cubicBezTo>
                    <a:cubicBezTo>
                      <a:pt x="85943" y="27963"/>
                      <a:pt x="92293" y="31138"/>
                      <a:pt x="93563" y="36218"/>
                    </a:cubicBezTo>
                    <a:cubicBezTo>
                      <a:pt x="90388" y="31773"/>
                      <a:pt x="93563" y="24788"/>
                      <a:pt x="98643" y="22883"/>
                    </a:cubicBezTo>
                    <a:cubicBezTo>
                      <a:pt x="103723" y="20978"/>
                      <a:pt x="109438" y="22883"/>
                      <a:pt x="113883" y="26058"/>
                    </a:cubicBezTo>
                    <a:cubicBezTo>
                      <a:pt x="118328" y="29233"/>
                      <a:pt x="120868" y="34313"/>
                      <a:pt x="123408" y="39393"/>
                    </a:cubicBezTo>
                    <a:cubicBezTo>
                      <a:pt x="132298" y="54633"/>
                      <a:pt x="138648" y="73048"/>
                      <a:pt x="141188" y="901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17"/>
              <p:cNvSpPr/>
              <p:nvPr/>
            </p:nvSpPr>
            <p:spPr>
              <a:xfrm flipH="1">
                <a:off x="8655077" y="2172893"/>
                <a:ext cx="2725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17036" h="13458" extrusionOk="0">
                    <a:moveTo>
                      <a:pt x="6350" y="0"/>
                    </a:moveTo>
                    <a:cubicBezTo>
                      <a:pt x="3175" y="0"/>
                      <a:pt x="0" y="3175"/>
                      <a:pt x="0" y="6350"/>
                    </a:cubicBezTo>
                    <a:cubicBezTo>
                      <a:pt x="0" y="9525"/>
                      <a:pt x="3175" y="12700"/>
                      <a:pt x="6350" y="13335"/>
                    </a:cubicBezTo>
                    <a:cubicBezTo>
                      <a:pt x="9525" y="13970"/>
                      <a:pt x="13335" y="12065"/>
                      <a:pt x="15240" y="9525"/>
                    </a:cubicBezTo>
                    <a:cubicBezTo>
                      <a:pt x="16510" y="7620"/>
                      <a:pt x="17780" y="4445"/>
                      <a:pt x="16510" y="2540"/>
                    </a:cubicBezTo>
                    <a:cubicBezTo>
                      <a:pt x="15875" y="0"/>
                      <a:pt x="13335" y="0"/>
                      <a:pt x="63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2" name="Google Shape;2492;p17"/>
              <p:cNvSpPr/>
              <p:nvPr/>
            </p:nvSpPr>
            <p:spPr>
              <a:xfrm flipH="1">
                <a:off x="8590094" y="2184071"/>
                <a:ext cx="26354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16471" h="14630" extrusionOk="0">
                    <a:moveTo>
                      <a:pt x="6449" y="0"/>
                    </a:moveTo>
                    <a:cubicBezTo>
                      <a:pt x="3274" y="0"/>
                      <a:pt x="734" y="3175"/>
                      <a:pt x="99" y="6350"/>
                    </a:cubicBezTo>
                    <a:cubicBezTo>
                      <a:pt x="-536" y="9525"/>
                      <a:pt x="2004" y="12700"/>
                      <a:pt x="4544" y="13970"/>
                    </a:cubicBezTo>
                    <a:cubicBezTo>
                      <a:pt x="7719" y="15240"/>
                      <a:pt x="10894" y="14605"/>
                      <a:pt x="13434" y="12700"/>
                    </a:cubicBezTo>
                    <a:cubicBezTo>
                      <a:pt x="15974" y="10795"/>
                      <a:pt x="17244" y="6985"/>
                      <a:pt x="15974" y="3810"/>
                    </a:cubicBezTo>
                    <a:cubicBezTo>
                      <a:pt x="15339" y="635"/>
                      <a:pt x="10894" y="0"/>
                      <a:pt x="6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3" name="Google Shape;2493;p17"/>
              <p:cNvSpPr/>
              <p:nvPr/>
            </p:nvSpPr>
            <p:spPr>
              <a:xfrm flipH="1">
                <a:off x="8625339" y="2221534"/>
                <a:ext cx="29067" cy="28179"/>
              </a:xfrm>
              <a:custGeom>
                <a:avLst/>
                <a:gdLst/>
                <a:ahLst/>
                <a:cxnLst/>
                <a:rect l="l" t="t" r="r" b="b"/>
                <a:pathLst>
                  <a:path w="18167" h="17612" extrusionOk="0">
                    <a:moveTo>
                      <a:pt x="10487" y="81"/>
                    </a:moveTo>
                    <a:cubicBezTo>
                      <a:pt x="6042" y="-554"/>
                      <a:pt x="1597" y="2621"/>
                      <a:pt x="327" y="6431"/>
                    </a:cubicBezTo>
                    <a:cubicBezTo>
                      <a:pt x="-943" y="10876"/>
                      <a:pt x="1597" y="15956"/>
                      <a:pt x="6042" y="17226"/>
                    </a:cubicBezTo>
                    <a:cubicBezTo>
                      <a:pt x="10487" y="18496"/>
                      <a:pt x="15567" y="16591"/>
                      <a:pt x="17472" y="12146"/>
                    </a:cubicBezTo>
                    <a:cubicBezTo>
                      <a:pt x="19377" y="8971"/>
                      <a:pt x="17472" y="3256"/>
                      <a:pt x="10487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4" name="Google Shape;2494;p17"/>
              <p:cNvSpPr/>
              <p:nvPr/>
            </p:nvSpPr>
            <p:spPr>
              <a:xfrm flipH="1">
                <a:off x="8838031" y="1824878"/>
                <a:ext cx="54331" cy="53904"/>
              </a:xfrm>
              <a:custGeom>
                <a:avLst/>
                <a:gdLst/>
                <a:ahLst/>
                <a:cxnLst/>
                <a:rect l="l" t="t" r="r" b="b"/>
                <a:pathLst>
                  <a:path w="33957" h="33690" extrusionOk="0">
                    <a:moveTo>
                      <a:pt x="2354" y="25091"/>
                    </a:moveTo>
                    <a:cubicBezTo>
                      <a:pt x="6164" y="32711"/>
                      <a:pt x="16959" y="35886"/>
                      <a:pt x="24579" y="32076"/>
                    </a:cubicBezTo>
                    <a:cubicBezTo>
                      <a:pt x="32199" y="28266"/>
                      <a:pt x="36009" y="18106"/>
                      <a:pt x="32834" y="10486"/>
                    </a:cubicBezTo>
                    <a:cubicBezTo>
                      <a:pt x="29659" y="2866"/>
                      <a:pt x="20134" y="-2214"/>
                      <a:pt x="11879" y="961"/>
                    </a:cubicBezTo>
                    <a:cubicBezTo>
                      <a:pt x="3624" y="3501"/>
                      <a:pt x="-3996" y="13661"/>
                      <a:pt x="2354" y="250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17"/>
              <p:cNvSpPr/>
              <p:nvPr/>
            </p:nvSpPr>
            <p:spPr>
              <a:xfrm flipH="1">
                <a:off x="8747112" y="1737200"/>
                <a:ext cx="57984" cy="50093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1308" extrusionOk="0">
                    <a:moveTo>
                      <a:pt x="4332" y="6226"/>
                    </a:moveTo>
                    <a:cubicBezTo>
                      <a:pt x="521" y="10036"/>
                      <a:pt x="-1383" y="17021"/>
                      <a:pt x="1157" y="22101"/>
                    </a:cubicBezTo>
                    <a:cubicBezTo>
                      <a:pt x="3062" y="26546"/>
                      <a:pt x="6871" y="29086"/>
                      <a:pt x="11317" y="30356"/>
                    </a:cubicBezTo>
                    <a:cubicBezTo>
                      <a:pt x="15762" y="31626"/>
                      <a:pt x="20207" y="31626"/>
                      <a:pt x="24652" y="30356"/>
                    </a:cubicBezTo>
                    <a:cubicBezTo>
                      <a:pt x="27192" y="29721"/>
                      <a:pt x="29732" y="29086"/>
                      <a:pt x="32271" y="27181"/>
                    </a:cubicBezTo>
                    <a:cubicBezTo>
                      <a:pt x="35446" y="24641"/>
                      <a:pt x="36717" y="20831"/>
                      <a:pt x="36082" y="17021"/>
                    </a:cubicBezTo>
                    <a:cubicBezTo>
                      <a:pt x="35446" y="13211"/>
                      <a:pt x="33542" y="9401"/>
                      <a:pt x="31002" y="6861"/>
                    </a:cubicBezTo>
                    <a:cubicBezTo>
                      <a:pt x="28462" y="4321"/>
                      <a:pt x="24652" y="2416"/>
                      <a:pt x="20842" y="511"/>
                    </a:cubicBezTo>
                    <a:cubicBezTo>
                      <a:pt x="17667" y="-759"/>
                      <a:pt x="13221" y="511"/>
                      <a:pt x="10682" y="2416"/>
                    </a:cubicBezTo>
                    <a:cubicBezTo>
                      <a:pt x="7507" y="3686"/>
                      <a:pt x="5602" y="4956"/>
                      <a:pt x="4332" y="6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6" name="Google Shape;2496;p17"/>
              <p:cNvSpPr/>
              <p:nvPr/>
            </p:nvSpPr>
            <p:spPr>
              <a:xfrm flipH="1">
                <a:off x="1016101" y="1173482"/>
                <a:ext cx="236214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147634" h="126522" extrusionOk="0">
                    <a:moveTo>
                      <a:pt x="52923" y="114053"/>
                    </a:moveTo>
                    <a:cubicBezTo>
                      <a:pt x="76418" y="129293"/>
                      <a:pt x="108168" y="130563"/>
                      <a:pt x="132933" y="117863"/>
                    </a:cubicBezTo>
                    <a:cubicBezTo>
                      <a:pt x="138648" y="114688"/>
                      <a:pt x="144998" y="110878"/>
                      <a:pt x="146903" y="104528"/>
                    </a:cubicBezTo>
                    <a:cubicBezTo>
                      <a:pt x="149443" y="97543"/>
                      <a:pt x="144998" y="89288"/>
                      <a:pt x="139283" y="84843"/>
                    </a:cubicBezTo>
                    <a:cubicBezTo>
                      <a:pt x="132933" y="80398"/>
                      <a:pt x="125313" y="79128"/>
                      <a:pt x="117693" y="78493"/>
                    </a:cubicBezTo>
                    <a:cubicBezTo>
                      <a:pt x="129123" y="72778"/>
                      <a:pt x="139918" y="64523"/>
                      <a:pt x="144363" y="52458"/>
                    </a:cubicBezTo>
                    <a:cubicBezTo>
                      <a:pt x="148808" y="40393"/>
                      <a:pt x="144363" y="24518"/>
                      <a:pt x="132298" y="20073"/>
                    </a:cubicBezTo>
                    <a:cubicBezTo>
                      <a:pt x="125313" y="17533"/>
                      <a:pt x="117693" y="18168"/>
                      <a:pt x="111343" y="21978"/>
                    </a:cubicBezTo>
                    <a:cubicBezTo>
                      <a:pt x="104993" y="25788"/>
                      <a:pt x="99913" y="31503"/>
                      <a:pt x="97373" y="37853"/>
                    </a:cubicBezTo>
                    <a:cubicBezTo>
                      <a:pt x="98008" y="28328"/>
                      <a:pt x="96738" y="18168"/>
                      <a:pt x="91658" y="9913"/>
                    </a:cubicBezTo>
                    <a:cubicBezTo>
                      <a:pt x="85943" y="2293"/>
                      <a:pt x="75148" y="-2787"/>
                      <a:pt x="66258" y="1658"/>
                    </a:cubicBezTo>
                    <a:cubicBezTo>
                      <a:pt x="58003" y="5468"/>
                      <a:pt x="54193" y="14358"/>
                      <a:pt x="51018" y="22613"/>
                    </a:cubicBezTo>
                    <a:cubicBezTo>
                      <a:pt x="47208" y="10548"/>
                      <a:pt x="31968" y="4833"/>
                      <a:pt x="20538" y="9278"/>
                    </a:cubicBezTo>
                    <a:cubicBezTo>
                      <a:pt x="9108" y="13723"/>
                      <a:pt x="1488" y="25788"/>
                      <a:pt x="218" y="37853"/>
                    </a:cubicBezTo>
                    <a:cubicBezTo>
                      <a:pt x="-1052" y="49918"/>
                      <a:pt x="3393" y="62618"/>
                      <a:pt x="9108" y="73413"/>
                    </a:cubicBezTo>
                    <a:cubicBezTo>
                      <a:pt x="18633" y="91828"/>
                      <a:pt x="36413" y="103258"/>
                      <a:pt x="52923" y="1140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7" name="Google Shape;2497;p17"/>
              <p:cNvSpPr/>
              <p:nvPr/>
            </p:nvSpPr>
            <p:spPr>
              <a:xfrm flipH="1">
                <a:off x="1142405" y="1285263"/>
                <a:ext cx="67813" cy="64107"/>
              </a:xfrm>
              <a:custGeom>
                <a:avLst/>
                <a:gdLst/>
                <a:ahLst/>
                <a:cxnLst/>
                <a:rect l="l" t="t" r="r" b="b"/>
                <a:pathLst>
                  <a:path w="42383" h="40067" extrusionOk="0">
                    <a:moveTo>
                      <a:pt x="12009" y="39115"/>
                    </a:moveTo>
                    <a:cubicBezTo>
                      <a:pt x="17089" y="40385"/>
                      <a:pt x="22804" y="40385"/>
                      <a:pt x="27884" y="39115"/>
                    </a:cubicBezTo>
                    <a:cubicBezTo>
                      <a:pt x="32964" y="37845"/>
                      <a:pt x="38044" y="34670"/>
                      <a:pt x="40584" y="30225"/>
                    </a:cubicBezTo>
                    <a:cubicBezTo>
                      <a:pt x="43759" y="23875"/>
                      <a:pt x="42489" y="16255"/>
                      <a:pt x="38679" y="10540"/>
                    </a:cubicBezTo>
                    <a:cubicBezTo>
                      <a:pt x="34234" y="4825"/>
                      <a:pt x="27884" y="1650"/>
                      <a:pt x="20899" y="380"/>
                    </a:cubicBezTo>
                    <a:cubicBezTo>
                      <a:pt x="16454" y="-255"/>
                      <a:pt x="11374" y="-255"/>
                      <a:pt x="7564" y="1650"/>
                    </a:cubicBezTo>
                    <a:cubicBezTo>
                      <a:pt x="3754" y="4190"/>
                      <a:pt x="1849" y="8000"/>
                      <a:pt x="579" y="12445"/>
                    </a:cubicBezTo>
                    <a:cubicBezTo>
                      <a:pt x="-1326" y="22605"/>
                      <a:pt x="1214" y="36575"/>
                      <a:pt x="12009" y="39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17"/>
              <p:cNvSpPr/>
              <p:nvPr/>
            </p:nvSpPr>
            <p:spPr>
              <a:xfrm flipH="1">
                <a:off x="156631" y="2201034"/>
                <a:ext cx="367130" cy="365443"/>
              </a:xfrm>
              <a:custGeom>
                <a:avLst/>
                <a:gdLst/>
                <a:ahLst/>
                <a:cxnLst/>
                <a:rect l="l" t="t" r="r" b="b"/>
                <a:pathLst>
                  <a:path w="229456" h="228402" extrusionOk="0">
                    <a:moveTo>
                      <a:pt x="56711" y="156404"/>
                    </a:moveTo>
                    <a:cubicBezTo>
                      <a:pt x="51631" y="164024"/>
                      <a:pt x="46551" y="172279"/>
                      <a:pt x="45281" y="181169"/>
                    </a:cubicBezTo>
                    <a:cubicBezTo>
                      <a:pt x="44011" y="190059"/>
                      <a:pt x="45916" y="200219"/>
                      <a:pt x="52901" y="205934"/>
                    </a:cubicBezTo>
                    <a:cubicBezTo>
                      <a:pt x="59886" y="211649"/>
                      <a:pt x="72586" y="211014"/>
                      <a:pt x="77031" y="202759"/>
                    </a:cubicBezTo>
                    <a:cubicBezTo>
                      <a:pt x="74491" y="211014"/>
                      <a:pt x="80206" y="220539"/>
                      <a:pt x="89096" y="221809"/>
                    </a:cubicBezTo>
                    <a:cubicBezTo>
                      <a:pt x="97351" y="223079"/>
                      <a:pt x="106241" y="216729"/>
                      <a:pt x="108146" y="208474"/>
                    </a:cubicBezTo>
                    <a:cubicBezTo>
                      <a:pt x="110051" y="220539"/>
                      <a:pt x="122751" y="230064"/>
                      <a:pt x="135451" y="228159"/>
                    </a:cubicBezTo>
                    <a:cubicBezTo>
                      <a:pt x="147516" y="226254"/>
                      <a:pt x="157041" y="213554"/>
                      <a:pt x="158946" y="193869"/>
                    </a:cubicBezTo>
                    <a:cubicBezTo>
                      <a:pt x="169106" y="197044"/>
                      <a:pt x="180536" y="199584"/>
                      <a:pt x="190061" y="195139"/>
                    </a:cubicBezTo>
                    <a:cubicBezTo>
                      <a:pt x="199586" y="190059"/>
                      <a:pt x="201491" y="173549"/>
                      <a:pt x="191966" y="170374"/>
                    </a:cubicBezTo>
                    <a:cubicBezTo>
                      <a:pt x="200221" y="172914"/>
                      <a:pt x="210381" y="167834"/>
                      <a:pt x="213556" y="160214"/>
                    </a:cubicBezTo>
                    <a:cubicBezTo>
                      <a:pt x="217366" y="152594"/>
                      <a:pt x="214191" y="141799"/>
                      <a:pt x="207206" y="137354"/>
                    </a:cubicBezTo>
                    <a:cubicBezTo>
                      <a:pt x="218636" y="140529"/>
                      <a:pt x="230066" y="128464"/>
                      <a:pt x="229431" y="117034"/>
                    </a:cubicBezTo>
                    <a:cubicBezTo>
                      <a:pt x="228796" y="105604"/>
                      <a:pt x="219271" y="95444"/>
                      <a:pt x="208476" y="90999"/>
                    </a:cubicBezTo>
                    <a:cubicBezTo>
                      <a:pt x="197681" y="86554"/>
                      <a:pt x="185616" y="86554"/>
                      <a:pt x="173551" y="85919"/>
                    </a:cubicBezTo>
                    <a:cubicBezTo>
                      <a:pt x="180536" y="71949"/>
                      <a:pt x="187521" y="56709"/>
                      <a:pt x="183711" y="42104"/>
                    </a:cubicBezTo>
                    <a:cubicBezTo>
                      <a:pt x="179901" y="26864"/>
                      <a:pt x="160216" y="16069"/>
                      <a:pt x="148786" y="26229"/>
                    </a:cubicBezTo>
                    <a:cubicBezTo>
                      <a:pt x="149421" y="16704"/>
                      <a:pt x="143071" y="7179"/>
                      <a:pt x="134181" y="4639"/>
                    </a:cubicBezTo>
                    <a:cubicBezTo>
                      <a:pt x="125291" y="2099"/>
                      <a:pt x="114496" y="5909"/>
                      <a:pt x="110051" y="14164"/>
                    </a:cubicBezTo>
                    <a:cubicBezTo>
                      <a:pt x="106241" y="1464"/>
                      <a:pt x="89096" y="-3616"/>
                      <a:pt x="77031" y="2734"/>
                    </a:cubicBezTo>
                    <a:cubicBezTo>
                      <a:pt x="64966" y="8449"/>
                      <a:pt x="58616" y="22419"/>
                      <a:pt x="57346" y="35119"/>
                    </a:cubicBezTo>
                    <a:cubicBezTo>
                      <a:pt x="56076" y="48454"/>
                      <a:pt x="59886" y="61154"/>
                      <a:pt x="63061" y="73854"/>
                    </a:cubicBezTo>
                    <a:cubicBezTo>
                      <a:pt x="52901" y="71949"/>
                      <a:pt x="42741" y="69409"/>
                      <a:pt x="32581" y="70679"/>
                    </a:cubicBezTo>
                    <a:cubicBezTo>
                      <a:pt x="22421" y="71949"/>
                      <a:pt x="12261" y="77029"/>
                      <a:pt x="7181" y="85919"/>
                    </a:cubicBezTo>
                    <a:cubicBezTo>
                      <a:pt x="2736" y="94809"/>
                      <a:pt x="5911" y="108144"/>
                      <a:pt x="15436" y="111954"/>
                    </a:cubicBezTo>
                    <a:cubicBezTo>
                      <a:pt x="9086" y="110049"/>
                      <a:pt x="1466" y="113859"/>
                      <a:pt x="196" y="120209"/>
                    </a:cubicBezTo>
                    <a:cubicBezTo>
                      <a:pt x="-1074" y="126559"/>
                      <a:pt x="4006" y="133544"/>
                      <a:pt x="10356" y="134179"/>
                    </a:cubicBezTo>
                    <a:cubicBezTo>
                      <a:pt x="831" y="143069"/>
                      <a:pt x="10991" y="160849"/>
                      <a:pt x="23691" y="162754"/>
                    </a:cubicBezTo>
                    <a:cubicBezTo>
                      <a:pt x="37026" y="166564"/>
                      <a:pt x="49091" y="158944"/>
                      <a:pt x="56711" y="1564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9" name="Google Shape;2499;p17"/>
              <p:cNvSpPr/>
              <p:nvPr/>
            </p:nvSpPr>
            <p:spPr>
              <a:xfrm flipH="1">
                <a:off x="261841" y="2335378"/>
                <a:ext cx="141614" cy="143960"/>
              </a:xfrm>
              <a:custGeom>
                <a:avLst/>
                <a:gdLst/>
                <a:ahLst/>
                <a:cxnLst/>
                <a:rect l="l" t="t" r="r" b="b"/>
                <a:pathLst>
                  <a:path w="88509" h="89975" extrusionOk="0">
                    <a:moveTo>
                      <a:pt x="26609" y="53"/>
                    </a:moveTo>
                    <a:cubicBezTo>
                      <a:pt x="16449" y="53"/>
                      <a:pt x="7559" y="7038"/>
                      <a:pt x="3749" y="15928"/>
                    </a:cubicBezTo>
                    <a:cubicBezTo>
                      <a:pt x="-696" y="24818"/>
                      <a:pt x="-696" y="34978"/>
                      <a:pt x="1209" y="45138"/>
                    </a:cubicBezTo>
                    <a:cubicBezTo>
                      <a:pt x="3749" y="57838"/>
                      <a:pt x="10099" y="70538"/>
                      <a:pt x="19624" y="78793"/>
                    </a:cubicBezTo>
                    <a:cubicBezTo>
                      <a:pt x="29784" y="87683"/>
                      <a:pt x="43119" y="92128"/>
                      <a:pt x="56454" y="88953"/>
                    </a:cubicBezTo>
                    <a:cubicBezTo>
                      <a:pt x="71694" y="85778"/>
                      <a:pt x="83759" y="73078"/>
                      <a:pt x="87569" y="57838"/>
                    </a:cubicBezTo>
                    <a:cubicBezTo>
                      <a:pt x="90744" y="42598"/>
                      <a:pt x="85664" y="26723"/>
                      <a:pt x="75504" y="15293"/>
                    </a:cubicBezTo>
                    <a:cubicBezTo>
                      <a:pt x="64074" y="4498"/>
                      <a:pt x="48834" y="-582"/>
                      <a:pt x="26609" y="53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0" name="Google Shape;2500;p17"/>
              <p:cNvSpPr/>
              <p:nvPr/>
            </p:nvSpPr>
            <p:spPr>
              <a:xfrm flipH="1">
                <a:off x="308783" y="2378709"/>
                <a:ext cx="49187" cy="53312"/>
              </a:xfrm>
              <a:custGeom>
                <a:avLst/>
                <a:gdLst/>
                <a:ahLst/>
                <a:cxnLst/>
                <a:rect l="l" t="t" r="r" b="b"/>
                <a:pathLst>
                  <a:path w="30742" h="33320" extrusionOk="0">
                    <a:moveTo>
                      <a:pt x="1358" y="11074"/>
                    </a:moveTo>
                    <a:cubicBezTo>
                      <a:pt x="-547" y="16154"/>
                      <a:pt x="-547" y="21234"/>
                      <a:pt x="1993" y="26314"/>
                    </a:cubicBezTo>
                    <a:cubicBezTo>
                      <a:pt x="4533" y="30759"/>
                      <a:pt x="8978" y="33299"/>
                      <a:pt x="14058" y="33299"/>
                    </a:cubicBezTo>
                    <a:cubicBezTo>
                      <a:pt x="26758" y="33934"/>
                      <a:pt x="33108" y="20599"/>
                      <a:pt x="29933" y="10439"/>
                    </a:cubicBezTo>
                    <a:cubicBezTo>
                      <a:pt x="28663" y="7264"/>
                      <a:pt x="27393" y="4724"/>
                      <a:pt x="24853" y="2819"/>
                    </a:cubicBezTo>
                    <a:cubicBezTo>
                      <a:pt x="15963" y="-3531"/>
                      <a:pt x="4533" y="1549"/>
                      <a:pt x="1358" y="11074"/>
                    </a:cubicBezTo>
                    <a:close/>
                  </a:path>
                </a:pathLst>
              </a:custGeom>
              <a:solidFill>
                <a:srgbClr val="CA9B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17"/>
              <p:cNvSpPr/>
              <p:nvPr/>
            </p:nvSpPr>
            <p:spPr>
              <a:xfrm flipH="1">
                <a:off x="881151" y="1636315"/>
                <a:ext cx="22089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2" name="Google Shape;2502;p17"/>
              <p:cNvSpPr/>
              <p:nvPr/>
            </p:nvSpPr>
            <p:spPr>
              <a:xfrm flipH="1">
                <a:off x="952600" y="1729637"/>
                <a:ext cx="36853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3" name="Google Shape;2503;p17"/>
              <p:cNvSpPr/>
              <p:nvPr/>
            </p:nvSpPr>
            <p:spPr>
              <a:xfrm flipH="1">
                <a:off x="724790" y="2055779"/>
                <a:ext cx="184789" cy="175757"/>
              </a:xfrm>
              <a:custGeom>
                <a:avLst/>
                <a:gdLst/>
                <a:ahLst/>
                <a:cxnLst/>
                <a:rect l="l" t="t" r="r" b="b"/>
                <a:pathLst>
                  <a:path w="115493" h="109848" extrusionOk="0">
                    <a:moveTo>
                      <a:pt x="57167" y="9057"/>
                    </a:moveTo>
                    <a:cubicBezTo>
                      <a:pt x="50817" y="-468"/>
                      <a:pt x="36212" y="-3008"/>
                      <a:pt x="27322" y="3977"/>
                    </a:cubicBezTo>
                    <a:cubicBezTo>
                      <a:pt x="18432" y="10962"/>
                      <a:pt x="17162" y="26202"/>
                      <a:pt x="25417" y="34457"/>
                    </a:cubicBezTo>
                    <a:cubicBezTo>
                      <a:pt x="14622" y="35092"/>
                      <a:pt x="3827" y="40807"/>
                      <a:pt x="652" y="50967"/>
                    </a:cubicBezTo>
                    <a:cubicBezTo>
                      <a:pt x="-2523" y="61127"/>
                      <a:pt x="6367" y="73827"/>
                      <a:pt x="17162" y="71922"/>
                    </a:cubicBezTo>
                    <a:cubicBezTo>
                      <a:pt x="8907" y="79542"/>
                      <a:pt x="8907" y="94147"/>
                      <a:pt x="17797" y="101767"/>
                    </a:cubicBezTo>
                    <a:cubicBezTo>
                      <a:pt x="26687" y="109387"/>
                      <a:pt x="40657" y="107482"/>
                      <a:pt x="47007" y="98592"/>
                    </a:cubicBezTo>
                    <a:cubicBezTo>
                      <a:pt x="52087" y="108117"/>
                      <a:pt x="65422" y="112562"/>
                      <a:pt x="75582" y="108117"/>
                    </a:cubicBezTo>
                    <a:cubicBezTo>
                      <a:pt x="85742" y="103037"/>
                      <a:pt x="90822" y="90337"/>
                      <a:pt x="86377" y="80177"/>
                    </a:cubicBezTo>
                    <a:cubicBezTo>
                      <a:pt x="95902" y="83987"/>
                      <a:pt x="107967" y="79542"/>
                      <a:pt x="113047" y="70652"/>
                    </a:cubicBezTo>
                    <a:cubicBezTo>
                      <a:pt x="118127" y="61762"/>
                      <a:pt x="114952" y="49062"/>
                      <a:pt x="106697" y="42712"/>
                    </a:cubicBezTo>
                    <a:cubicBezTo>
                      <a:pt x="113047" y="31282"/>
                      <a:pt x="108602" y="15407"/>
                      <a:pt x="97807" y="7787"/>
                    </a:cubicBezTo>
                    <a:cubicBezTo>
                      <a:pt x="87012" y="167"/>
                      <a:pt x="69867" y="2707"/>
                      <a:pt x="57167" y="9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17"/>
              <p:cNvSpPr/>
              <p:nvPr/>
            </p:nvSpPr>
            <p:spPr>
              <a:xfrm flipH="1">
                <a:off x="792946" y="2116533"/>
                <a:ext cx="52019" cy="51661"/>
              </a:xfrm>
              <a:custGeom>
                <a:avLst/>
                <a:gdLst/>
                <a:ahLst/>
                <a:cxnLst/>
                <a:rect l="l" t="t" r="r" b="b"/>
                <a:pathLst>
                  <a:path w="32512" h="32288" extrusionOk="0">
                    <a:moveTo>
                      <a:pt x="13611" y="934"/>
                    </a:moveTo>
                    <a:cubicBezTo>
                      <a:pt x="7261" y="3474"/>
                      <a:pt x="1546" y="8554"/>
                      <a:pt x="276" y="14904"/>
                    </a:cubicBezTo>
                    <a:cubicBezTo>
                      <a:pt x="-994" y="21254"/>
                      <a:pt x="2181" y="28874"/>
                      <a:pt x="8531" y="31414"/>
                    </a:cubicBezTo>
                    <a:cubicBezTo>
                      <a:pt x="13611" y="33319"/>
                      <a:pt x="19961" y="32049"/>
                      <a:pt x="24406" y="28239"/>
                    </a:cubicBezTo>
                    <a:cubicBezTo>
                      <a:pt x="28216" y="25699"/>
                      <a:pt x="30756" y="21254"/>
                      <a:pt x="32026" y="16809"/>
                    </a:cubicBezTo>
                    <a:cubicBezTo>
                      <a:pt x="33296" y="12364"/>
                      <a:pt x="32026" y="7284"/>
                      <a:pt x="28851" y="4109"/>
                    </a:cubicBezTo>
                    <a:cubicBezTo>
                      <a:pt x="25676" y="1569"/>
                      <a:pt x="19961" y="-1606"/>
                      <a:pt x="13611" y="9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5" name="Google Shape;2505;p17"/>
              <p:cNvSpPr/>
              <p:nvPr/>
            </p:nvSpPr>
            <p:spPr>
              <a:xfrm flipH="1">
                <a:off x="662232" y="2217601"/>
                <a:ext cx="54267" cy="55880"/>
              </a:xfrm>
              <a:custGeom>
                <a:avLst/>
                <a:gdLst/>
                <a:ahLst/>
                <a:cxnLst/>
                <a:rect l="l" t="t" r="r" b="b"/>
                <a:pathLst>
                  <a:path w="33917" h="34925" extrusionOk="0">
                    <a:moveTo>
                      <a:pt x="0" y="0"/>
                    </a:moveTo>
                    <a:cubicBezTo>
                      <a:pt x="1270" y="13970"/>
                      <a:pt x="10160" y="26670"/>
                      <a:pt x="22225" y="33020"/>
                    </a:cubicBezTo>
                    <a:cubicBezTo>
                      <a:pt x="24130" y="34290"/>
                      <a:pt x="26035" y="34925"/>
                      <a:pt x="28575" y="34925"/>
                    </a:cubicBezTo>
                    <a:cubicBezTo>
                      <a:pt x="30480" y="34925"/>
                      <a:pt x="33020" y="33655"/>
                      <a:pt x="33655" y="31750"/>
                    </a:cubicBezTo>
                    <a:cubicBezTo>
                      <a:pt x="34290" y="29845"/>
                      <a:pt x="33655" y="27305"/>
                      <a:pt x="33020" y="25400"/>
                    </a:cubicBezTo>
                    <a:cubicBezTo>
                      <a:pt x="27940" y="12065"/>
                      <a:pt x="15240" y="190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6" name="Google Shape;2506;p17"/>
              <p:cNvSpPr/>
              <p:nvPr/>
            </p:nvSpPr>
            <p:spPr>
              <a:xfrm flipH="1">
                <a:off x="619782" y="2189017"/>
                <a:ext cx="68269" cy="31376"/>
              </a:xfrm>
              <a:custGeom>
                <a:avLst/>
                <a:gdLst/>
                <a:ahLst/>
                <a:cxnLst/>
                <a:rect l="l" t="t" r="r" b="b"/>
                <a:pathLst>
                  <a:path w="42668" h="19610" extrusionOk="0">
                    <a:moveTo>
                      <a:pt x="0" y="5799"/>
                    </a:moveTo>
                    <a:cubicBezTo>
                      <a:pt x="8890" y="12784"/>
                      <a:pt x="20320" y="17229"/>
                      <a:pt x="31750" y="19134"/>
                    </a:cubicBezTo>
                    <a:cubicBezTo>
                      <a:pt x="34290" y="19769"/>
                      <a:pt x="36830" y="19769"/>
                      <a:pt x="38735" y="19134"/>
                    </a:cubicBezTo>
                    <a:cubicBezTo>
                      <a:pt x="41275" y="18499"/>
                      <a:pt x="43180" y="15959"/>
                      <a:pt x="42545" y="13419"/>
                    </a:cubicBezTo>
                    <a:cubicBezTo>
                      <a:pt x="42545" y="11514"/>
                      <a:pt x="40640" y="9609"/>
                      <a:pt x="39370" y="8339"/>
                    </a:cubicBezTo>
                    <a:cubicBezTo>
                      <a:pt x="28575" y="-551"/>
                      <a:pt x="11430" y="-3726"/>
                      <a:pt x="0" y="57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17"/>
              <p:cNvSpPr/>
              <p:nvPr/>
            </p:nvSpPr>
            <p:spPr>
              <a:xfrm flipH="1">
                <a:off x="585" y="1669145"/>
                <a:ext cx="274741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71713" h="211953" extrusionOk="0">
                    <a:moveTo>
                      <a:pt x="170514" y="44948"/>
                    </a:moveTo>
                    <a:cubicBezTo>
                      <a:pt x="167974" y="38598"/>
                      <a:pt x="160354" y="34153"/>
                      <a:pt x="154004" y="36693"/>
                    </a:cubicBezTo>
                    <a:cubicBezTo>
                      <a:pt x="160354" y="29708"/>
                      <a:pt x="164799" y="21453"/>
                      <a:pt x="166704" y="12563"/>
                    </a:cubicBezTo>
                    <a:cubicBezTo>
                      <a:pt x="167339" y="9388"/>
                      <a:pt x="167974" y="5578"/>
                      <a:pt x="166069" y="3038"/>
                    </a:cubicBezTo>
                    <a:cubicBezTo>
                      <a:pt x="164164" y="498"/>
                      <a:pt x="159719" y="-772"/>
                      <a:pt x="156544" y="498"/>
                    </a:cubicBezTo>
                    <a:cubicBezTo>
                      <a:pt x="153369" y="1133"/>
                      <a:pt x="150194" y="3673"/>
                      <a:pt x="147654" y="6213"/>
                    </a:cubicBezTo>
                    <a:cubicBezTo>
                      <a:pt x="118444" y="32248"/>
                      <a:pt x="101934" y="70983"/>
                      <a:pt x="101299" y="110353"/>
                    </a:cubicBezTo>
                    <a:cubicBezTo>
                      <a:pt x="89234" y="76063"/>
                      <a:pt x="70819" y="43678"/>
                      <a:pt x="47324" y="16373"/>
                    </a:cubicBezTo>
                    <a:cubicBezTo>
                      <a:pt x="45419" y="13833"/>
                      <a:pt x="41609" y="13833"/>
                      <a:pt x="39069" y="15738"/>
                    </a:cubicBezTo>
                    <a:cubicBezTo>
                      <a:pt x="36529" y="17643"/>
                      <a:pt x="36529" y="21453"/>
                      <a:pt x="38434" y="23993"/>
                    </a:cubicBezTo>
                    <a:cubicBezTo>
                      <a:pt x="68279" y="58283"/>
                      <a:pt x="89234" y="100193"/>
                      <a:pt x="99394" y="145278"/>
                    </a:cubicBezTo>
                    <a:cubicBezTo>
                      <a:pt x="75899" y="126863"/>
                      <a:pt x="46054" y="113528"/>
                      <a:pt x="16844" y="118608"/>
                    </a:cubicBezTo>
                    <a:cubicBezTo>
                      <a:pt x="12399" y="119243"/>
                      <a:pt x="7954" y="120513"/>
                      <a:pt x="4779" y="123053"/>
                    </a:cubicBezTo>
                    <a:cubicBezTo>
                      <a:pt x="1604" y="125593"/>
                      <a:pt x="-936" y="130673"/>
                      <a:pt x="334" y="134483"/>
                    </a:cubicBezTo>
                    <a:cubicBezTo>
                      <a:pt x="1604" y="138928"/>
                      <a:pt x="6049" y="141468"/>
                      <a:pt x="10494" y="142103"/>
                    </a:cubicBezTo>
                    <a:cubicBezTo>
                      <a:pt x="14939" y="142738"/>
                      <a:pt x="19384" y="141468"/>
                      <a:pt x="23829" y="140833"/>
                    </a:cubicBezTo>
                    <a:cubicBezTo>
                      <a:pt x="19384" y="142103"/>
                      <a:pt x="18114" y="148453"/>
                      <a:pt x="20654" y="152263"/>
                    </a:cubicBezTo>
                    <a:cubicBezTo>
                      <a:pt x="23194" y="156073"/>
                      <a:pt x="28274" y="157978"/>
                      <a:pt x="32719" y="158613"/>
                    </a:cubicBezTo>
                    <a:cubicBezTo>
                      <a:pt x="42244" y="160518"/>
                      <a:pt x="53039" y="159883"/>
                      <a:pt x="61929" y="156073"/>
                    </a:cubicBezTo>
                    <a:cubicBezTo>
                      <a:pt x="60659" y="159883"/>
                      <a:pt x="63199" y="164328"/>
                      <a:pt x="67009" y="166233"/>
                    </a:cubicBezTo>
                    <a:cubicBezTo>
                      <a:pt x="70819" y="168138"/>
                      <a:pt x="74629" y="168138"/>
                      <a:pt x="79074" y="167503"/>
                    </a:cubicBezTo>
                    <a:cubicBezTo>
                      <a:pt x="87964" y="166233"/>
                      <a:pt x="96854" y="163058"/>
                      <a:pt x="102569" y="154168"/>
                    </a:cubicBezTo>
                    <a:cubicBezTo>
                      <a:pt x="105744" y="171313"/>
                      <a:pt x="107649" y="188458"/>
                      <a:pt x="107649" y="206238"/>
                    </a:cubicBezTo>
                    <a:cubicBezTo>
                      <a:pt x="107649" y="209413"/>
                      <a:pt x="110189" y="211953"/>
                      <a:pt x="113364" y="211953"/>
                    </a:cubicBezTo>
                    <a:cubicBezTo>
                      <a:pt x="113364" y="211953"/>
                      <a:pt x="113364" y="211953"/>
                      <a:pt x="113364" y="211953"/>
                    </a:cubicBezTo>
                    <a:cubicBezTo>
                      <a:pt x="116539" y="211953"/>
                      <a:pt x="119079" y="209413"/>
                      <a:pt x="119079" y="206238"/>
                    </a:cubicBezTo>
                    <a:cubicBezTo>
                      <a:pt x="119079" y="177663"/>
                      <a:pt x="114634" y="149088"/>
                      <a:pt x="106379" y="121148"/>
                    </a:cubicBezTo>
                    <a:cubicBezTo>
                      <a:pt x="127969" y="123688"/>
                      <a:pt x="145749" y="112258"/>
                      <a:pt x="157814" y="96383"/>
                    </a:cubicBezTo>
                    <a:cubicBezTo>
                      <a:pt x="160354" y="93208"/>
                      <a:pt x="162259" y="89398"/>
                      <a:pt x="161624" y="85588"/>
                    </a:cubicBezTo>
                    <a:cubicBezTo>
                      <a:pt x="161624" y="81778"/>
                      <a:pt x="157814" y="77968"/>
                      <a:pt x="154004" y="79238"/>
                    </a:cubicBezTo>
                    <a:cubicBezTo>
                      <a:pt x="159084" y="74793"/>
                      <a:pt x="164799" y="70348"/>
                      <a:pt x="168609" y="64633"/>
                    </a:cubicBezTo>
                    <a:cubicBezTo>
                      <a:pt x="171149" y="58918"/>
                      <a:pt x="173054" y="51298"/>
                      <a:pt x="170514" y="44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8" name="Google Shape;2508;p17"/>
              <p:cNvSpPr/>
              <p:nvPr/>
            </p:nvSpPr>
            <p:spPr>
              <a:xfrm flipH="1">
                <a:off x="35214" y="1340652"/>
                <a:ext cx="492123" cy="520405"/>
              </a:xfrm>
              <a:custGeom>
                <a:avLst/>
                <a:gdLst/>
                <a:ahLst/>
                <a:cxnLst/>
                <a:rect l="l" t="t" r="r" b="b"/>
                <a:pathLst>
                  <a:path w="307577" h="325253" extrusionOk="0">
                    <a:moveTo>
                      <a:pt x="200376" y="153724"/>
                    </a:moveTo>
                    <a:cubicBezTo>
                      <a:pt x="218156" y="138484"/>
                      <a:pt x="233396" y="120069"/>
                      <a:pt x="245461" y="99749"/>
                    </a:cubicBezTo>
                    <a:cubicBezTo>
                      <a:pt x="253716" y="85779"/>
                      <a:pt x="260701" y="69904"/>
                      <a:pt x="260701" y="53394"/>
                    </a:cubicBezTo>
                    <a:cubicBezTo>
                      <a:pt x="260701" y="36884"/>
                      <a:pt x="252446" y="19739"/>
                      <a:pt x="237206" y="12754"/>
                    </a:cubicBezTo>
                    <a:cubicBezTo>
                      <a:pt x="221966" y="5769"/>
                      <a:pt x="201011" y="14024"/>
                      <a:pt x="197201" y="29899"/>
                    </a:cubicBezTo>
                    <a:cubicBezTo>
                      <a:pt x="202281" y="19739"/>
                      <a:pt x="194026" y="5769"/>
                      <a:pt x="182596" y="5769"/>
                    </a:cubicBezTo>
                    <a:cubicBezTo>
                      <a:pt x="171166" y="5769"/>
                      <a:pt x="162911" y="19739"/>
                      <a:pt x="167991" y="29899"/>
                    </a:cubicBezTo>
                    <a:cubicBezTo>
                      <a:pt x="166721" y="22914"/>
                      <a:pt x="164816" y="15929"/>
                      <a:pt x="161006" y="10214"/>
                    </a:cubicBezTo>
                    <a:cubicBezTo>
                      <a:pt x="157196" y="4499"/>
                      <a:pt x="150846" y="-581"/>
                      <a:pt x="143226" y="54"/>
                    </a:cubicBezTo>
                    <a:cubicBezTo>
                      <a:pt x="131796" y="689"/>
                      <a:pt x="125446" y="14024"/>
                      <a:pt x="123541" y="25454"/>
                    </a:cubicBezTo>
                    <a:cubicBezTo>
                      <a:pt x="117191" y="59109"/>
                      <a:pt x="123541" y="94669"/>
                      <a:pt x="141321" y="123879"/>
                    </a:cubicBezTo>
                    <a:cubicBezTo>
                      <a:pt x="117826" y="98479"/>
                      <a:pt x="91791" y="78159"/>
                      <a:pt x="62581" y="63554"/>
                    </a:cubicBezTo>
                    <a:cubicBezTo>
                      <a:pt x="51151" y="57839"/>
                      <a:pt x="37816" y="53394"/>
                      <a:pt x="26386" y="58474"/>
                    </a:cubicBezTo>
                    <a:cubicBezTo>
                      <a:pt x="18766" y="61649"/>
                      <a:pt x="13686" y="69269"/>
                      <a:pt x="13051" y="77524"/>
                    </a:cubicBezTo>
                    <a:cubicBezTo>
                      <a:pt x="12416" y="85779"/>
                      <a:pt x="15591" y="94034"/>
                      <a:pt x="21941" y="99114"/>
                    </a:cubicBezTo>
                    <a:cubicBezTo>
                      <a:pt x="18766" y="94034"/>
                      <a:pt x="9876" y="95304"/>
                      <a:pt x="6701" y="100384"/>
                    </a:cubicBezTo>
                    <a:cubicBezTo>
                      <a:pt x="3526" y="105464"/>
                      <a:pt x="4796" y="112449"/>
                      <a:pt x="7971" y="116894"/>
                    </a:cubicBezTo>
                    <a:cubicBezTo>
                      <a:pt x="11146" y="121974"/>
                      <a:pt x="16226" y="125149"/>
                      <a:pt x="21306" y="128324"/>
                    </a:cubicBezTo>
                    <a:cubicBezTo>
                      <a:pt x="16226" y="122609"/>
                      <a:pt x="6066" y="124514"/>
                      <a:pt x="2256" y="130864"/>
                    </a:cubicBezTo>
                    <a:cubicBezTo>
                      <a:pt x="-1554" y="137214"/>
                      <a:pt x="-284" y="146104"/>
                      <a:pt x="4161" y="151819"/>
                    </a:cubicBezTo>
                    <a:cubicBezTo>
                      <a:pt x="8606" y="158169"/>
                      <a:pt x="14956" y="161979"/>
                      <a:pt x="21941" y="165154"/>
                    </a:cubicBezTo>
                    <a:cubicBezTo>
                      <a:pt x="43531" y="175949"/>
                      <a:pt x="68931" y="181029"/>
                      <a:pt x="93061" y="177219"/>
                    </a:cubicBezTo>
                    <a:cubicBezTo>
                      <a:pt x="63851" y="194999"/>
                      <a:pt x="34641" y="216589"/>
                      <a:pt x="25116" y="248339"/>
                    </a:cubicBezTo>
                    <a:cubicBezTo>
                      <a:pt x="23846" y="253419"/>
                      <a:pt x="22576" y="259134"/>
                      <a:pt x="23846" y="264214"/>
                    </a:cubicBezTo>
                    <a:cubicBezTo>
                      <a:pt x="25116" y="269294"/>
                      <a:pt x="28291" y="274374"/>
                      <a:pt x="33371" y="276279"/>
                    </a:cubicBezTo>
                    <a:cubicBezTo>
                      <a:pt x="38451" y="278184"/>
                      <a:pt x="45436" y="275644"/>
                      <a:pt x="46706" y="270564"/>
                    </a:cubicBezTo>
                    <a:cubicBezTo>
                      <a:pt x="42896" y="273104"/>
                      <a:pt x="42896" y="279454"/>
                      <a:pt x="46071" y="283264"/>
                    </a:cubicBezTo>
                    <a:cubicBezTo>
                      <a:pt x="49246" y="286439"/>
                      <a:pt x="54961" y="287074"/>
                      <a:pt x="59406" y="285169"/>
                    </a:cubicBezTo>
                    <a:cubicBezTo>
                      <a:pt x="63851" y="283264"/>
                      <a:pt x="67026" y="278819"/>
                      <a:pt x="68296" y="274374"/>
                    </a:cubicBezTo>
                    <a:cubicBezTo>
                      <a:pt x="65756" y="281994"/>
                      <a:pt x="65121" y="292154"/>
                      <a:pt x="71471" y="296599"/>
                    </a:cubicBezTo>
                    <a:cubicBezTo>
                      <a:pt x="75281" y="299139"/>
                      <a:pt x="80361" y="299139"/>
                      <a:pt x="84806" y="296599"/>
                    </a:cubicBezTo>
                    <a:cubicBezTo>
                      <a:pt x="88616" y="294694"/>
                      <a:pt x="92426" y="290884"/>
                      <a:pt x="94966" y="287709"/>
                    </a:cubicBezTo>
                    <a:cubicBezTo>
                      <a:pt x="111476" y="268024"/>
                      <a:pt x="122906" y="244529"/>
                      <a:pt x="134336" y="221669"/>
                    </a:cubicBezTo>
                    <a:cubicBezTo>
                      <a:pt x="129891" y="246434"/>
                      <a:pt x="123541" y="272469"/>
                      <a:pt x="129256" y="297234"/>
                    </a:cubicBezTo>
                    <a:cubicBezTo>
                      <a:pt x="131161" y="304219"/>
                      <a:pt x="133701" y="311204"/>
                      <a:pt x="138146" y="316919"/>
                    </a:cubicBezTo>
                    <a:cubicBezTo>
                      <a:pt x="142591" y="322634"/>
                      <a:pt x="150211" y="325809"/>
                      <a:pt x="157196" y="325174"/>
                    </a:cubicBezTo>
                    <a:cubicBezTo>
                      <a:pt x="164181" y="324539"/>
                      <a:pt x="170531" y="318189"/>
                      <a:pt x="170531" y="310569"/>
                    </a:cubicBezTo>
                    <a:cubicBezTo>
                      <a:pt x="175611" y="315014"/>
                      <a:pt x="183866" y="316284"/>
                      <a:pt x="190216" y="313744"/>
                    </a:cubicBezTo>
                    <a:cubicBezTo>
                      <a:pt x="196566" y="310569"/>
                      <a:pt x="200376" y="303584"/>
                      <a:pt x="200376" y="296599"/>
                    </a:cubicBezTo>
                    <a:cubicBezTo>
                      <a:pt x="201646" y="301679"/>
                      <a:pt x="208631" y="304219"/>
                      <a:pt x="213711" y="302314"/>
                    </a:cubicBezTo>
                    <a:cubicBezTo>
                      <a:pt x="218791" y="300409"/>
                      <a:pt x="221966" y="294694"/>
                      <a:pt x="222601" y="288979"/>
                    </a:cubicBezTo>
                    <a:cubicBezTo>
                      <a:pt x="223236" y="283264"/>
                      <a:pt x="221966" y="278184"/>
                      <a:pt x="220061" y="272469"/>
                    </a:cubicBezTo>
                    <a:cubicBezTo>
                      <a:pt x="214346" y="254054"/>
                      <a:pt x="204186" y="236274"/>
                      <a:pt x="195931" y="219764"/>
                    </a:cubicBezTo>
                    <a:cubicBezTo>
                      <a:pt x="214346" y="234369"/>
                      <a:pt x="235301" y="246434"/>
                      <a:pt x="258161" y="254054"/>
                    </a:cubicBezTo>
                    <a:cubicBezTo>
                      <a:pt x="267686" y="257229"/>
                      <a:pt x="278481" y="259769"/>
                      <a:pt x="287371" y="256594"/>
                    </a:cubicBezTo>
                    <a:cubicBezTo>
                      <a:pt x="291816" y="255324"/>
                      <a:pt x="295626" y="252149"/>
                      <a:pt x="296896" y="247704"/>
                    </a:cubicBezTo>
                    <a:cubicBezTo>
                      <a:pt x="298801" y="242624"/>
                      <a:pt x="296896" y="236909"/>
                      <a:pt x="293086" y="233099"/>
                    </a:cubicBezTo>
                    <a:cubicBezTo>
                      <a:pt x="289276" y="229289"/>
                      <a:pt x="284831" y="226749"/>
                      <a:pt x="279751" y="224209"/>
                    </a:cubicBezTo>
                    <a:cubicBezTo>
                      <a:pt x="285466" y="228019"/>
                      <a:pt x="293721" y="228019"/>
                      <a:pt x="299436" y="223574"/>
                    </a:cubicBezTo>
                    <a:cubicBezTo>
                      <a:pt x="304516" y="219129"/>
                      <a:pt x="306421" y="210874"/>
                      <a:pt x="303881" y="204524"/>
                    </a:cubicBezTo>
                    <a:cubicBezTo>
                      <a:pt x="300706" y="198174"/>
                      <a:pt x="293721" y="194364"/>
                      <a:pt x="286736" y="194999"/>
                    </a:cubicBezTo>
                    <a:cubicBezTo>
                      <a:pt x="294356" y="193094"/>
                      <a:pt x="303246" y="189919"/>
                      <a:pt x="306421" y="182299"/>
                    </a:cubicBezTo>
                    <a:cubicBezTo>
                      <a:pt x="308961" y="176584"/>
                      <a:pt x="307056" y="168964"/>
                      <a:pt x="303246" y="163884"/>
                    </a:cubicBezTo>
                    <a:cubicBezTo>
                      <a:pt x="299436" y="158804"/>
                      <a:pt x="293721" y="154994"/>
                      <a:pt x="287371" y="152454"/>
                    </a:cubicBezTo>
                    <a:cubicBezTo>
                      <a:pt x="261336" y="142294"/>
                      <a:pt x="229586" y="142294"/>
                      <a:pt x="200376" y="1537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9" name="Google Shape;2509;p17"/>
              <p:cNvSpPr/>
              <p:nvPr/>
            </p:nvSpPr>
            <p:spPr>
              <a:xfrm flipH="1">
                <a:off x="315438" y="1584063"/>
                <a:ext cx="26571" cy="28118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17574" extrusionOk="0">
                    <a:moveTo>
                      <a:pt x="5178" y="2872"/>
                    </a:moveTo>
                    <a:cubicBezTo>
                      <a:pt x="2003" y="4142"/>
                      <a:pt x="-537" y="7952"/>
                      <a:pt x="98" y="11762"/>
                    </a:cubicBezTo>
                    <a:cubicBezTo>
                      <a:pt x="733" y="15572"/>
                      <a:pt x="4543" y="18112"/>
                      <a:pt x="8353" y="17477"/>
                    </a:cubicBezTo>
                    <a:cubicBezTo>
                      <a:pt x="10258" y="16842"/>
                      <a:pt x="12798" y="15572"/>
                      <a:pt x="14068" y="13667"/>
                    </a:cubicBezTo>
                    <a:cubicBezTo>
                      <a:pt x="15338" y="11762"/>
                      <a:pt x="16608" y="9222"/>
                      <a:pt x="16608" y="6682"/>
                    </a:cubicBezTo>
                    <a:cubicBezTo>
                      <a:pt x="16608" y="4142"/>
                      <a:pt x="15338" y="1602"/>
                      <a:pt x="13433" y="332"/>
                    </a:cubicBezTo>
                    <a:cubicBezTo>
                      <a:pt x="10893" y="-303"/>
                      <a:pt x="8353" y="-303"/>
                      <a:pt x="5178" y="28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17"/>
              <p:cNvSpPr/>
              <p:nvPr/>
            </p:nvSpPr>
            <p:spPr>
              <a:xfrm flipH="1">
                <a:off x="245947" y="1551515"/>
                <a:ext cx="30530" cy="28416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17760" extrusionOk="0">
                    <a:moveTo>
                      <a:pt x="4862" y="2258"/>
                    </a:moveTo>
                    <a:cubicBezTo>
                      <a:pt x="3592" y="3528"/>
                      <a:pt x="1687" y="5433"/>
                      <a:pt x="1052" y="7338"/>
                    </a:cubicBezTo>
                    <a:cubicBezTo>
                      <a:pt x="-218" y="9243"/>
                      <a:pt x="-218" y="11783"/>
                      <a:pt x="417" y="13688"/>
                    </a:cubicBezTo>
                    <a:cubicBezTo>
                      <a:pt x="1052" y="15593"/>
                      <a:pt x="2957" y="16863"/>
                      <a:pt x="4862" y="17498"/>
                    </a:cubicBezTo>
                    <a:cubicBezTo>
                      <a:pt x="6767" y="18133"/>
                      <a:pt x="8672" y="17498"/>
                      <a:pt x="10577" y="16863"/>
                    </a:cubicBezTo>
                    <a:cubicBezTo>
                      <a:pt x="13752" y="15593"/>
                      <a:pt x="16292" y="13688"/>
                      <a:pt x="17562" y="11148"/>
                    </a:cubicBezTo>
                    <a:cubicBezTo>
                      <a:pt x="18832" y="9243"/>
                      <a:pt x="19467" y="7338"/>
                      <a:pt x="18832" y="5433"/>
                    </a:cubicBezTo>
                    <a:cubicBezTo>
                      <a:pt x="18197" y="2893"/>
                      <a:pt x="15657" y="988"/>
                      <a:pt x="13117" y="353"/>
                    </a:cubicBezTo>
                    <a:cubicBezTo>
                      <a:pt x="9942" y="-282"/>
                      <a:pt x="6767" y="-282"/>
                      <a:pt x="4862" y="22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1" name="Google Shape;2511;p17"/>
              <p:cNvSpPr/>
              <p:nvPr/>
            </p:nvSpPr>
            <p:spPr>
              <a:xfrm flipH="1">
                <a:off x="260919" y="1636498"/>
                <a:ext cx="30213" cy="33621"/>
              </a:xfrm>
              <a:custGeom>
                <a:avLst/>
                <a:gdLst/>
                <a:ahLst/>
                <a:cxnLst/>
                <a:rect l="l" t="t" r="r" b="b"/>
                <a:pathLst>
                  <a:path w="18883" h="21013" extrusionOk="0">
                    <a:moveTo>
                      <a:pt x="3861" y="4391"/>
                    </a:moveTo>
                    <a:cubicBezTo>
                      <a:pt x="51" y="6931"/>
                      <a:pt x="-1219" y="12646"/>
                      <a:pt x="1321" y="16456"/>
                    </a:cubicBezTo>
                    <a:cubicBezTo>
                      <a:pt x="3861" y="20266"/>
                      <a:pt x="8941" y="22171"/>
                      <a:pt x="12751" y="20266"/>
                    </a:cubicBezTo>
                    <a:cubicBezTo>
                      <a:pt x="15291" y="18996"/>
                      <a:pt x="17196" y="17091"/>
                      <a:pt x="17831" y="14551"/>
                    </a:cubicBezTo>
                    <a:cubicBezTo>
                      <a:pt x="19101" y="12011"/>
                      <a:pt x="19101" y="8836"/>
                      <a:pt x="18466" y="6296"/>
                    </a:cubicBezTo>
                    <a:cubicBezTo>
                      <a:pt x="17831" y="3756"/>
                      <a:pt x="15291" y="1216"/>
                      <a:pt x="12751" y="581"/>
                    </a:cubicBezTo>
                    <a:cubicBezTo>
                      <a:pt x="9576" y="-1324"/>
                      <a:pt x="7671" y="1851"/>
                      <a:pt x="3861" y="43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17"/>
              <p:cNvSpPr/>
              <p:nvPr/>
            </p:nvSpPr>
            <p:spPr>
              <a:xfrm>
                <a:off x="777430" y="2571515"/>
                <a:ext cx="236214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147634" h="126522" extrusionOk="0">
                    <a:moveTo>
                      <a:pt x="52923" y="114053"/>
                    </a:moveTo>
                    <a:cubicBezTo>
                      <a:pt x="76418" y="129293"/>
                      <a:pt x="108168" y="130563"/>
                      <a:pt x="132933" y="117863"/>
                    </a:cubicBezTo>
                    <a:cubicBezTo>
                      <a:pt x="138648" y="114688"/>
                      <a:pt x="144998" y="110878"/>
                      <a:pt x="146903" y="104528"/>
                    </a:cubicBezTo>
                    <a:cubicBezTo>
                      <a:pt x="149443" y="97543"/>
                      <a:pt x="144998" y="89288"/>
                      <a:pt x="139283" y="84843"/>
                    </a:cubicBezTo>
                    <a:cubicBezTo>
                      <a:pt x="132933" y="80398"/>
                      <a:pt x="125313" y="79128"/>
                      <a:pt x="117693" y="78493"/>
                    </a:cubicBezTo>
                    <a:cubicBezTo>
                      <a:pt x="129123" y="72778"/>
                      <a:pt x="139918" y="64523"/>
                      <a:pt x="144363" y="52458"/>
                    </a:cubicBezTo>
                    <a:cubicBezTo>
                      <a:pt x="148808" y="40393"/>
                      <a:pt x="144363" y="24518"/>
                      <a:pt x="132298" y="20073"/>
                    </a:cubicBezTo>
                    <a:cubicBezTo>
                      <a:pt x="125313" y="17533"/>
                      <a:pt x="117693" y="18168"/>
                      <a:pt x="111343" y="21978"/>
                    </a:cubicBezTo>
                    <a:cubicBezTo>
                      <a:pt x="104993" y="25788"/>
                      <a:pt x="99913" y="31503"/>
                      <a:pt x="97373" y="37853"/>
                    </a:cubicBezTo>
                    <a:cubicBezTo>
                      <a:pt x="98008" y="28328"/>
                      <a:pt x="96738" y="18168"/>
                      <a:pt x="91658" y="9913"/>
                    </a:cubicBezTo>
                    <a:cubicBezTo>
                      <a:pt x="85943" y="2293"/>
                      <a:pt x="75148" y="-2787"/>
                      <a:pt x="66258" y="1658"/>
                    </a:cubicBezTo>
                    <a:cubicBezTo>
                      <a:pt x="58003" y="5468"/>
                      <a:pt x="54193" y="14358"/>
                      <a:pt x="51018" y="22613"/>
                    </a:cubicBezTo>
                    <a:cubicBezTo>
                      <a:pt x="47208" y="10548"/>
                      <a:pt x="31968" y="4833"/>
                      <a:pt x="20538" y="9278"/>
                    </a:cubicBezTo>
                    <a:cubicBezTo>
                      <a:pt x="9108" y="13723"/>
                      <a:pt x="1488" y="25788"/>
                      <a:pt x="218" y="37853"/>
                    </a:cubicBezTo>
                    <a:cubicBezTo>
                      <a:pt x="-1052" y="49918"/>
                      <a:pt x="3393" y="62618"/>
                      <a:pt x="9108" y="73413"/>
                    </a:cubicBezTo>
                    <a:cubicBezTo>
                      <a:pt x="18633" y="91828"/>
                      <a:pt x="36413" y="103258"/>
                      <a:pt x="52923" y="1140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3" name="Google Shape;2513;p17"/>
              <p:cNvSpPr/>
              <p:nvPr/>
            </p:nvSpPr>
            <p:spPr>
              <a:xfrm>
                <a:off x="691399" y="2725822"/>
                <a:ext cx="148091" cy="287267"/>
              </a:xfrm>
              <a:custGeom>
                <a:avLst/>
                <a:gdLst/>
                <a:ahLst/>
                <a:cxnLst/>
                <a:rect l="l" t="t" r="r" b="b"/>
                <a:pathLst>
                  <a:path w="92557" h="179542" extrusionOk="0">
                    <a:moveTo>
                      <a:pt x="6359" y="179543"/>
                    </a:moveTo>
                    <a:cubicBezTo>
                      <a:pt x="6359" y="179543"/>
                      <a:pt x="6359" y="179543"/>
                      <a:pt x="6359" y="179543"/>
                    </a:cubicBezTo>
                    <a:cubicBezTo>
                      <a:pt x="9534" y="179543"/>
                      <a:pt x="12074" y="177003"/>
                      <a:pt x="12074" y="173193"/>
                    </a:cubicBezTo>
                    <a:cubicBezTo>
                      <a:pt x="11439" y="110963"/>
                      <a:pt x="41284" y="48733"/>
                      <a:pt x="90179" y="10633"/>
                    </a:cubicBezTo>
                    <a:cubicBezTo>
                      <a:pt x="92719" y="8728"/>
                      <a:pt x="93354" y="4918"/>
                      <a:pt x="91449" y="2378"/>
                    </a:cubicBezTo>
                    <a:cubicBezTo>
                      <a:pt x="89544" y="-162"/>
                      <a:pt x="85734" y="-797"/>
                      <a:pt x="83194" y="1108"/>
                    </a:cubicBezTo>
                    <a:cubicBezTo>
                      <a:pt x="31124" y="41748"/>
                      <a:pt x="-626" y="107788"/>
                      <a:pt x="9" y="173193"/>
                    </a:cubicBezTo>
                    <a:cubicBezTo>
                      <a:pt x="9" y="176368"/>
                      <a:pt x="2549" y="179543"/>
                      <a:pt x="6359" y="1795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4" name="Google Shape;2514;p17"/>
              <p:cNvSpPr/>
              <p:nvPr/>
            </p:nvSpPr>
            <p:spPr>
              <a:xfrm>
                <a:off x="819527" y="2683296"/>
                <a:ext cx="67813" cy="64107"/>
              </a:xfrm>
              <a:custGeom>
                <a:avLst/>
                <a:gdLst/>
                <a:ahLst/>
                <a:cxnLst/>
                <a:rect l="l" t="t" r="r" b="b"/>
                <a:pathLst>
                  <a:path w="42383" h="40067" extrusionOk="0">
                    <a:moveTo>
                      <a:pt x="12009" y="39115"/>
                    </a:moveTo>
                    <a:cubicBezTo>
                      <a:pt x="17089" y="40385"/>
                      <a:pt x="22804" y="40385"/>
                      <a:pt x="27884" y="39115"/>
                    </a:cubicBezTo>
                    <a:cubicBezTo>
                      <a:pt x="32964" y="37845"/>
                      <a:pt x="38044" y="34670"/>
                      <a:pt x="40584" y="30225"/>
                    </a:cubicBezTo>
                    <a:cubicBezTo>
                      <a:pt x="43759" y="23875"/>
                      <a:pt x="42489" y="16255"/>
                      <a:pt x="38679" y="10540"/>
                    </a:cubicBezTo>
                    <a:cubicBezTo>
                      <a:pt x="34234" y="4825"/>
                      <a:pt x="27884" y="1650"/>
                      <a:pt x="20899" y="380"/>
                    </a:cubicBezTo>
                    <a:cubicBezTo>
                      <a:pt x="16454" y="-255"/>
                      <a:pt x="11374" y="-255"/>
                      <a:pt x="7564" y="1650"/>
                    </a:cubicBezTo>
                    <a:cubicBezTo>
                      <a:pt x="3754" y="4190"/>
                      <a:pt x="1849" y="8000"/>
                      <a:pt x="579" y="12445"/>
                    </a:cubicBezTo>
                    <a:cubicBezTo>
                      <a:pt x="-1326" y="22605"/>
                      <a:pt x="1214" y="36575"/>
                      <a:pt x="12009" y="39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17"/>
              <p:cNvSpPr/>
              <p:nvPr/>
            </p:nvSpPr>
            <p:spPr>
              <a:xfrm>
                <a:off x="691414" y="2694064"/>
                <a:ext cx="55502" cy="141224"/>
              </a:xfrm>
              <a:custGeom>
                <a:avLst/>
                <a:gdLst/>
                <a:ahLst/>
                <a:cxnLst/>
                <a:rect l="l" t="t" r="r" b="b"/>
                <a:pathLst>
                  <a:path w="34689" h="88265" extrusionOk="0">
                    <a:moveTo>
                      <a:pt x="29210" y="88265"/>
                    </a:moveTo>
                    <a:cubicBezTo>
                      <a:pt x="36195" y="65405"/>
                      <a:pt x="36830" y="40005"/>
                      <a:pt x="29210" y="16510"/>
                    </a:cubicBezTo>
                    <a:cubicBezTo>
                      <a:pt x="26670" y="8890"/>
                      <a:pt x="22225" y="0"/>
                      <a:pt x="13970" y="0"/>
                    </a:cubicBezTo>
                    <a:cubicBezTo>
                      <a:pt x="8890" y="0"/>
                      <a:pt x="3810" y="3810"/>
                      <a:pt x="1905" y="8890"/>
                    </a:cubicBezTo>
                    <a:cubicBezTo>
                      <a:pt x="0" y="13970"/>
                      <a:pt x="0" y="19050"/>
                      <a:pt x="0" y="24765"/>
                    </a:cubicBezTo>
                    <a:cubicBezTo>
                      <a:pt x="1905" y="50165"/>
                      <a:pt x="10795" y="75565"/>
                      <a:pt x="29210" y="882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6" name="Google Shape;2516;p17"/>
              <p:cNvSpPr/>
              <p:nvPr/>
            </p:nvSpPr>
            <p:spPr>
              <a:xfrm>
                <a:off x="631468" y="2806149"/>
                <a:ext cx="71178" cy="119570"/>
              </a:xfrm>
              <a:custGeom>
                <a:avLst/>
                <a:gdLst/>
                <a:ahLst/>
                <a:cxnLst/>
                <a:rect l="l" t="t" r="r" b="b"/>
                <a:pathLst>
                  <a:path w="44486" h="74731" extrusionOk="0">
                    <a:moveTo>
                      <a:pt x="44450" y="74731"/>
                    </a:moveTo>
                    <a:cubicBezTo>
                      <a:pt x="45085" y="51872"/>
                      <a:pt x="37465" y="28376"/>
                      <a:pt x="24130" y="9962"/>
                    </a:cubicBezTo>
                    <a:cubicBezTo>
                      <a:pt x="21590" y="6787"/>
                      <a:pt x="18415" y="2976"/>
                      <a:pt x="14605" y="1072"/>
                    </a:cubicBezTo>
                    <a:cubicBezTo>
                      <a:pt x="10795" y="-833"/>
                      <a:pt x="5715" y="-199"/>
                      <a:pt x="2540" y="2976"/>
                    </a:cubicBezTo>
                    <a:cubicBezTo>
                      <a:pt x="635" y="5517"/>
                      <a:pt x="0" y="8692"/>
                      <a:pt x="0" y="11867"/>
                    </a:cubicBezTo>
                    <a:cubicBezTo>
                      <a:pt x="0" y="25837"/>
                      <a:pt x="5715" y="38537"/>
                      <a:pt x="13970" y="49967"/>
                    </a:cubicBezTo>
                    <a:cubicBezTo>
                      <a:pt x="22860" y="60762"/>
                      <a:pt x="33020" y="69651"/>
                      <a:pt x="44450" y="747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7" name="Google Shape;2517;p17"/>
              <p:cNvSpPr/>
              <p:nvPr/>
            </p:nvSpPr>
            <p:spPr>
              <a:xfrm>
                <a:off x="324424" y="3468306"/>
                <a:ext cx="54990" cy="132699"/>
              </a:xfrm>
              <a:custGeom>
                <a:avLst/>
                <a:gdLst/>
                <a:ahLst/>
                <a:cxnLst/>
                <a:rect l="l" t="t" r="r" b="b"/>
                <a:pathLst>
                  <a:path w="34369" h="82937" extrusionOk="0">
                    <a:moveTo>
                      <a:pt x="24250" y="0"/>
                    </a:moveTo>
                    <a:cubicBezTo>
                      <a:pt x="7740" y="20320"/>
                      <a:pt x="-1150" y="46355"/>
                      <a:pt x="120" y="72390"/>
                    </a:cubicBezTo>
                    <a:cubicBezTo>
                      <a:pt x="120" y="75565"/>
                      <a:pt x="755" y="79375"/>
                      <a:pt x="3295" y="81915"/>
                    </a:cubicBezTo>
                    <a:cubicBezTo>
                      <a:pt x="7105" y="84455"/>
                      <a:pt x="12185" y="81915"/>
                      <a:pt x="14725" y="78105"/>
                    </a:cubicBezTo>
                    <a:cubicBezTo>
                      <a:pt x="17265" y="74295"/>
                      <a:pt x="17265" y="69850"/>
                      <a:pt x="16630" y="65405"/>
                    </a:cubicBezTo>
                    <a:cubicBezTo>
                      <a:pt x="16630" y="68580"/>
                      <a:pt x="20440" y="71120"/>
                      <a:pt x="23615" y="71120"/>
                    </a:cubicBezTo>
                    <a:cubicBezTo>
                      <a:pt x="26790" y="71120"/>
                      <a:pt x="29965" y="68580"/>
                      <a:pt x="31235" y="65405"/>
                    </a:cubicBezTo>
                    <a:cubicBezTo>
                      <a:pt x="32505" y="62230"/>
                      <a:pt x="33140" y="59055"/>
                      <a:pt x="33775" y="55880"/>
                    </a:cubicBezTo>
                    <a:cubicBezTo>
                      <a:pt x="35680" y="37465"/>
                      <a:pt x="33140" y="18415"/>
                      <a:pt x="24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8" name="Google Shape;2518;p17"/>
              <p:cNvSpPr/>
              <p:nvPr/>
            </p:nvSpPr>
            <p:spPr>
              <a:xfrm>
                <a:off x="189944" y="3436451"/>
                <a:ext cx="128566" cy="51763"/>
              </a:xfrm>
              <a:custGeom>
                <a:avLst/>
                <a:gdLst/>
                <a:ahLst/>
                <a:cxnLst/>
                <a:rect l="l" t="t" r="r" b="b"/>
                <a:pathLst>
                  <a:path w="80354" h="32352" extrusionOk="0">
                    <a:moveTo>
                      <a:pt x="80355" y="12287"/>
                    </a:moveTo>
                    <a:cubicBezTo>
                      <a:pt x="69560" y="7207"/>
                      <a:pt x="58130" y="2762"/>
                      <a:pt x="46065" y="857"/>
                    </a:cubicBezTo>
                    <a:cubicBezTo>
                      <a:pt x="34000" y="-1048"/>
                      <a:pt x="21300" y="222"/>
                      <a:pt x="10505" y="4667"/>
                    </a:cubicBezTo>
                    <a:cubicBezTo>
                      <a:pt x="4790" y="7207"/>
                      <a:pt x="-1560" y="12922"/>
                      <a:pt x="345" y="19272"/>
                    </a:cubicBezTo>
                    <a:cubicBezTo>
                      <a:pt x="1615" y="24352"/>
                      <a:pt x="7330" y="26892"/>
                      <a:pt x="12410" y="26257"/>
                    </a:cubicBezTo>
                    <a:cubicBezTo>
                      <a:pt x="17490" y="25622"/>
                      <a:pt x="21935" y="23082"/>
                      <a:pt x="26380" y="19907"/>
                    </a:cubicBezTo>
                    <a:cubicBezTo>
                      <a:pt x="23205" y="23082"/>
                      <a:pt x="25745" y="28797"/>
                      <a:pt x="29555" y="30702"/>
                    </a:cubicBezTo>
                    <a:cubicBezTo>
                      <a:pt x="33365" y="32607"/>
                      <a:pt x="37810" y="32607"/>
                      <a:pt x="42255" y="31972"/>
                    </a:cubicBezTo>
                    <a:cubicBezTo>
                      <a:pt x="55590" y="30702"/>
                      <a:pt x="68925" y="24987"/>
                      <a:pt x="80355" y="12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9" name="Google Shape;2519;p17"/>
              <p:cNvSpPr/>
              <p:nvPr/>
            </p:nvSpPr>
            <p:spPr>
              <a:xfrm>
                <a:off x="927702" y="3034349"/>
                <a:ext cx="22089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0" name="Google Shape;2520;p17"/>
              <p:cNvSpPr/>
              <p:nvPr/>
            </p:nvSpPr>
            <p:spPr>
              <a:xfrm>
                <a:off x="1040293" y="3127670"/>
                <a:ext cx="36853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1" name="Google Shape;2521;p17"/>
              <p:cNvSpPr/>
              <p:nvPr/>
            </p:nvSpPr>
            <p:spPr>
              <a:xfrm>
                <a:off x="1184781" y="3514566"/>
                <a:ext cx="52019" cy="51661"/>
              </a:xfrm>
              <a:custGeom>
                <a:avLst/>
                <a:gdLst/>
                <a:ahLst/>
                <a:cxnLst/>
                <a:rect l="l" t="t" r="r" b="b"/>
                <a:pathLst>
                  <a:path w="32512" h="32288" extrusionOk="0">
                    <a:moveTo>
                      <a:pt x="13611" y="934"/>
                    </a:moveTo>
                    <a:cubicBezTo>
                      <a:pt x="7261" y="3474"/>
                      <a:pt x="1546" y="8554"/>
                      <a:pt x="276" y="14904"/>
                    </a:cubicBezTo>
                    <a:cubicBezTo>
                      <a:pt x="-994" y="21254"/>
                      <a:pt x="2181" y="28874"/>
                      <a:pt x="8531" y="31414"/>
                    </a:cubicBezTo>
                    <a:cubicBezTo>
                      <a:pt x="13611" y="33319"/>
                      <a:pt x="19961" y="32049"/>
                      <a:pt x="24406" y="28239"/>
                    </a:cubicBezTo>
                    <a:cubicBezTo>
                      <a:pt x="28216" y="25699"/>
                      <a:pt x="30756" y="21254"/>
                      <a:pt x="32026" y="16809"/>
                    </a:cubicBezTo>
                    <a:cubicBezTo>
                      <a:pt x="33296" y="12364"/>
                      <a:pt x="32026" y="7284"/>
                      <a:pt x="28851" y="4109"/>
                    </a:cubicBezTo>
                    <a:cubicBezTo>
                      <a:pt x="25676" y="1569"/>
                      <a:pt x="19961" y="-1606"/>
                      <a:pt x="13611" y="9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2" name="Google Shape;2522;p17"/>
              <p:cNvSpPr/>
              <p:nvPr/>
            </p:nvSpPr>
            <p:spPr>
              <a:xfrm>
                <a:off x="375679" y="2839621"/>
                <a:ext cx="134867" cy="241547"/>
              </a:xfrm>
              <a:custGeom>
                <a:avLst/>
                <a:gdLst/>
                <a:ahLst/>
                <a:cxnLst/>
                <a:rect l="l" t="t" r="r" b="b"/>
                <a:pathLst>
                  <a:path w="84292" h="150967" extrusionOk="0">
                    <a:moveTo>
                      <a:pt x="78578" y="150968"/>
                    </a:moveTo>
                    <a:cubicBezTo>
                      <a:pt x="75403" y="150968"/>
                      <a:pt x="72863" y="148428"/>
                      <a:pt x="72863" y="145253"/>
                    </a:cubicBezTo>
                    <a:cubicBezTo>
                      <a:pt x="69688" y="93183"/>
                      <a:pt x="43653" y="42383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53178" y="35398"/>
                      <a:pt x="81118" y="89373"/>
                      <a:pt x="84293" y="144618"/>
                    </a:cubicBezTo>
                    <a:cubicBezTo>
                      <a:pt x="84293" y="147793"/>
                      <a:pt x="82388" y="150333"/>
                      <a:pt x="78578" y="150968"/>
                    </a:cubicBezTo>
                    <a:cubicBezTo>
                      <a:pt x="78578" y="150968"/>
                      <a:pt x="78578" y="150968"/>
                      <a:pt x="78578" y="15096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17"/>
              <p:cNvSpPr/>
              <p:nvPr/>
            </p:nvSpPr>
            <p:spPr>
              <a:xfrm>
                <a:off x="337044" y="2798364"/>
                <a:ext cx="54866" cy="57752"/>
              </a:xfrm>
              <a:custGeom>
                <a:avLst/>
                <a:gdLst/>
                <a:ahLst/>
                <a:cxnLst/>
                <a:rect l="l" t="t" r="r" b="b"/>
                <a:pathLst>
                  <a:path w="34291" h="36095" extrusionOk="0">
                    <a:moveTo>
                      <a:pt x="1123" y="13556"/>
                    </a:moveTo>
                    <a:cubicBezTo>
                      <a:pt x="-2687" y="22446"/>
                      <a:pt x="3663" y="33876"/>
                      <a:pt x="13188" y="35781"/>
                    </a:cubicBezTo>
                    <a:cubicBezTo>
                      <a:pt x="22713" y="37686"/>
                      <a:pt x="32873" y="30701"/>
                      <a:pt x="34143" y="21176"/>
                    </a:cubicBezTo>
                    <a:cubicBezTo>
                      <a:pt x="35413" y="11651"/>
                      <a:pt x="28428" y="1491"/>
                      <a:pt x="18903" y="221"/>
                    </a:cubicBezTo>
                    <a:cubicBezTo>
                      <a:pt x="14458" y="-414"/>
                      <a:pt x="9378" y="221"/>
                      <a:pt x="6203" y="3396"/>
                    </a:cubicBezTo>
                    <a:cubicBezTo>
                      <a:pt x="1758" y="5936"/>
                      <a:pt x="488" y="11651"/>
                      <a:pt x="1123" y="135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17"/>
              <p:cNvSpPr/>
              <p:nvPr/>
            </p:nvSpPr>
            <p:spPr>
              <a:xfrm>
                <a:off x="367550" y="2902617"/>
                <a:ext cx="100323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62702" h="29047" extrusionOk="0">
                    <a:moveTo>
                      <a:pt x="56988" y="29048"/>
                    </a:moveTo>
                    <a:cubicBezTo>
                      <a:pt x="56988" y="29048"/>
                      <a:pt x="56988" y="29048"/>
                      <a:pt x="56988" y="29048"/>
                    </a:cubicBezTo>
                    <a:cubicBezTo>
                      <a:pt x="37303" y="27778"/>
                      <a:pt x="18253" y="21428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23333" y="10633"/>
                      <a:pt x="40478" y="16983"/>
                      <a:pt x="56988" y="17617"/>
                    </a:cubicBezTo>
                    <a:cubicBezTo>
                      <a:pt x="60163" y="17617"/>
                      <a:pt x="62703" y="20792"/>
                      <a:pt x="62703" y="23967"/>
                    </a:cubicBezTo>
                    <a:cubicBezTo>
                      <a:pt x="62703" y="26508"/>
                      <a:pt x="60163" y="29048"/>
                      <a:pt x="56988" y="290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5" name="Google Shape;2525;p17"/>
              <p:cNvSpPr/>
              <p:nvPr/>
            </p:nvSpPr>
            <p:spPr>
              <a:xfrm>
                <a:off x="337182" y="2877912"/>
                <a:ext cx="42362" cy="43318"/>
              </a:xfrm>
              <a:custGeom>
                <a:avLst/>
                <a:gdLst/>
                <a:ahLst/>
                <a:cxnLst/>
                <a:rect l="l" t="t" r="r" b="b"/>
                <a:pathLst>
                  <a:path w="26476" h="27074" extrusionOk="0">
                    <a:moveTo>
                      <a:pt x="1037" y="8292"/>
                    </a:moveTo>
                    <a:cubicBezTo>
                      <a:pt x="-2138" y="15277"/>
                      <a:pt x="2307" y="24802"/>
                      <a:pt x="9927" y="26707"/>
                    </a:cubicBezTo>
                    <a:cubicBezTo>
                      <a:pt x="17547" y="28612"/>
                      <a:pt x="25802" y="22897"/>
                      <a:pt x="26437" y="14642"/>
                    </a:cubicBezTo>
                    <a:cubicBezTo>
                      <a:pt x="27072" y="7022"/>
                      <a:pt x="20087" y="-598"/>
                      <a:pt x="11832" y="37"/>
                    </a:cubicBezTo>
                    <a:cubicBezTo>
                      <a:pt x="4212" y="672"/>
                      <a:pt x="-2138" y="8927"/>
                      <a:pt x="1037" y="8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17"/>
              <p:cNvSpPr/>
              <p:nvPr/>
            </p:nvSpPr>
            <p:spPr>
              <a:xfrm>
                <a:off x="432556" y="2838583"/>
                <a:ext cx="27944" cy="80026"/>
              </a:xfrm>
              <a:custGeom>
                <a:avLst/>
                <a:gdLst/>
                <a:ahLst/>
                <a:cxnLst/>
                <a:rect l="l" t="t" r="r" b="b"/>
                <a:pathLst>
                  <a:path w="17465" h="50016" extrusionOk="0">
                    <a:moveTo>
                      <a:pt x="10647" y="50017"/>
                    </a:moveTo>
                    <a:cubicBezTo>
                      <a:pt x="10012" y="50017"/>
                      <a:pt x="10012" y="50017"/>
                      <a:pt x="9377" y="50017"/>
                    </a:cubicBezTo>
                    <a:cubicBezTo>
                      <a:pt x="6202" y="49382"/>
                      <a:pt x="4297" y="46207"/>
                      <a:pt x="4932" y="43032"/>
                    </a:cubicBezTo>
                    <a:cubicBezTo>
                      <a:pt x="6837" y="31602"/>
                      <a:pt x="5567" y="18902"/>
                      <a:pt x="487" y="8107"/>
                    </a:cubicBezTo>
                    <a:cubicBezTo>
                      <a:pt x="-783" y="4932"/>
                      <a:pt x="487" y="1757"/>
                      <a:pt x="3662" y="487"/>
                    </a:cubicBezTo>
                    <a:cubicBezTo>
                      <a:pt x="6837" y="-783"/>
                      <a:pt x="10012" y="487"/>
                      <a:pt x="11282" y="3662"/>
                    </a:cubicBezTo>
                    <a:cubicBezTo>
                      <a:pt x="16997" y="16997"/>
                      <a:pt x="18902" y="31602"/>
                      <a:pt x="16362" y="45572"/>
                    </a:cubicBezTo>
                    <a:cubicBezTo>
                      <a:pt x="15727" y="48112"/>
                      <a:pt x="13187" y="50017"/>
                      <a:pt x="10647" y="500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7" name="Google Shape;2527;p17"/>
              <p:cNvSpPr/>
              <p:nvPr/>
            </p:nvSpPr>
            <p:spPr>
              <a:xfrm>
                <a:off x="415104" y="2800699"/>
                <a:ext cx="43158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6974" h="26469" extrusionOk="0">
                    <a:moveTo>
                      <a:pt x="1234" y="5748"/>
                    </a:moveTo>
                    <a:cubicBezTo>
                      <a:pt x="-1941" y="12733"/>
                      <a:pt x="1234" y="22258"/>
                      <a:pt x="8219" y="25433"/>
                    </a:cubicBezTo>
                    <a:cubicBezTo>
                      <a:pt x="15204" y="28608"/>
                      <a:pt x="24729" y="24163"/>
                      <a:pt x="26634" y="16543"/>
                    </a:cubicBezTo>
                    <a:cubicBezTo>
                      <a:pt x="28539" y="8923"/>
                      <a:pt x="22189" y="668"/>
                      <a:pt x="14569" y="33"/>
                    </a:cubicBezTo>
                    <a:cubicBezTo>
                      <a:pt x="6949" y="-602"/>
                      <a:pt x="599" y="8288"/>
                      <a:pt x="1234" y="5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8" name="Google Shape;2528;p17"/>
              <p:cNvSpPr/>
              <p:nvPr/>
            </p:nvSpPr>
            <p:spPr>
              <a:xfrm>
                <a:off x="491488" y="2930650"/>
                <a:ext cx="32782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17"/>
              <p:cNvSpPr/>
              <p:nvPr/>
            </p:nvSpPr>
            <p:spPr>
              <a:xfrm>
                <a:off x="485767" y="2887116"/>
                <a:ext cx="53440" cy="53674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33546" extrusionOk="0">
                    <a:moveTo>
                      <a:pt x="886" y="10795"/>
                    </a:moveTo>
                    <a:cubicBezTo>
                      <a:pt x="-2289" y="19685"/>
                      <a:pt x="3426" y="30480"/>
                      <a:pt x="12316" y="33020"/>
                    </a:cubicBezTo>
                    <a:cubicBezTo>
                      <a:pt x="21206" y="35560"/>
                      <a:pt x="32001" y="28575"/>
                      <a:pt x="33271" y="19050"/>
                    </a:cubicBezTo>
                    <a:cubicBezTo>
                      <a:pt x="34541" y="9525"/>
                      <a:pt x="26286" y="0"/>
                      <a:pt x="16761" y="0"/>
                    </a:cubicBezTo>
                    <a:cubicBezTo>
                      <a:pt x="7236" y="0"/>
                      <a:pt x="-1019" y="9525"/>
                      <a:pt x="886" y="107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17"/>
              <p:cNvSpPr/>
              <p:nvPr/>
            </p:nvSpPr>
            <p:spPr>
              <a:xfrm>
                <a:off x="441497" y="2986725"/>
                <a:ext cx="67472" cy="71085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1" name="Google Shape;2531;p17"/>
              <p:cNvSpPr/>
              <p:nvPr/>
            </p:nvSpPr>
            <p:spPr>
              <a:xfrm>
                <a:off x="417744" y="2958098"/>
                <a:ext cx="38827" cy="39142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17"/>
              <p:cNvSpPr/>
              <p:nvPr/>
            </p:nvSpPr>
            <p:spPr>
              <a:xfrm>
                <a:off x="-85392" y="3067178"/>
                <a:ext cx="274741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71713" h="211953" extrusionOk="0">
                    <a:moveTo>
                      <a:pt x="170514" y="44948"/>
                    </a:moveTo>
                    <a:cubicBezTo>
                      <a:pt x="167974" y="38598"/>
                      <a:pt x="160354" y="34153"/>
                      <a:pt x="154004" y="36693"/>
                    </a:cubicBezTo>
                    <a:cubicBezTo>
                      <a:pt x="160354" y="29708"/>
                      <a:pt x="164799" y="21453"/>
                      <a:pt x="166704" y="12563"/>
                    </a:cubicBezTo>
                    <a:cubicBezTo>
                      <a:pt x="167339" y="9388"/>
                      <a:pt x="167974" y="5578"/>
                      <a:pt x="166069" y="3038"/>
                    </a:cubicBezTo>
                    <a:cubicBezTo>
                      <a:pt x="164164" y="498"/>
                      <a:pt x="159719" y="-772"/>
                      <a:pt x="156544" y="498"/>
                    </a:cubicBezTo>
                    <a:cubicBezTo>
                      <a:pt x="153369" y="1133"/>
                      <a:pt x="150194" y="3673"/>
                      <a:pt x="147654" y="6213"/>
                    </a:cubicBezTo>
                    <a:cubicBezTo>
                      <a:pt x="118444" y="32248"/>
                      <a:pt x="101934" y="70983"/>
                      <a:pt x="101299" y="110353"/>
                    </a:cubicBezTo>
                    <a:cubicBezTo>
                      <a:pt x="89234" y="76063"/>
                      <a:pt x="70819" y="43678"/>
                      <a:pt x="47324" y="16373"/>
                    </a:cubicBezTo>
                    <a:cubicBezTo>
                      <a:pt x="45419" y="13833"/>
                      <a:pt x="41609" y="13833"/>
                      <a:pt x="39069" y="15738"/>
                    </a:cubicBezTo>
                    <a:cubicBezTo>
                      <a:pt x="36529" y="17643"/>
                      <a:pt x="36529" y="21453"/>
                      <a:pt x="38434" y="23993"/>
                    </a:cubicBezTo>
                    <a:cubicBezTo>
                      <a:pt x="68279" y="58283"/>
                      <a:pt x="89234" y="100193"/>
                      <a:pt x="99394" y="145278"/>
                    </a:cubicBezTo>
                    <a:cubicBezTo>
                      <a:pt x="75899" y="126863"/>
                      <a:pt x="46054" y="113528"/>
                      <a:pt x="16844" y="118608"/>
                    </a:cubicBezTo>
                    <a:cubicBezTo>
                      <a:pt x="12399" y="119243"/>
                      <a:pt x="7954" y="120513"/>
                      <a:pt x="4779" y="123053"/>
                    </a:cubicBezTo>
                    <a:cubicBezTo>
                      <a:pt x="1604" y="125593"/>
                      <a:pt x="-936" y="130673"/>
                      <a:pt x="334" y="134483"/>
                    </a:cubicBezTo>
                    <a:cubicBezTo>
                      <a:pt x="1604" y="138928"/>
                      <a:pt x="6049" y="141468"/>
                      <a:pt x="10494" y="142103"/>
                    </a:cubicBezTo>
                    <a:cubicBezTo>
                      <a:pt x="14939" y="142738"/>
                      <a:pt x="19384" y="141468"/>
                      <a:pt x="23829" y="140833"/>
                    </a:cubicBezTo>
                    <a:cubicBezTo>
                      <a:pt x="19384" y="142103"/>
                      <a:pt x="18114" y="148453"/>
                      <a:pt x="20654" y="152263"/>
                    </a:cubicBezTo>
                    <a:cubicBezTo>
                      <a:pt x="23194" y="156073"/>
                      <a:pt x="28274" y="157978"/>
                      <a:pt x="32719" y="158613"/>
                    </a:cubicBezTo>
                    <a:cubicBezTo>
                      <a:pt x="42244" y="160518"/>
                      <a:pt x="53039" y="159883"/>
                      <a:pt x="61929" y="156073"/>
                    </a:cubicBezTo>
                    <a:cubicBezTo>
                      <a:pt x="60659" y="159883"/>
                      <a:pt x="63199" y="164328"/>
                      <a:pt x="67009" y="166233"/>
                    </a:cubicBezTo>
                    <a:cubicBezTo>
                      <a:pt x="70819" y="168138"/>
                      <a:pt x="74629" y="168138"/>
                      <a:pt x="79074" y="167503"/>
                    </a:cubicBezTo>
                    <a:cubicBezTo>
                      <a:pt x="87964" y="166233"/>
                      <a:pt x="96854" y="163058"/>
                      <a:pt x="102569" y="154168"/>
                    </a:cubicBezTo>
                    <a:cubicBezTo>
                      <a:pt x="105744" y="171313"/>
                      <a:pt x="107649" y="188458"/>
                      <a:pt x="107649" y="206238"/>
                    </a:cubicBezTo>
                    <a:cubicBezTo>
                      <a:pt x="107649" y="209413"/>
                      <a:pt x="110189" y="211953"/>
                      <a:pt x="113364" y="211953"/>
                    </a:cubicBezTo>
                    <a:cubicBezTo>
                      <a:pt x="113364" y="211953"/>
                      <a:pt x="113364" y="211953"/>
                      <a:pt x="113364" y="211953"/>
                    </a:cubicBezTo>
                    <a:cubicBezTo>
                      <a:pt x="116539" y="211953"/>
                      <a:pt x="119079" y="209413"/>
                      <a:pt x="119079" y="206238"/>
                    </a:cubicBezTo>
                    <a:cubicBezTo>
                      <a:pt x="119079" y="177663"/>
                      <a:pt x="114634" y="149088"/>
                      <a:pt x="106379" y="121148"/>
                    </a:cubicBezTo>
                    <a:cubicBezTo>
                      <a:pt x="127969" y="123688"/>
                      <a:pt x="145749" y="112258"/>
                      <a:pt x="157814" y="96383"/>
                    </a:cubicBezTo>
                    <a:cubicBezTo>
                      <a:pt x="160354" y="93208"/>
                      <a:pt x="162259" y="89398"/>
                      <a:pt x="161624" y="85588"/>
                    </a:cubicBezTo>
                    <a:cubicBezTo>
                      <a:pt x="161624" y="81778"/>
                      <a:pt x="157814" y="77968"/>
                      <a:pt x="154004" y="79238"/>
                    </a:cubicBezTo>
                    <a:cubicBezTo>
                      <a:pt x="159084" y="74793"/>
                      <a:pt x="164799" y="70348"/>
                      <a:pt x="168609" y="64633"/>
                    </a:cubicBezTo>
                    <a:cubicBezTo>
                      <a:pt x="171149" y="58918"/>
                      <a:pt x="173054" y="51298"/>
                      <a:pt x="170514" y="44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17"/>
              <p:cNvSpPr/>
              <p:nvPr/>
            </p:nvSpPr>
            <p:spPr>
              <a:xfrm>
                <a:off x="-337403" y="2738686"/>
                <a:ext cx="492123" cy="520405"/>
              </a:xfrm>
              <a:custGeom>
                <a:avLst/>
                <a:gdLst/>
                <a:ahLst/>
                <a:cxnLst/>
                <a:rect l="l" t="t" r="r" b="b"/>
                <a:pathLst>
                  <a:path w="307577" h="325253" extrusionOk="0">
                    <a:moveTo>
                      <a:pt x="200376" y="153724"/>
                    </a:moveTo>
                    <a:cubicBezTo>
                      <a:pt x="218156" y="138484"/>
                      <a:pt x="233396" y="120069"/>
                      <a:pt x="245461" y="99749"/>
                    </a:cubicBezTo>
                    <a:cubicBezTo>
                      <a:pt x="253716" y="85779"/>
                      <a:pt x="260701" y="69904"/>
                      <a:pt x="260701" y="53394"/>
                    </a:cubicBezTo>
                    <a:cubicBezTo>
                      <a:pt x="260701" y="36884"/>
                      <a:pt x="252446" y="19739"/>
                      <a:pt x="237206" y="12754"/>
                    </a:cubicBezTo>
                    <a:cubicBezTo>
                      <a:pt x="221966" y="5769"/>
                      <a:pt x="201011" y="14024"/>
                      <a:pt x="197201" y="29899"/>
                    </a:cubicBezTo>
                    <a:cubicBezTo>
                      <a:pt x="202281" y="19739"/>
                      <a:pt x="194026" y="5769"/>
                      <a:pt x="182596" y="5769"/>
                    </a:cubicBezTo>
                    <a:cubicBezTo>
                      <a:pt x="171166" y="5769"/>
                      <a:pt x="162911" y="19739"/>
                      <a:pt x="167991" y="29899"/>
                    </a:cubicBezTo>
                    <a:cubicBezTo>
                      <a:pt x="166721" y="22914"/>
                      <a:pt x="164816" y="15929"/>
                      <a:pt x="161006" y="10214"/>
                    </a:cubicBezTo>
                    <a:cubicBezTo>
                      <a:pt x="157196" y="4499"/>
                      <a:pt x="150846" y="-581"/>
                      <a:pt x="143226" y="54"/>
                    </a:cubicBezTo>
                    <a:cubicBezTo>
                      <a:pt x="131796" y="689"/>
                      <a:pt x="125446" y="14024"/>
                      <a:pt x="123541" y="25454"/>
                    </a:cubicBezTo>
                    <a:cubicBezTo>
                      <a:pt x="117191" y="59109"/>
                      <a:pt x="123541" y="94669"/>
                      <a:pt x="141321" y="123879"/>
                    </a:cubicBezTo>
                    <a:cubicBezTo>
                      <a:pt x="117826" y="98479"/>
                      <a:pt x="91791" y="78159"/>
                      <a:pt x="62581" y="63554"/>
                    </a:cubicBezTo>
                    <a:cubicBezTo>
                      <a:pt x="51151" y="57839"/>
                      <a:pt x="37816" y="53394"/>
                      <a:pt x="26386" y="58474"/>
                    </a:cubicBezTo>
                    <a:cubicBezTo>
                      <a:pt x="18766" y="61649"/>
                      <a:pt x="13686" y="69269"/>
                      <a:pt x="13051" y="77524"/>
                    </a:cubicBezTo>
                    <a:cubicBezTo>
                      <a:pt x="12416" y="85779"/>
                      <a:pt x="15591" y="94034"/>
                      <a:pt x="21941" y="99114"/>
                    </a:cubicBezTo>
                    <a:cubicBezTo>
                      <a:pt x="18766" y="94034"/>
                      <a:pt x="9876" y="95304"/>
                      <a:pt x="6701" y="100384"/>
                    </a:cubicBezTo>
                    <a:cubicBezTo>
                      <a:pt x="3526" y="105464"/>
                      <a:pt x="4796" y="112449"/>
                      <a:pt x="7971" y="116894"/>
                    </a:cubicBezTo>
                    <a:cubicBezTo>
                      <a:pt x="11146" y="121974"/>
                      <a:pt x="16226" y="125149"/>
                      <a:pt x="21306" y="128324"/>
                    </a:cubicBezTo>
                    <a:cubicBezTo>
                      <a:pt x="16226" y="122609"/>
                      <a:pt x="6066" y="124514"/>
                      <a:pt x="2256" y="130864"/>
                    </a:cubicBezTo>
                    <a:cubicBezTo>
                      <a:pt x="-1554" y="137214"/>
                      <a:pt x="-284" y="146104"/>
                      <a:pt x="4161" y="151819"/>
                    </a:cubicBezTo>
                    <a:cubicBezTo>
                      <a:pt x="8606" y="158169"/>
                      <a:pt x="14956" y="161979"/>
                      <a:pt x="21941" y="165154"/>
                    </a:cubicBezTo>
                    <a:cubicBezTo>
                      <a:pt x="43531" y="175949"/>
                      <a:pt x="68931" y="181029"/>
                      <a:pt x="93061" y="177219"/>
                    </a:cubicBezTo>
                    <a:cubicBezTo>
                      <a:pt x="63851" y="194999"/>
                      <a:pt x="34641" y="216589"/>
                      <a:pt x="25116" y="248339"/>
                    </a:cubicBezTo>
                    <a:cubicBezTo>
                      <a:pt x="23846" y="253419"/>
                      <a:pt x="22576" y="259134"/>
                      <a:pt x="23846" y="264214"/>
                    </a:cubicBezTo>
                    <a:cubicBezTo>
                      <a:pt x="25116" y="269294"/>
                      <a:pt x="28291" y="274374"/>
                      <a:pt x="33371" y="276279"/>
                    </a:cubicBezTo>
                    <a:cubicBezTo>
                      <a:pt x="38451" y="278184"/>
                      <a:pt x="45436" y="275644"/>
                      <a:pt x="46706" y="270564"/>
                    </a:cubicBezTo>
                    <a:cubicBezTo>
                      <a:pt x="42896" y="273104"/>
                      <a:pt x="42896" y="279454"/>
                      <a:pt x="46071" y="283264"/>
                    </a:cubicBezTo>
                    <a:cubicBezTo>
                      <a:pt x="49246" y="286439"/>
                      <a:pt x="54961" y="287074"/>
                      <a:pt x="59406" y="285169"/>
                    </a:cubicBezTo>
                    <a:cubicBezTo>
                      <a:pt x="63851" y="283264"/>
                      <a:pt x="67026" y="278819"/>
                      <a:pt x="68296" y="274374"/>
                    </a:cubicBezTo>
                    <a:cubicBezTo>
                      <a:pt x="65756" y="281994"/>
                      <a:pt x="65121" y="292154"/>
                      <a:pt x="71471" y="296599"/>
                    </a:cubicBezTo>
                    <a:cubicBezTo>
                      <a:pt x="75281" y="299139"/>
                      <a:pt x="80361" y="299139"/>
                      <a:pt x="84806" y="296599"/>
                    </a:cubicBezTo>
                    <a:cubicBezTo>
                      <a:pt x="88616" y="294694"/>
                      <a:pt x="92426" y="290884"/>
                      <a:pt x="94966" y="287709"/>
                    </a:cubicBezTo>
                    <a:cubicBezTo>
                      <a:pt x="111476" y="268024"/>
                      <a:pt x="122906" y="244529"/>
                      <a:pt x="134336" y="221669"/>
                    </a:cubicBezTo>
                    <a:cubicBezTo>
                      <a:pt x="129891" y="246434"/>
                      <a:pt x="123541" y="272469"/>
                      <a:pt x="129256" y="297234"/>
                    </a:cubicBezTo>
                    <a:cubicBezTo>
                      <a:pt x="131161" y="304219"/>
                      <a:pt x="133701" y="311204"/>
                      <a:pt x="138146" y="316919"/>
                    </a:cubicBezTo>
                    <a:cubicBezTo>
                      <a:pt x="142591" y="322634"/>
                      <a:pt x="150211" y="325809"/>
                      <a:pt x="157196" y="325174"/>
                    </a:cubicBezTo>
                    <a:cubicBezTo>
                      <a:pt x="164181" y="324539"/>
                      <a:pt x="170531" y="318189"/>
                      <a:pt x="170531" y="310569"/>
                    </a:cubicBezTo>
                    <a:cubicBezTo>
                      <a:pt x="175611" y="315014"/>
                      <a:pt x="183866" y="316284"/>
                      <a:pt x="190216" y="313744"/>
                    </a:cubicBezTo>
                    <a:cubicBezTo>
                      <a:pt x="196566" y="310569"/>
                      <a:pt x="200376" y="303584"/>
                      <a:pt x="200376" y="296599"/>
                    </a:cubicBezTo>
                    <a:cubicBezTo>
                      <a:pt x="201646" y="301679"/>
                      <a:pt x="208631" y="304219"/>
                      <a:pt x="213711" y="302314"/>
                    </a:cubicBezTo>
                    <a:cubicBezTo>
                      <a:pt x="218791" y="300409"/>
                      <a:pt x="221966" y="294694"/>
                      <a:pt x="222601" y="288979"/>
                    </a:cubicBezTo>
                    <a:cubicBezTo>
                      <a:pt x="223236" y="283264"/>
                      <a:pt x="221966" y="278184"/>
                      <a:pt x="220061" y="272469"/>
                    </a:cubicBezTo>
                    <a:cubicBezTo>
                      <a:pt x="214346" y="254054"/>
                      <a:pt x="204186" y="236274"/>
                      <a:pt x="195931" y="219764"/>
                    </a:cubicBezTo>
                    <a:cubicBezTo>
                      <a:pt x="214346" y="234369"/>
                      <a:pt x="235301" y="246434"/>
                      <a:pt x="258161" y="254054"/>
                    </a:cubicBezTo>
                    <a:cubicBezTo>
                      <a:pt x="267686" y="257229"/>
                      <a:pt x="278481" y="259769"/>
                      <a:pt x="287371" y="256594"/>
                    </a:cubicBezTo>
                    <a:cubicBezTo>
                      <a:pt x="291816" y="255324"/>
                      <a:pt x="295626" y="252149"/>
                      <a:pt x="296896" y="247704"/>
                    </a:cubicBezTo>
                    <a:cubicBezTo>
                      <a:pt x="298801" y="242624"/>
                      <a:pt x="296896" y="236909"/>
                      <a:pt x="293086" y="233099"/>
                    </a:cubicBezTo>
                    <a:cubicBezTo>
                      <a:pt x="289276" y="229289"/>
                      <a:pt x="284831" y="226749"/>
                      <a:pt x="279751" y="224209"/>
                    </a:cubicBezTo>
                    <a:cubicBezTo>
                      <a:pt x="285466" y="228019"/>
                      <a:pt x="293721" y="228019"/>
                      <a:pt x="299436" y="223574"/>
                    </a:cubicBezTo>
                    <a:cubicBezTo>
                      <a:pt x="304516" y="219129"/>
                      <a:pt x="306421" y="210874"/>
                      <a:pt x="303881" y="204524"/>
                    </a:cubicBezTo>
                    <a:cubicBezTo>
                      <a:pt x="300706" y="198174"/>
                      <a:pt x="293721" y="194364"/>
                      <a:pt x="286736" y="194999"/>
                    </a:cubicBezTo>
                    <a:cubicBezTo>
                      <a:pt x="294356" y="193094"/>
                      <a:pt x="303246" y="189919"/>
                      <a:pt x="306421" y="182299"/>
                    </a:cubicBezTo>
                    <a:cubicBezTo>
                      <a:pt x="308961" y="176584"/>
                      <a:pt x="307056" y="168964"/>
                      <a:pt x="303246" y="163884"/>
                    </a:cubicBezTo>
                    <a:cubicBezTo>
                      <a:pt x="299436" y="158804"/>
                      <a:pt x="293721" y="154994"/>
                      <a:pt x="287371" y="152454"/>
                    </a:cubicBezTo>
                    <a:cubicBezTo>
                      <a:pt x="261336" y="142294"/>
                      <a:pt x="229586" y="142294"/>
                      <a:pt x="200376" y="1537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17"/>
              <p:cNvSpPr/>
              <p:nvPr/>
            </p:nvSpPr>
            <p:spPr>
              <a:xfrm>
                <a:off x="-152074" y="2982096"/>
                <a:ext cx="26571" cy="28118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17574" extrusionOk="0">
                    <a:moveTo>
                      <a:pt x="5178" y="2872"/>
                    </a:moveTo>
                    <a:cubicBezTo>
                      <a:pt x="2003" y="4142"/>
                      <a:pt x="-537" y="7952"/>
                      <a:pt x="98" y="11762"/>
                    </a:cubicBezTo>
                    <a:cubicBezTo>
                      <a:pt x="733" y="15572"/>
                      <a:pt x="4543" y="18112"/>
                      <a:pt x="8353" y="17477"/>
                    </a:cubicBezTo>
                    <a:cubicBezTo>
                      <a:pt x="10258" y="16842"/>
                      <a:pt x="12798" y="15572"/>
                      <a:pt x="14068" y="13667"/>
                    </a:cubicBezTo>
                    <a:cubicBezTo>
                      <a:pt x="15338" y="11762"/>
                      <a:pt x="16608" y="9222"/>
                      <a:pt x="16608" y="6682"/>
                    </a:cubicBezTo>
                    <a:cubicBezTo>
                      <a:pt x="16608" y="4142"/>
                      <a:pt x="15338" y="1602"/>
                      <a:pt x="13433" y="332"/>
                    </a:cubicBezTo>
                    <a:cubicBezTo>
                      <a:pt x="10893" y="-303"/>
                      <a:pt x="8353" y="-303"/>
                      <a:pt x="5178" y="28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5" name="Google Shape;2535;p17"/>
              <p:cNvSpPr/>
              <p:nvPr/>
            </p:nvSpPr>
            <p:spPr>
              <a:xfrm>
                <a:off x="-86542" y="2949548"/>
                <a:ext cx="30530" cy="28416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17760" extrusionOk="0">
                    <a:moveTo>
                      <a:pt x="4862" y="2258"/>
                    </a:moveTo>
                    <a:cubicBezTo>
                      <a:pt x="3592" y="3528"/>
                      <a:pt x="1687" y="5433"/>
                      <a:pt x="1052" y="7338"/>
                    </a:cubicBezTo>
                    <a:cubicBezTo>
                      <a:pt x="-218" y="9243"/>
                      <a:pt x="-218" y="11783"/>
                      <a:pt x="417" y="13688"/>
                    </a:cubicBezTo>
                    <a:cubicBezTo>
                      <a:pt x="1052" y="15593"/>
                      <a:pt x="2957" y="16863"/>
                      <a:pt x="4862" y="17498"/>
                    </a:cubicBezTo>
                    <a:cubicBezTo>
                      <a:pt x="6767" y="18133"/>
                      <a:pt x="8672" y="17498"/>
                      <a:pt x="10577" y="16863"/>
                    </a:cubicBezTo>
                    <a:cubicBezTo>
                      <a:pt x="13752" y="15593"/>
                      <a:pt x="16292" y="13688"/>
                      <a:pt x="17562" y="11148"/>
                    </a:cubicBezTo>
                    <a:cubicBezTo>
                      <a:pt x="18832" y="9243"/>
                      <a:pt x="19467" y="7338"/>
                      <a:pt x="18832" y="5433"/>
                    </a:cubicBezTo>
                    <a:cubicBezTo>
                      <a:pt x="18197" y="2893"/>
                      <a:pt x="15657" y="988"/>
                      <a:pt x="13117" y="353"/>
                    </a:cubicBezTo>
                    <a:cubicBezTo>
                      <a:pt x="9942" y="-282"/>
                      <a:pt x="6767" y="-282"/>
                      <a:pt x="4862" y="22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17"/>
              <p:cNvSpPr/>
              <p:nvPr/>
            </p:nvSpPr>
            <p:spPr>
              <a:xfrm>
                <a:off x="-101197" y="3034531"/>
                <a:ext cx="30213" cy="33621"/>
              </a:xfrm>
              <a:custGeom>
                <a:avLst/>
                <a:gdLst/>
                <a:ahLst/>
                <a:cxnLst/>
                <a:rect l="l" t="t" r="r" b="b"/>
                <a:pathLst>
                  <a:path w="18883" h="21013" extrusionOk="0">
                    <a:moveTo>
                      <a:pt x="3861" y="4391"/>
                    </a:moveTo>
                    <a:cubicBezTo>
                      <a:pt x="51" y="6931"/>
                      <a:pt x="-1219" y="12646"/>
                      <a:pt x="1321" y="16456"/>
                    </a:cubicBezTo>
                    <a:cubicBezTo>
                      <a:pt x="3861" y="20266"/>
                      <a:pt x="8941" y="22171"/>
                      <a:pt x="12751" y="20266"/>
                    </a:cubicBezTo>
                    <a:cubicBezTo>
                      <a:pt x="15291" y="18996"/>
                      <a:pt x="17196" y="17091"/>
                      <a:pt x="17831" y="14551"/>
                    </a:cubicBezTo>
                    <a:cubicBezTo>
                      <a:pt x="19101" y="12011"/>
                      <a:pt x="19101" y="8836"/>
                      <a:pt x="18466" y="6296"/>
                    </a:cubicBezTo>
                    <a:cubicBezTo>
                      <a:pt x="17831" y="3756"/>
                      <a:pt x="15291" y="1216"/>
                      <a:pt x="12751" y="581"/>
                    </a:cubicBezTo>
                    <a:cubicBezTo>
                      <a:pt x="9576" y="-1324"/>
                      <a:pt x="7671" y="1851"/>
                      <a:pt x="3861" y="43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17"/>
              <p:cNvSpPr/>
              <p:nvPr/>
            </p:nvSpPr>
            <p:spPr>
              <a:xfrm>
                <a:off x="501848" y="3676279"/>
                <a:ext cx="146882" cy="243142"/>
              </a:xfrm>
              <a:custGeom>
                <a:avLst/>
                <a:gdLst/>
                <a:ahLst/>
                <a:cxnLst/>
                <a:rect l="l" t="t" r="r" b="b"/>
                <a:pathLst>
                  <a:path w="91801" h="151964" extrusionOk="0">
                    <a:moveTo>
                      <a:pt x="89262" y="834"/>
                    </a:moveTo>
                    <a:cubicBezTo>
                      <a:pt x="86722" y="-436"/>
                      <a:pt x="83547" y="-436"/>
                      <a:pt x="82277" y="2104"/>
                    </a:cubicBezTo>
                    <a:cubicBezTo>
                      <a:pt x="65132" y="26869"/>
                      <a:pt x="53067" y="56079"/>
                      <a:pt x="47352" y="86559"/>
                    </a:cubicBezTo>
                    <a:cubicBezTo>
                      <a:pt x="46717" y="64334"/>
                      <a:pt x="36557" y="42744"/>
                      <a:pt x="20047" y="28139"/>
                    </a:cubicBezTo>
                    <a:cubicBezTo>
                      <a:pt x="17507" y="25599"/>
                      <a:pt x="14332" y="23694"/>
                      <a:pt x="11157" y="23059"/>
                    </a:cubicBezTo>
                    <a:cubicBezTo>
                      <a:pt x="7982" y="22424"/>
                      <a:pt x="3537" y="23059"/>
                      <a:pt x="1632" y="25599"/>
                    </a:cubicBezTo>
                    <a:cubicBezTo>
                      <a:pt x="-1543" y="29409"/>
                      <a:pt x="362" y="35759"/>
                      <a:pt x="3537" y="39569"/>
                    </a:cubicBezTo>
                    <a:cubicBezTo>
                      <a:pt x="6712" y="43379"/>
                      <a:pt x="11157" y="46554"/>
                      <a:pt x="14332" y="50364"/>
                    </a:cubicBezTo>
                    <a:cubicBezTo>
                      <a:pt x="11792" y="47189"/>
                      <a:pt x="5442" y="48459"/>
                      <a:pt x="3537" y="52269"/>
                    </a:cubicBezTo>
                    <a:cubicBezTo>
                      <a:pt x="1632" y="56079"/>
                      <a:pt x="2902" y="61159"/>
                      <a:pt x="6077" y="64334"/>
                    </a:cubicBezTo>
                    <a:cubicBezTo>
                      <a:pt x="9252" y="67509"/>
                      <a:pt x="13062" y="70049"/>
                      <a:pt x="16237" y="71954"/>
                    </a:cubicBezTo>
                    <a:cubicBezTo>
                      <a:pt x="27032" y="78939"/>
                      <a:pt x="36557" y="87829"/>
                      <a:pt x="46717" y="92274"/>
                    </a:cubicBezTo>
                    <a:cubicBezTo>
                      <a:pt x="43542" y="110689"/>
                      <a:pt x="42907" y="129104"/>
                      <a:pt x="44177" y="147519"/>
                    </a:cubicBezTo>
                    <a:cubicBezTo>
                      <a:pt x="44177" y="149424"/>
                      <a:pt x="46082" y="151329"/>
                      <a:pt x="47987" y="151964"/>
                    </a:cubicBezTo>
                    <a:cubicBezTo>
                      <a:pt x="48622" y="151964"/>
                      <a:pt x="49257" y="151964"/>
                      <a:pt x="49892" y="151964"/>
                    </a:cubicBezTo>
                    <a:cubicBezTo>
                      <a:pt x="52432" y="151964"/>
                      <a:pt x="54972" y="149424"/>
                      <a:pt x="54337" y="146249"/>
                    </a:cubicBezTo>
                    <a:cubicBezTo>
                      <a:pt x="49892" y="97989"/>
                      <a:pt x="63227" y="47189"/>
                      <a:pt x="91167" y="7184"/>
                    </a:cubicBezTo>
                    <a:cubicBezTo>
                      <a:pt x="92437" y="5279"/>
                      <a:pt x="91802" y="2104"/>
                      <a:pt x="89262" y="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8" name="Google Shape;2538;p17"/>
              <p:cNvSpPr/>
              <p:nvPr/>
            </p:nvSpPr>
            <p:spPr>
              <a:xfrm>
                <a:off x="511222" y="3384952"/>
                <a:ext cx="443333" cy="434931"/>
              </a:xfrm>
              <a:custGeom>
                <a:avLst/>
                <a:gdLst/>
                <a:ahLst/>
                <a:cxnLst/>
                <a:rect l="l" t="t" r="r" b="b"/>
                <a:pathLst>
                  <a:path w="277083" h="271832" extrusionOk="0">
                    <a:moveTo>
                      <a:pt x="141188" y="90193"/>
                    </a:moveTo>
                    <a:cubicBezTo>
                      <a:pt x="136108" y="67333"/>
                      <a:pt x="136108" y="43203"/>
                      <a:pt x="140553" y="20343"/>
                    </a:cubicBezTo>
                    <a:cubicBezTo>
                      <a:pt x="142458" y="11453"/>
                      <a:pt x="147538" y="23"/>
                      <a:pt x="156428" y="23"/>
                    </a:cubicBezTo>
                    <a:cubicBezTo>
                      <a:pt x="167223" y="-612"/>
                      <a:pt x="172303" y="12088"/>
                      <a:pt x="174843" y="22883"/>
                    </a:cubicBezTo>
                    <a:cubicBezTo>
                      <a:pt x="174208" y="11453"/>
                      <a:pt x="186273" y="1928"/>
                      <a:pt x="197068" y="5103"/>
                    </a:cubicBezTo>
                    <a:cubicBezTo>
                      <a:pt x="207863" y="8278"/>
                      <a:pt x="212943" y="22883"/>
                      <a:pt x="206593" y="32408"/>
                    </a:cubicBezTo>
                    <a:cubicBezTo>
                      <a:pt x="207863" y="19708"/>
                      <a:pt x="225643" y="13993"/>
                      <a:pt x="235803" y="21613"/>
                    </a:cubicBezTo>
                    <a:cubicBezTo>
                      <a:pt x="245963" y="29233"/>
                      <a:pt x="248503" y="43838"/>
                      <a:pt x="244058" y="55903"/>
                    </a:cubicBezTo>
                    <a:cubicBezTo>
                      <a:pt x="239613" y="67968"/>
                      <a:pt x="230723" y="77493"/>
                      <a:pt x="221833" y="86383"/>
                    </a:cubicBezTo>
                    <a:cubicBezTo>
                      <a:pt x="212943" y="95273"/>
                      <a:pt x="202783" y="104163"/>
                      <a:pt x="197703" y="115593"/>
                    </a:cubicBezTo>
                    <a:cubicBezTo>
                      <a:pt x="216118" y="106703"/>
                      <a:pt x="237073" y="102893"/>
                      <a:pt x="258028" y="104163"/>
                    </a:cubicBezTo>
                    <a:cubicBezTo>
                      <a:pt x="265648" y="104798"/>
                      <a:pt x="274538" y="106703"/>
                      <a:pt x="276443" y="114323"/>
                    </a:cubicBezTo>
                    <a:cubicBezTo>
                      <a:pt x="278348" y="119403"/>
                      <a:pt x="275808" y="125753"/>
                      <a:pt x="271363" y="129563"/>
                    </a:cubicBezTo>
                    <a:cubicBezTo>
                      <a:pt x="266918" y="133373"/>
                      <a:pt x="261838" y="135278"/>
                      <a:pt x="256123" y="136548"/>
                    </a:cubicBezTo>
                    <a:cubicBezTo>
                      <a:pt x="264378" y="133373"/>
                      <a:pt x="273903" y="139723"/>
                      <a:pt x="275173" y="147978"/>
                    </a:cubicBezTo>
                    <a:cubicBezTo>
                      <a:pt x="276443" y="156233"/>
                      <a:pt x="268823" y="165123"/>
                      <a:pt x="260568" y="164488"/>
                    </a:cubicBezTo>
                    <a:cubicBezTo>
                      <a:pt x="270728" y="162583"/>
                      <a:pt x="278348" y="177188"/>
                      <a:pt x="273268" y="186713"/>
                    </a:cubicBezTo>
                    <a:cubicBezTo>
                      <a:pt x="268823" y="196238"/>
                      <a:pt x="257393" y="200683"/>
                      <a:pt x="247233" y="202588"/>
                    </a:cubicBezTo>
                    <a:cubicBezTo>
                      <a:pt x="219293" y="207668"/>
                      <a:pt x="188813" y="200048"/>
                      <a:pt x="163413" y="180363"/>
                    </a:cubicBezTo>
                    <a:cubicBezTo>
                      <a:pt x="171033" y="198143"/>
                      <a:pt x="179288" y="216558"/>
                      <a:pt x="179288" y="236243"/>
                    </a:cubicBezTo>
                    <a:cubicBezTo>
                      <a:pt x="179288" y="243228"/>
                      <a:pt x="178653" y="250213"/>
                      <a:pt x="175478" y="255928"/>
                    </a:cubicBezTo>
                    <a:cubicBezTo>
                      <a:pt x="172303" y="261643"/>
                      <a:pt x="165953" y="266088"/>
                      <a:pt x="158968" y="266088"/>
                    </a:cubicBezTo>
                    <a:cubicBezTo>
                      <a:pt x="151983" y="266088"/>
                      <a:pt x="145633" y="259738"/>
                      <a:pt x="146268" y="252753"/>
                    </a:cubicBezTo>
                    <a:cubicBezTo>
                      <a:pt x="144998" y="262913"/>
                      <a:pt x="136108" y="272438"/>
                      <a:pt x="125948" y="271803"/>
                    </a:cubicBezTo>
                    <a:cubicBezTo>
                      <a:pt x="115788" y="271168"/>
                      <a:pt x="107533" y="259103"/>
                      <a:pt x="112613" y="250213"/>
                    </a:cubicBezTo>
                    <a:cubicBezTo>
                      <a:pt x="110708" y="258468"/>
                      <a:pt x="103723" y="264818"/>
                      <a:pt x="95468" y="265453"/>
                    </a:cubicBezTo>
                    <a:cubicBezTo>
                      <a:pt x="87213" y="266088"/>
                      <a:pt x="78958" y="261008"/>
                      <a:pt x="75783" y="253388"/>
                    </a:cubicBezTo>
                    <a:cubicBezTo>
                      <a:pt x="72608" y="245768"/>
                      <a:pt x="74513" y="236878"/>
                      <a:pt x="77688" y="229258"/>
                    </a:cubicBezTo>
                    <a:cubicBezTo>
                      <a:pt x="85308" y="208303"/>
                      <a:pt x="98008" y="189888"/>
                      <a:pt x="113248" y="174013"/>
                    </a:cubicBezTo>
                    <a:cubicBezTo>
                      <a:pt x="93563" y="188618"/>
                      <a:pt x="70068" y="198778"/>
                      <a:pt x="45938" y="203223"/>
                    </a:cubicBezTo>
                    <a:cubicBezTo>
                      <a:pt x="37683" y="205128"/>
                      <a:pt x="27523" y="205128"/>
                      <a:pt x="21808" y="199413"/>
                    </a:cubicBezTo>
                    <a:cubicBezTo>
                      <a:pt x="16728" y="194333"/>
                      <a:pt x="16093" y="185443"/>
                      <a:pt x="19268" y="179093"/>
                    </a:cubicBezTo>
                    <a:cubicBezTo>
                      <a:pt x="22443" y="172743"/>
                      <a:pt x="28793" y="167663"/>
                      <a:pt x="35778" y="165758"/>
                    </a:cubicBezTo>
                    <a:cubicBezTo>
                      <a:pt x="29428" y="165758"/>
                      <a:pt x="23078" y="165123"/>
                      <a:pt x="17363" y="162583"/>
                    </a:cubicBezTo>
                    <a:cubicBezTo>
                      <a:pt x="11648" y="160043"/>
                      <a:pt x="6568" y="154963"/>
                      <a:pt x="5933" y="148613"/>
                    </a:cubicBezTo>
                    <a:cubicBezTo>
                      <a:pt x="5298" y="142263"/>
                      <a:pt x="9108" y="135278"/>
                      <a:pt x="15458" y="134643"/>
                    </a:cubicBezTo>
                    <a:cubicBezTo>
                      <a:pt x="9108" y="137183"/>
                      <a:pt x="1488" y="131468"/>
                      <a:pt x="218" y="124483"/>
                    </a:cubicBezTo>
                    <a:cubicBezTo>
                      <a:pt x="-1052" y="117498"/>
                      <a:pt x="3393" y="111148"/>
                      <a:pt x="9108" y="107338"/>
                    </a:cubicBezTo>
                    <a:cubicBezTo>
                      <a:pt x="14823" y="103528"/>
                      <a:pt x="21808" y="102893"/>
                      <a:pt x="28793" y="102258"/>
                    </a:cubicBezTo>
                    <a:cubicBezTo>
                      <a:pt x="53558" y="101623"/>
                      <a:pt x="78323" y="111148"/>
                      <a:pt x="96738" y="125118"/>
                    </a:cubicBezTo>
                    <a:cubicBezTo>
                      <a:pt x="76418" y="111783"/>
                      <a:pt x="60543" y="91463"/>
                      <a:pt x="51653" y="69238"/>
                    </a:cubicBezTo>
                    <a:cubicBezTo>
                      <a:pt x="48478" y="61618"/>
                      <a:pt x="47843" y="50188"/>
                      <a:pt x="54828" y="46378"/>
                    </a:cubicBezTo>
                    <a:cubicBezTo>
                      <a:pt x="58638" y="44473"/>
                      <a:pt x="63718" y="45108"/>
                      <a:pt x="67528" y="47648"/>
                    </a:cubicBezTo>
                    <a:cubicBezTo>
                      <a:pt x="71338" y="49553"/>
                      <a:pt x="73878" y="53363"/>
                      <a:pt x="77053" y="56538"/>
                    </a:cubicBezTo>
                    <a:cubicBezTo>
                      <a:pt x="73878" y="52093"/>
                      <a:pt x="71338" y="47013"/>
                      <a:pt x="71973" y="41933"/>
                    </a:cubicBezTo>
                    <a:cubicBezTo>
                      <a:pt x="71973" y="36853"/>
                      <a:pt x="75783" y="31138"/>
                      <a:pt x="80863" y="29868"/>
                    </a:cubicBezTo>
                    <a:cubicBezTo>
                      <a:pt x="85943" y="27963"/>
                      <a:pt x="92293" y="31138"/>
                      <a:pt x="93563" y="36218"/>
                    </a:cubicBezTo>
                    <a:cubicBezTo>
                      <a:pt x="90388" y="31773"/>
                      <a:pt x="93563" y="24788"/>
                      <a:pt x="98643" y="22883"/>
                    </a:cubicBezTo>
                    <a:cubicBezTo>
                      <a:pt x="103723" y="20978"/>
                      <a:pt x="109438" y="22883"/>
                      <a:pt x="113883" y="26058"/>
                    </a:cubicBezTo>
                    <a:cubicBezTo>
                      <a:pt x="118328" y="29233"/>
                      <a:pt x="120868" y="34313"/>
                      <a:pt x="123408" y="39393"/>
                    </a:cubicBezTo>
                    <a:cubicBezTo>
                      <a:pt x="132298" y="54633"/>
                      <a:pt x="138648" y="73048"/>
                      <a:pt x="141188" y="901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17"/>
              <p:cNvSpPr/>
              <p:nvPr/>
            </p:nvSpPr>
            <p:spPr>
              <a:xfrm>
                <a:off x="706655" y="3570926"/>
                <a:ext cx="2725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17036" h="13458" extrusionOk="0">
                    <a:moveTo>
                      <a:pt x="6350" y="0"/>
                    </a:moveTo>
                    <a:cubicBezTo>
                      <a:pt x="3175" y="0"/>
                      <a:pt x="0" y="3175"/>
                      <a:pt x="0" y="6350"/>
                    </a:cubicBezTo>
                    <a:cubicBezTo>
                      <a:pt x="0" y="9525"/>
                      <a:pt x="3175" y="12700"/>
                      <a:pt x="6350" y="13335"/>
                    </a:cubicBezTo>
                    <a:cubicBezTo>
                      <a:pt x="9525" y="13970"/>
                      <a:pt x="13335" y="12065"/>
                      <a:pt x="15240" y="9525"/>
                    </a:cubicBezTo>
                    <a:cubicBezTo>
                      <a:pt x="16510" y="7620"/>
                      <a:pt x="17780" y="4445"/>
                      <a:pt x="16510" y="2540"/>
                    </a:cubicBezTo>
                    <a:cubicBezTo>
                      <a:pt x="15875" y="0"/>
                      <a:pt x="13335" y="0"/>
                      <a:pt x="63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17"/>
              <p:cNvSpPr/>
              <p:nvPr/>
            </p:nvSpPr>
            <p:spPr>
              <a:xfrm>
                <a:off x="772542" y="3582105"/>
                <a:ext cx="26354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16471" h="14630" extrusionOk="0">
                    <a:moveTo>
                      <a:pt x="6449" y="0"/>
                    </a:moveTo>
                    <a:cubicBezTo>
                      <a:pt x="3274" y="0"/>
                      <a:pt x="734" y="3175"/>
                      <a:pt x="99" y="6350"/>
                    </a:cubicBezTo>
                    <a:cubicBezTo>
                      <a:pt x="-536" y="9525"/>
                      <a:pt x="2004" y="12700"/>
                      <a:pt x="4544" y="13970"/>
                    </a:cubicBezTo>
                    <a:cubicBezTo>
                      <a:pt x="7719" y="15240"/>
                      <a:pt x="10894" y="14605"/>
                      <a:pt x="13434" y="12700"/>
                    </a:cubicBezTo>
                    <a:cubicBezTo>
                      <a:pt x="15974" y="10795"/>
                      <a:pt x="17244" y="6985"/>
                      <a:pt x="15974" y="3810"/>
                    </a:cubicBezTo>
                    <a:cubicBezTo>
                      <a:pt x="15339" y="635"/>
                      <a:pt x="10894" y="0"/>
                      <a:pt x="6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17"/>
              <p:cNvSpPr/>
              <p:nvPr/>
            </p:nvSpPr>
            <p:spPr>
              <a:xfrm>
                <a:off x="734583" y="3619568"/>
                <a:ext cx="29067" cy="28179"/>
              </a:xfrm>
              <a:custGeom>
                <a:avLst/>
                <a:gdLst/>
                <a:ahLst/>
                <a:cxnLst/>
                <a:rect l="l" t="t" r="r" b="b"/>
                <a:pathLst>
                  <a:path w="18167" h="17612" extrusionOk="0">
                    <a:moveTo>
                      <a:pt x="10487" y="81"/>
                    </a:moveTo>
                    <a:cubicBezTo>
                      <a:pt x="6042" y="-554"/>
                      <a:pt x="1597" y="2621"/>
                      <a:pt x="327" y="6431"/>
                    </a:cubicBezTo>
                    <a:cubicBezTo>
                      <a:pt x="-943" y="10876"/>
                      <a:pt x="1597" y="15956"/>
                      <a:pt x="6042" y="17226"/>
                    </a:cubicBezTo>
                    <a:cubicBezTo>
                      <a:pt x="10487" y="18496"/>
                      <a:pt x="15567" y="16591"/>
                      <a:pt x="17472" y="12146"/>
                    </a:cubicBezTo>
                    <a:cubicBezTo>
                      <a:pt x="19377" y="8971"/>
                      <a:pt x="17472" y="3256"/>
                      <a:pt x="10487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17"/>
              <p:cNvSpPr/>
              <p:nvPr/>
            </p:nvSpPr>
            <p:spPr>
              <a:xfrm>
                <a:off x="496627" y="3222911"/>
                <a:ext cx="54331" cy="53904"/>
              </a:xfrm>
              <a:custGeom>
                <a:avLst/>
                <a:gdLst/>
                <a:ahLst/>
                <a:cxnLst/>
                <a:rect l="l" t="t" r="r" b="b"/>
                <a:pathLst>
                  <a:path w="33957" h="33690" extrusionOk="0">
                    <a:moveTo>
                      <a:pt x="2354" y="25091"/>
                    </a:moveTo>
                    <a:cubicBezTo>
                      <a:pt x="6164" y="32711"/>
                      <a:pt x="16959" y="35886"/>
                      <a:pt x="24579" y="32076"/>
                    </a:cubicBezTo>
                    <a:cubicBezTo>
                      <a:pt x="32199" y="28266"/>
                      <a:pt x="36009" y="18106"/>
                      <a:pt x="32834" y="10486"/>
                    </a:cubicBezTo>
                    <a:cubicBezTo>
                      <a:pt x="29659" y="2866"/>
                      <a:pt x="20134" y="-2214"/>
                      <a:pt x="11879" y="961"/>
                    </a:cubicBezTo>
                    <a:cubicBezTo>
                      <a:pt x="3624" y="3501"/>
                      <a:pt x="-3996" y="13661"/>
                      <a:pt x="2354" y="250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17"/>
              <p:cNvSpPr/>
              <p:nvPr/>
            </p:nvSpPr>
            <p:spPr>
              <a:xfrm>
                <a:off x="583893" y="3135234"/>
                <a:ext cx="57984" cy="50093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1308" extrusionOk="0">
                    <a:moveTo>
                      <a:pt x="4332" y="6226"/>
                    </a:moveTo>
                    <a:cubicBezTo>
                      <a:pt x="521" y="10036"/>
                      <a:pt x="-1383" y="17021"/>
                      <a:pt x="1157" y="22101"/>
                    </a:cubicBezTo>
                    <a:cubicBezTo>
                      <a:pt x="3062" y="26546"/>
                      <a:pt x="6871" y="29086"/>
                      <a:pt x="11317" y="30356"/>
                    </a:cubicBezTo>
                    <a:cubicBezTo>
                      <a:pt x="15762" y="31626"/>
                      <a:pt x="20207" y="31626"/>
                      <a:pt x="24652" y="30356"/>
                    </a:cubicBezTo>
                    <a:cubicBezTo>
                      <a:pt x="27192" y="29721"/>
                      <a:pt x="29732" y="29086"/>
                      <a:pt x="32271" y="27181"/>
                    </a:cubicBezTo>
                    <a:cubicBezTo>
                      <a:pt x="35446" y="24641"/>
                      <a:pt x="36717" y="20831"/>
                      <a:pt x="36082" y="17021"/>
                    </a:cubicBezTo>
                    <a:cubicBezTo>
                      <a:pt x="35446" y="13211"/>
                      <a:pt x="33542" y="9401"/>
                      <a:pt x="31002" y="6861"/>
                    </a:cubicBezTo>
                    <a:cubicBezTo>
                      <a:pt x="28462" y="4321"/>
                      <a:pt x="24652" y="2416"/>
                      <a:pt x="20842" y="511"/>
                    </a:cubicBezTo>
                    <a:cubicBezTo>
                      <a:pt x="17667" y="-759"/>
                      <a:pt x="13221" y="511"/>
                      <a:pt x="10682" y="2416"/>
                    </a:cubicBezTo>
                    <a:cubicBezTo>
                      <a:pt x="7507" y="3686"/>
                      <a:pt x="5602" y="4956"/>
                      <a:pt x="4332" y="6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17"/>
              <p:cNvSpPr/>
              <p:nvPr/>
            </p:nvSpPr>
            <p:spPr>
              <a:xfrm>
                <a:off x="8136674" y="2571515"/>
                <a:ext cx="236214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147634" h="126522" extrusionOk="0">
                    <a:moveTo>
                      <a:pt x="52923" y="114053"/>
                    </a:moveTo>
                    <a:cubicBezTo>
                      <a:pt x="76418" y="129293"/>
                      <a:pt x="108168" y="130563"/>
                      <a:pt x="132933" y="117863"/>
                    </a:cubicBezTo>
                    <a:cubicBezTo>
                      <a:pt x="138648" y="114688"/>
                      <a:pt x="144998" y="110878"/>
                      <a:pt x="146903" y="104528"/>
                    </a:cubicBezTo>
                    <a:cubicBezTo>
                      <a:pt x="149443" y="97543"/>
                      <a:pt x="144998" y="89288"/>
                      <a:pt x="139283" y="84843"/>
                    </a:cubicBezTo>
                    <a:cubicBezTo>
                      <a:pt x="132933" y="80398"/>
                      <a:pt x="125313" y="79128"/>
                      <a:pt x="117693" y="78493"/>
                    </a:cubicBezTo>
                    <a:cubicBezTo>
                      <a:pt x="129123" y="72778"/>
                      <a:pt x="139918" y="64523"/>
                      <a:pt x="144363" y="52458"/>
                    </a:cubicBezTo>
                    <a:cubicBezTo>
                      <a:pt x="148808" y="40393"/>
                      <a:pt x="144363" y="24518"/>
                      <a:pt x="132298" y="20073"/>
                    </a:cubicBezTo>
                    <a:cubicBezTo>
                      <a:pt x="125313" y="17533"/>
                      <a:pt x="117693" y="18168"/>
                      <a:pt x="111343" y="21978"/>
                    </a:cubicBezTo>
                    <a:cubicBezTo>
                      <a:pt x="104993" y="25788"/>
                      <a:pt x="99913" y="31503"/>
                      <a:pt x="97373" y="37853"/>
                    </a:cubicBezTo>
                    <a:cubicBezTo>
                      <a:pt x="98008" y="28328"/>
                      <a:pt x="96738" y="18168"/>
                      <a:pt x="91658" y="9913"/>
                    </a:cubicBezTo>
                    <a:cubicBezTo>
                      <a:pt x="85943" y="2293"/>
                      <a:pt x="75148" y="-2787"/>
                      <a:pt x="66258" y="1658"/>
                    </a:cubicBezTo>
                    <a:cubicBezTo>
                      <a:pt x="58003" y="5468"/>
                      <a:pt x="54193" y="14358"/>
                      <a:pt x="51018" y="22613"/>
                    </a:cubicBezTo>
                    <a:cubicBezTo>
                      <a:pt x="47208" y="10548"/>
                      <a:pt x="31968" y="4833"/>
                      <a:pt x="20538" y="9278"/>
                    </a:cubicBezTo>
                    <a:cubicBezTo>
                      <a:pt x="9108" y="13723"/>
                      <a:pt x="1488" y="25788"/>
                      <a:pt x="218" y="37853"/>
                    </a:cubicBezTo>
                    <a:cubicBezTo>
                      <a:pt x="-1052" y="49918"/>
                      <a:pt x="3393" y="62618"/>
                      <a:pt x="9108" y="73413"/>
                    </a:cubicBezTo>
                    <a:cubicBezTo>
                      <a:pt x="18633" y="91828"/>
                      <a:pt x="36413" y="103258"/>
                      <a:pt x="52923" y="1140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17"/>
              <p:cNvSpPr/>
              <p:nvPr/>
            </p:nvSpPr>
            <p:spPr>
              <a:xfrm>
                <a:off x="8050643" y="2725822"/>
                <a:ext cx="148091" cy="287267"/>
              </a:xfrm>
              <a:custGeom>
                <a:avLst/>
                <a:gdLst/>
                <a:ahLst/>
                <a:cxnLst/>
                <a:rect l="l" t="t" r="r" b="b"/>
                <a:pathLst>
                  <a:path w="92557" h="179542" extrusionOk="0">
                    <a:moveTo>
                      <a:pt x="6359" y="179543"/>
                    </a:moveTo>
                    <a:cubicBezTo>
                      <a:pt x="6359" y="179543"/>
                      <a:pt x="6359" y="179543"/>
                      <a:pt x="6359" y="179543"/>
                    </a:cubicBezTo>
                    <a:cubicBezTo>
                      <a:pt x="9534" y="179543"/>
                      <a:pt x="12074" y="177003"/>
                      <a:pt x="12074" y="173193"/>
                    </a:cubicBezTo>
                    <a:cubicBezTo>
                      <a:pt x="11439" y="110963"/>
                      <a:pt x="41284" y="48733"/>
                      <a:pt x="90179" y="10633"/>
                    </a:cubicBezTo>
                    <a:cubicBezTo>
                      <a:pt x="92719" y="8728"/>
                      <a:pt x="93354" y="4918"/>
                      <a:pt x="91449" y="2378"/>
                    </a:cubicBezTo>
                    <a:cubicBezTo>
                      <a:pt x="89544" y="-162"/>
                      <a:pt x="85734" y="-797"/>
                      <a:pt x="83194" y="1108"/>
                    </a:cubicBezTo>
                    <a:cubicBezTo>
                      <a:pt x="31124" y="41748"/>
                      <a:pt x="-626" y="107788"/>
                      <a:pt x="9" y="173193"/>
                    </a:cubicBezTo>
                    <a:cubicBezTo>
                      <a:pt x="9" y="176368"/>
                      <a:pt x="2549" y="179543"/>
                      <a:pt x="6359" y="1795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6" name="Google Shape;2546;p17"/>
              <p:cNvSpPr/>
              <p:nvPr/>
            </p:nvSpPr>
            <p:spPr>
              <a:xfrm>
                <a:off x="8178771" y="2683296"/>
                <a:ext cx="67813" cy="64107"/>
              </a:xfrm>
              <a:custGeom>
                <a:avLst/>
                <a:gdLst/>
                <a:ahLst/>
                <a:cxnLst/>
                <a:rect l="l" t="t" r="r" b="b"/>
                <a:pathLst>
                  <a:path w="42383" h="40067" extrusionOk="0">
                    <a:moveTo>
                      <a:pt x="12009" y="39115"/>
                    </a:moveTo>
                    <a:cubicBezTo>
                      <a:pt x="17089" y="40385"/>
                      <a:pt x="22804" y="40385"/>
                      <a:pt x="27884" y="39115"/>
                    </a:cubicBezTo>
                    <a:cubicBezTo>
                      <a:pt x="32964" y="37845"/>
                      <a:pt x="38044" y="34670"/>
                      <a:pt x="40584" y="30225"/>
                    </a:cubicBezTo>
                    <a:cubicBezTo>
                      <a:pt x="43759" y="23875"/>
                      <a:pt x="42489" y="16255"/>
                      <a:pt x="38679" y="10540"/>
                    </a:cubicBezTo>
                    <a:cubicBezTo>
                      <a:pt x="34234" y="4825"/>
                      <a:pt x="27884" y="1650"/>
                      <a:pt x="20899" y="380"/>
                    </a:cubicBezTo>
                    <a:cubicBezTo>
                      <a:pt x="16454" y="-255"/>
                      <a:pt x="11374" y="-255"/>
                      <a:pt x="7564" y="1650"/>
                    </a:cubicBezTo>
                    <a:cubicBezTo>
                      <a:pt x="3754" y="4190"/>
                      <a:pt x="1849" y="8000"/>
                      <a:pt x="579" y="12445"/>
                    </a:cubicBezTo>
                    <a:cubicBezTo>
                      <a:pt x="-1326" y="22605"/>
                      <a:pt x="1214" y="36575"/>
                      <a:pt x="12009" y="39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7" name="Google Shape;2547;p17"/>
              <p:cNvSpPr/>
              <p:nvPr/>
            </p:nvSpPr>
            <p:spPr>
              <a:xfrm>
                <a:off x="8050658" y="2694064"/>
                <a:ext cx="55502" cy="141224"/>
              </a:xfrm>
              <a:custGeom>
                <a:avLst/>
                <a:gdLst/>
                <a:ahLst/>
                <a:cxnLst/>
                <a:rect l="l" t="t" r="r" b="b"/>
                <a:pathLst>
                  <a:path w="34689" h="88265" extrusionOk="0">
                    <a:moveTo>
                      <a:pt x="29210" y="88265"/>
                    </a:moveTo>
                    <a:cubicBezTo>
                      <a:pt x="36195" y="65405"/>
                      <a:pt x="36830" y="40005"/>
                      <a:pt x="29210" y="16510"/>
                    </a:cubicBezTo>
                    <a:cubicBezTo>
                      <a:pt x="26670" y="8890"/>
                      <a:pt x="22225" y="0"/>
                      <a:pt x="13970" y="0"/>
                    </a:cubicBezTo>
                    <a:cubicBezTo>
                      <a:pt x="8890" y="0"/>
                      <a:pt x="3810" y="3810"/>
                      <a:pt x="1905" y="8890"/>
                    </a:cubicBezTo>
                    <a:cubicBezTo>
                      <a:pt x="0" y="13970"/>
                      <a:pt x="0" y="19050"/>
                      <a:pt x="0" y="24765"/>
                    </a:cubicBezTo>
                    <a:cubicBezTo>
                      <a:pt x="1905" y="50165"/>
                      <a:pt x="10795" y="75565"/>
                      <a:pt x="29210" y="882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17"/>
              <p:cNvSpPr/>
              <p:nvPr/>
            </p:nvSpPr>
            <p:spPr>
              <a:xfrm>
                <a:off x="7990711" y="2806149"/>
                <a:ext cx="71178" cy="119570"/>
              </a:xfrm>
              <a:custGeom>
                <a:avLst/>
                <a:gdLst/>
                <a:ahLst/>
                <a:cxnLst/>
                <a:rect l="l" t="t" r="r" b="b"/>
                <a:pathLst>
                  <a:path w="44486" h="74731" extrusionOk="0">
                    <a:moveTo>
                      <a:pt x="44450" y="74731"/>
                    </a:moveTo>
                    <a:cubicBezTo>
                      <a:pt x="45085" y="51872"/>
                      <a:pt x="37465" y="28376"/>
                      <a:pt x="24130" y="9962"/>
                    </a:cubicBezTo>
                    <a:cubicBezTo>
                      <a:pt x="21590" y="6787"/>
                      <a:pt x="18415" y="2976"/>
                      <a:pt x="14605" y="1072"/>
                    </a:cubicBezTo>
                    <a:cubicBezTo>
                      <a:pt x="10795" y="-833"/>
                      <a:pt x="5715" y="-199"/>
                      <a:pt x="2540" y="2976"/>
                    </a:cubicBezTo>
                    <a:cubicBezTo>
                      <a:pt x="635" y="5517"/>
                      <a:pt x="0" y="8692"/>
                      <a:pt x="0" y="11867"/>
                    </a:cubicBezTo>
                    <a:cubicBezTo>
                      <a:pt x="0" y="25837"/>
                      <a:pt x="5715" y="38537"/>
                      <a:pt x="13970" y="49967"/>
                    </a:cubicBezTo>
                    <a:cubicBezTo>
                      <a:pt x="22860" y="60762"/>
                      <a:pt x="33020" y="69651"/>
                      <a:pt x="44450" y="747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17"/>
              <p:cNvSpPr/>
              <p:nvPr/>
            </p:nvSpPr>
            <p:spPr>
              <a:xfrm>
                <a:off x="8865229" y="3599067"/>
                <a:ext cx="367130" cy="365443"/>
              </a:xfrm>
              <a:custGeom>
                <a:avLst/>
                <a:gdLst/>
                <a:ahLst/>
                <a:cxnLst/>
                <a:rect l="l" t="t" r="r" b="b"/>
                <a:pathLst>
                  <a:path w="229456" h="228402" extrusionOk="0">
                    <a:moveTo>
                      <a:pt x="56711" y="156404"/>
                    </a:moveTo>
                    <a:cubicBezTo>
                      <a:pt x="51631" y="164024"/>
                      <a:pt x="46551" y="172279"/>
                      <a:pt x="45281" y="181169"/>
                    </a:cubicBezTo>
                    <a:cubicBezTo>
                      <a:pt x="44011" y="190059"/>
                      <a:pt x="45916" y="200219"/>
                      <a:pt x="52901" y="205934"/>
                    </a:cubicBezTo>
                    <a:cubicBezTo>
                      <a:pt x="59886" y="211649"/>
                      <a:pt x="72586" y="211014"/>
                      <a:pt x="77031" y="202759"/>
                    </a:cubicBezTo>
                    <a:cubicBezTo>
                      <a:pt x="74491" y="211014"/>
                      <a:pt x="80206" y="220539"/>
                      <a:pt x="89096" y="221809"/>
                    </a:cubicBezTo>
                    <a:cubicBezTo>
                      <a:pt x="97351" y="223079"/>
                      <a:pt x="106241" y="216729"/>
                      <a:pt x="108146" y="208474"/>
                    </a:cubicBezTo>
                    <a:cubicBezTo>
                      <a:pt x="110051" y="220539"/>
                      <a:pt x="122751" y="230064"/>
                      <a:pt x="135451" y="228159"/>
                    </a:cubicBezTo>
                    <a:cubicBezTo>
                      <a:pt x="147516" y="226254"/>
                      <a:pt x="157041" y="213554"/>
                      <a:pt x="158946" y="193869"/>
                    </a:cubicBezTo>
                    <a:cubicBezTo>
                      <a:pt x="169106" y="197044"/>
                      <a:pt x="180536" y="199584"/>
                      <a:pt x="190061" y="195139"/>
                    </a:cubicBezTo>
                    <a:cubicBezTo>
                      <a:pt x="199586" y="190059"/>
                      <a:pt x="201491" y="173549"/>
                      <a:pt x="191966" y="170374"/>
                    </a:cubicBezTo>
                    <a:cubicBezTo>
                      <a:pt x="200221" y="172914"/>
                      <a:pt x="210381" y="167834"/>
                      <a:pt x="213556" y="160214"/>
                    </a:cubicBezTo>
                    <a:cubicBezTo>
                      <a:pt x="217366" y="152594"/>
                      <a:pt x="214191" y="141799"/>
                      <a:pt x="207206" y="137354"/>
                    </a:cubicBezTo>
                    <a:cubicBezTo>
                      <a:pt x="218636" y="140529"/>
                      <a:pt x="230066" y="128464"/>
                      <a:pt x="229431" y="117034"/>
                    </a:cubicBezTo>
                    <a:cubicBezTo>
                      <a:pt x="228796" y="105604"/>
                      <a:pt x="219271" y="95444"/>
                      <a:pt x="208476" y="90999"/>
                    </a:cubicBezTo>
                    <a:cubicBezTo>
                      <a:pt x="197681" y="86554"/>
                      <a:pt x="185616" y="86554"/>
                      <a:pt x="173551" y="85919"/>
                    </a:cubicBezTo>
                    <a:cubicBezTo>
                      <a:pt x="180536" y="71949"/>
                      <a:pt x="187521" y="56709"/>
                      <a:pt x="183711" y="42104"/>
                    </a:cubicBezTo>
                    <a:cubicBezTo>
                      <a:pt x="179901" y="26864"/>
                      <a:pt x="160216" y="16069"/>
                      <a:pt x="148786" y="26229"/>
                    </a:cubicBezTo>
                    <a:cubicBezTo>
                      <a:pt x="149421" y="16704"/>
                      <a:pt x="143071" y="7179"/>
                      <a:pt x="134181" y="4639"/>
                    </a:cubicBezTo>
                    <a:cubicBezTo>
                      <a:pt x="125291" y="2099"/>
                      <a:pt x="114496" y="5909"/>
                      <a:pt x="110051" y="14164"/>
                    </a:cubicBezTo>
                    <a:cubicBezTo>
                      <a:pt x="106241" y="1464"/>
                      <a:pt x="89096" y="-3616"/>
                      <a:pt x="77031" y="2734"/>
                    </a:cubicBezTo>
                    <a:cubicBezTo>
                      <a:pt x="64966" y="8449"/>
                      <a:pt x="58616" y="22419"/>
                      <a:pt x="57346" y="35119"/>
                    </a:cubicBezTo>
                    <a:cubicBezTo>
                      <a:pt x="56076" y="48454"/>
                      <a:pt x="59886" y="61154"/>
                      <a:pt x="63061" y="73854"/>
                    </a:cubicBezTo>
                    <a:cubicBezTo>
                      <a:pt x="52901" y="71949"/>
                      <a:pt x="42741" y="69409"/>
                      <a:pt x="32581" y="70679"/>
                    </a:cubicBezTo>
                    <a:cubicBezTo>
                      <a:pt x="22421" y="71949"/>
                      <a:pt x="12261" y="77029"/>
                      <a:pt x="7181" y="85919"/>
                    </a:cubicBezTo>
                    <a:cubicBezTo>
                      <a:pt x="2736" y="94809"/>
                      <a:pt x="5911" y="108144"/>
                      <a:pt x="15436" y="111954"/>
                    </a:cubicBezTo>
                    <a:cubicBezTo>
                      <a:pt x="9086" y="110049"/>
                      <a:pt x="1466" y="113859"/>
                      <a:pt x="196" y="120209"/>
                    </a:cubicBezTo>
                    <a:cubicBezTo>
                      <a:pt x="-1074" y="126559"/>
                      <a:pt x="4006" y="133544"/>
                      <a:pt x="10356" y="134179"/>
                    </a:cubicBezTo>
                    <a:cubicBezTo>
                      <a:pt x="831" y="143069"/>
                      <a:pt x="10991" y="160849"/>
                      <a:pt x="23691" y="162754"/>
                    </a:cubicBezTo>
                    <a:cubicBezTo>
                      <a:pt x="37026" y="166564"/>
                      <a:pt x="49091" y="158944"/>
                      <a:pt x="56711" y="1564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p17"/>
              <p:cNvSpPr/>
              <p:nvPr/>
            </p:nvSpPr>
            <p:spPr>
              <a:xfrm>
                <a:off x="8985534" y="3733412"/>
                <a:ext cx="141614" cy="143960"/>
              </a:xfrm>
              <a:custGeom>
                <a:avLst/>
                <a:gdLst/>
                <a:ahLst/>
                <a:cxnLst/>
                <a:rect l="l" t="t" r="r" b="b"/>
                <a:pathLst>
                  <a:path w="88509" h="89975" extrusionOk="0">
                    <a:moveTo>
                      <a:pt x="26609" y="53"/>
                    </a:moveTo>
                    <a:cubicBezTo>
                      <a:pt x="16449" y="53"/>
                      <a:pt x="7559" y="7038"/>
                      <a:pt x="3749" y="15928"/>
                    </a:cubicBezTo>
                    <a:cubicBezTo>
                      <a:pt x="-696" y="24818"/>
                      <a:pt x="-696" y="34978"/>
                      <a:pt x="1209" y="45138"/>
                    </a:cubicBezTo>
                    <a:cubicBezTo>
                      <a:pt x="3749" y="57838"/>
                      <a:pt x="10099" y="70538"/>
                      <a:pt x="19624" y="78793"/>
                    </a:cubicBezTo>
                    <a:cubicBezTo>
                      <a:pt x="29784" y="87683"/>
                      <a:pt x="43119" y="92128"/>
                      <a:pt x="56454" y="88953"/>
                    </a:cubicBezTo>
                    <a:cubicBezTo>
                      <a:pt x="71694" y="85778"/>
                      <a:pt x="83759" y="73078"/>
                      <a:pt x="87569" y="57838"/>
                    </a:cubicBezTo>
                    <a:cubicBezTo>
                      <a:pt x="90744" y="42598"/>
                      <a:pt x="85664" y="26723"/>
                      <a:pt x="75504" y="15293"/>
                    </a:cubicBezTo>
                    <a:cubicBezTo>
                      <a:pt x="64074" y="4498"/>
                      <a:pt x="48834" y="-582"/>
                      <a:pt x="26609" y="53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17"/>
              <p:cNvSpPr/>
              <p:nvPr/>
            </p:nvSpPr>
            <p:spPr>
              <a:xfrm>
                <a:off x="9031020" y="3776742"/>
                <a:ext cx="49187" cy="53312"/>
              </a:xfrm>
              <a:custGeom>
                <a:avLst/>
                <a:gdLst/>
                <a:ahLst/>
                <a:cxnLst/>
                <a:rect l="l" t="t" r="r" b="b"/>
                <a:pathLst>
                  <a:path w="30742" h="33320" extrusionOk="0">
                    <a:moveTo>
                      <a:pt x="1358" y="11074"/>
                    </a:moveTo>
                    <a:cubicBezTo>
                      <a:pt x="-547" y="16154"/>
                      <a:pt x="-547" y="21234"/>
                      <a:pt x="1993" y="26314"/>
                    </a:cubicBezTo>
                    <a:cubicBezTo>
                      <a:pt x="4533" y="30759"/>
                      <a:pt x="8978" y="33299"/>
                      <a:pt x="14058" y="33299"/>
                    </a:cubicBezTo>
                    <a:cubicBezTo>
                      <a:pt x="26758" y="33934"/>
                      <a:pt x="33108" y="20599"/>
                      <a:pt x="29933" y="10439"/>
                    </a:cubicBezTo>
                    <a:cubicBezTo>
                      <a:pt x="28663" y="7264"/>
                      <a:pt x="27393" y="4724"/>
                      <a:pt x="24853" y="2819"/>
                    </a:cubicBezTo>
                    <a:cubicBezTo>
                      <a:pt x="15963" y="-3531"/>
                      <a:pt x="4533" y="1549"/>
                      <a:pt x="1358" y="11074"/>
                    </a:cubicBezTo>
                    <a:close/>
                  </a:path>
                </a:pathLst>
              </a:custGeom>
              <a:solidFill>
                <a:srgbClr val="CA9B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17"/>
              <p:cNvSpPr/>
              <p:nvPr/>
            </p:nvSpPr>
            <p:spPr>
              <a:xfrm>
                <a:off x="8286946" y="3034349"/>
                <a:ext cx="22089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17"/>
              <p:cNvSpPr/>
              <p:nvPr/>
            </p:nvSpPr>
            <p:spPr>
              <a:xfrm>
                <a:off x="8399537" y="3127670"/>
                <a:ext cx="36853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17"/>
              <p:cNvSpPr/>
              <p:nvPr/>
            </p:nvSpPr>
            <p:spPr>
              <a:xfrm>
                <a:off x="8479411" y="3453812"/>
                <a:ext cx="184789" cy="175757"/>
              </a:xfrm>
              <a:custGeom>
                <a:avLst/>
                <a:gdLst/>
                <a:ahLst/>
                <a:cxnLst/>
                <a:rect l="l" t="t" r="r" b="b"/>
                <a:pathLst>
                  <a:path w="115493" h="109848" extrusionOk="0">
                    <a:moveTo>
                      <a:pt x="57167" y="9057"/>
                    </a:moveTo>
                    <a:cubicBezTo>
                      <a:pt x="50817" y="-468"/>
                      <a:pt x="36212" y="-3008"/>
                      <a:pt x="27322" y="3977"/>
                    </a:cubicBezTo>
                    <a:cubicBezTo>
                      <a:pt x="18432" y="10962"/>
                      <a:pt x="17162" y="26202"/>
                      <a:pt x="25417" y="34457"/>
                    </a:cubicBezTo>
                    <a:cubicBezTo>
                      <a:pt x="14622" y="35092"/>
                      <a:pt x="3827" y="40807"/>
                      <a:pt x="652" y="50967"/>
                    </a:cubicBezTo>
                    <a:cubicBezTo>
                      <a:pt x="-2523" y="61127"/>
                      <a:pt x="6367" y="73827"/>
                      <a:pt x="17162" y="71922"/>
                    </a:cubicBezTo>
                    <a:cubicBezTo>
                      <a:pt x="8907" y="79542"/>
                      <a:pt x="8907" y="94147"/>
                      <a:pt x="17797" y="101767"/>
                    </a:cubicBezTo>
                    <a:cubicBezTo>
                      <a:pt x="26687" y="109387"/>
                      <a:pt x="40657" y="107482"/>
                      <a:pt x="47007" y="98592"/>
                    </a:cubicBezTo>
                    <a:cubicBezTo>
                      <a:pt x="52087" y="108117"/>
                      <a:pt x="65422" y="112562"/>
                      <a:pt x="75582" y="108117"/>
                    </a:cubicBezTo>
                    <a:cubicBezTo>
                      <a:pt x="85742" y="103037"/>
                      <a:pt x="90822" y="90337"/>
                      <a:pt x="86377" y="80177"/>
                    </a:cubicBezTo>
                    <a:cubicBezTo>
                      <a:pt x="95902" y="83987"/>
                      <a:pt x="107967" y="79542"/>
                      <a:pt x="113047" y="70652"/>
                    </a:cubicBezTo>
                    <a:cubicBezTo>
                      <a:pt x="118127" y="61762"/>
                      <a:pt x="114952" y="49062"/>
                      <a:pt x="106697" y="42712"/>
                    </a:cubicBezTo>
                    <a:cubicBezTo>
                      <a:pt x="113047" y="31282"/>
                      <a:pt x="108602" y="15407"/>
                      <a:pt x="97807" y="7787"/>
                    </a:cubicBezTo>
                    <a:cubicBezTo>
                      <a:pt x="87012" y="167"/>
                      <a:pt x="69867" y="2707"/>
                      <a:pt x="57167" y="9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5" name="Google Shape;2555;p17"/>
              <p:cNvSpPr/>
              <p:nvPr/>
            </p:nvSpPr>
            <p:spPr>
              <a:xfrm>
                <a:off x="8544024" y="3514566"/>
                <a:ext cx="52019" cy="51661"/>
              </a:xfrm>
              <a:custGeom>
                <a:avLst/>
                <a:gdLst/>
                <a:ahLst/>
                <a:cxnLst/>
                <a:rect l="l" t="t" r="r" b="b"/>
                <a:pathLst>
                  <a:path w="32512" h="32288" extrusionOk="0">
                    <a:moveTo>
                      <a:pt x="13611" y="934"/>
                    </a:moveTo>
                    <a:cubicBezTo>
                      <a:pt x="7261" y="3474"/>
                      <a:pt x="1546" y="8554"/>
                      <a:pt x="276" y="14904"/>
                    </a:cubicBezTo>
                    <a:cubicBezTo>
                      <a:pt x="-994" y="21254"/>
                      <a:pt x="2181" y="28874"/>
                      <a:pt x="8531" y="31414"/>
                    </a:cubicBezTo>
                    <a:cubicBezTo>
                      <a:pt x="13611" y="33319"/>
                      <a:pt x="19961" y="32049"/>
                      <a:pt x="24406" y="28239"/>
                    </a:cubicBezTo>
                    <a:cubicBezTo>
                      <a:pt x="28216" y="25699"/>
                      <a:pt x="30756" y="21254"/>
                      <a:pt x="32026" y="16809"/>
                    </a:cubicBezTo>
                    <a:cubicBezTo>
                      <a:pt x="33296" y="12364"/>
                      <a:pt x="32026" y="7284"/>
                      <a:pt x="28851" y="4109"/>
                    </a:cubicBezTo>
                    <a:cubicBezTo>
                      <a:pt x="25676" y="1569"/>
                      <a:pt x="19961" y="-1606"/>
                      <a:pt x="13611" y="9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6" name="Google Shape;2556;p17"/>
              <p:cNvSpPr/>
              <p:nvPr/>
            </p:nvSpPr>
            <p:spPr>
              <a:xfrm>
                <a:off x="8672490" y="3615635"/>
                <a:ext cx="54267" cy="55880"/>
              </a:xfrm>
              <a:custGeom>
                <a:avLst/>
                <a:gdLst/>
                <a:ahLst/>
                <a:cxnLst/>
                <a:rect l="l" t="t" r="r" b="b"/>
                <a:pathLst>
                  <a:path w="33917" h="34925" extrusionOk="0">
                    <a:moveTo>
                      <a:pt x="0" y="0"/>
                    </a:moveTo>
                    <a:cubicBezTo>
                      <a:pt x="1270" y="13970"/>
                      <a:pt x="10160" y="26670"/>
                      <a:pt x="22225" y="33020"/>
                    </a:cubicBezTo>
                    <a:cubicBezTo>
                      <a:pt x="24130" y="34290"/>
                      <a:pt x="26035" y="34925"/>
                      <a:pt x="28575" y="34925"/>
                    </a:cubicBezTo>
                    <a:cubicBezTo>
                      <a:pt x="30480" y="34925"/>
                      <a:pt x="33020" y="33655"/>
                      <a:pt x="33655" y="31750"/>
                    </a:cubicBezTo>
                    <a:cubicBezTo>
                      <a:pt x="34290" y="29845"/>
                      <a:pt x="33655" y="27305"/>
                      <a:pt x="33020" y="25400"/>
                    </a:cubicBezTo>
                    <a:cubicBezTo>
                      <a:pt x="27940" y="12065"/>
                      <a:pt x="15240" y="190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7" name="Google Shape;2557;p17"/>
              <p:cNvSpPr/>
              <p:nvPr/>
            </p:nvSpPr>
            <p:spPr>
              <a:xfrm>
                <a:off x="8700938" y="3587051"/>
                <a:ext cx="68269" cy="31376"/>
              </a:xfrm>
              <a:custGeom>
                <a:avLst/>
                <a:gdLst/>
                <a:ahLst/>
                <a:cxnLst/>
                <a:rect l="l" t="t" r="r" b="b"/>
                <a:pathLst>
                  <a:path w="42668" h="19610" extrusionOk="0">
                    <a:moveTo>
                      <a:pt x="0" y="5799"/>
                    </a:moveTo>
                    <a:cubicBezTo>
                      <a:pt x="8890" y="12784"/>
                      <a:pt x="20320" y="17229"/>
                      <a:pt x="31750" y="19134"/>
                    </a:cubicBezTo>
                    <a:cubicBezTo>
                      <a:pt x="34290" y="19769"/>
                      <a:pt x="36830" y="19769"/>
                      <a:pt x="38735" y="19134"/>
                    </a:cubicBezTo>
                    <a:cubicBezTo>
                      <a:pt x="41275" y="18499"/>
                      <a:pt x="43180" y="15959"/>
                      <a:pt x="42545" y="13419"/>
                    </a:cubicBezTo>
                    <a:cubicBezTo>
                      <a:pt x="42545" y="11514"/>
                      <a:pt x="40640" y="9609"/>
                      <a:pt x="39370" y="8339"/>
                    </a:cubicBezTo>
                    <a:cubicBezTo>
                      <a:pt x="28575" y="-551"/>
                      <a:pt x="11430" y="-3726"/>
                      <a:pt x="0" y="57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8" name="Google Shape;2558;p17"/>
              <p:cNvSpPr/>
              <p:nvPr/>
            </p:nvSpPr>
            <p:spPr>
              <a:xfrm>
                <a:off x="8065899" y="3570926"/>
                <a:ext cx="2725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17036" h="13458" extrusionOk="0">
                    <a:moveTo>
                      <a:pt x="6350" y="0"/>
                    </a:moveTo>
                    <a:cubicBezTo>
                      <a:pt x="3175" y="0"/>
                      <a:pt x="0" y="3175"/>
                      <a:pt x="0" y="6350"/>
                    </a:cubicBezTo>
                    <a:cubicBezTo>
                      <a:pt x="0" y="9525"/>
                      <a:pt x="3175" y="12700"/>
                      <a:pt x="6350" y="13335"/>
                    </a:cubicBezTo>
                    <a:cubicBezTo>
                      <a:pt x="9525" y="13970"/>
                      <a:pt x="13335" y="12065"/>
                      <a:pt x="15240" y="9525"/>
                    </a:cubicBezTo>
                    <a:cubicBezTo>
                      <a:pt x="16510" y="7620"/>
                      <a:pt x="17780" y="4445"/>
                      <a:pt x="16510" y="2540"/>
                    </a:cubicBezTo>
                    <a:cubicBezTo>
                      <a:pt x="15875" y="0"/>
                      <a:pt x="13335" y="0"/>
                      <a:pt x="63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9" name="Google Shape;2559;p17"/>
              <p:cNvSpPr/>
              <p:nvPr/>
            </p:nvSpPr>
            <p:spPr>
              <a:xfrm>
                <a:off x="8131786" y="3582105"/>
                <a:ext cx="26354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16471" h="14630" extrusionOk="0">
                    <a:moveTo>
                      <a:pt x="6449" y="0"/>
                    </a:moveTo>
                    <a:cubicBezTo>
                      <a:pt x="3274" y="0"/>
                      <a:pt x="734" y="3175"/>
                      <a:pt x="99" y="6350"/>
                    </a:cubicBezTo>
                    <a:cubicBezTo>
                      <a:pt x="-536" y="9525"/>
                      <a:pt x="2004" y="12700"/>
                      <a:pt x="4544" y="13970"/>
                    </a:cubicBezTo>
                    <a:cubicBezTo>
                      <a:pt x="7719" y="15240"/>
                      <a:pt x="10894" y="14605"/>
                      <a:pt x="13434" y="12700"/>
                    </a:cubicBezTo>
                    <a:cubicBezTo>
                      <a:pt x="15974" y="10795"/>
                      <a:pt x="17244" y="6985"/>
                      <a:pt x="15974" y="3810"/>
                    </a:cubicBezTo>
                    <a:cubicBezTo>
                      <a:pt x="15339" y="635"/>
                      <a:pt x="10894" y="0"/>
                      <a:pt x="6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0" name="Google Shape;2560;p17"/>
              <p:cNvSpPr/>
              <p:nvPr/>
            </p:nvSpPr>
            <p:spPr>
              <a:xfrm>
                <a:off x="8093827" y="3619568"/>
                <a:ext cx="29067" cy="28179"/>
              </a:xfrm>
              <a:custGeom>
                <a:avLst/>
                <a:gdLst/>
                <a:ahLst/>
                <a:cxnLst/>
                <a:rect l="l" t="t" r="r" b="b"/>
                <a:pathLst>
                  <a:path w="18167" h="17612" extrusionOk="0">
                    <a:moveTo>
                      <a:pt x="10487" y="81"/>
                    </a:moveTo>
                    <a:cubicBezTo>
                      <a:pt x="6042" y="-554"/>
                      <a:pt x="1597" y="2621"/>
                      <a:pt x="327" y="6431"/>
                    </a:cubicBezTo>
                    <a:cubicBezTo>
                      <a:pt x="-943" y="10876"/>
                      <a:pt x="1597" y="15956"/>
                      <a:pt x="6042" y="17226"/>
                    </a:cubicBezTo>
                    <a:cubicBezTo>
                      <a:pt x="10487" y="18496"/>
                      <a:pt x="15567" y="16591"/>
                      <a:pt x="17472" y="12146"/>
                    </a:cubicBezTo>
                    <a:cubicBezTo>
                      <a:pt x="19377" y="8971"/>
                      <a:pt x="17472" y="3256"/>
                      <a:pt x="10487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1" name="Google Shape;2561;p17"/>
              <p:cNvSpPr/>
              <p:nvPr/>
            </p:nvSpPr>
            <p:spPr>
              <a:xfrm>
                <a:off x="7943137" y="3135234"/>
                <a:ext cx="57984" cy="50093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1308" extrusionOk="0">
                    <a:moveTo>
                      <a:pt x="4332" y="6226"/>
                    </a:moveTo>
                    <a:cubicBezTo>
                      <a:pt x="521" y="10036"/>
                      <a:pt x="-1383" y="17021"/>
                      <a:pt x="1157" y="22101"/>
                    </a:cubicBezTo>
                    <a:cubicBezTo>
                      <a:pt x="3062" y="26546"/>
                      <a:pt x="6871" y="29086"/>
                      <a:pt x="11317" y="30356"/>
                    </a:cubicBezTo>
                    <a:cubicBezTo>
                      <a:pt x="15762" y="31626"/>
                      <a:pt x="20207" y="31626"/>
                      <a:pt x="24652" y="30356"/>
                    </a:cubicBezTo>
                    <a:cubicBezTo>
                      <a:pt x="27192" y="29721"/>
                      <a:pt x="29732" y="29086"/>
                      <a:pt x="32271" y="27181"/>
                    </a:cubicBezTo>
                    <a:cubicBezTo>
                      <a:pt x="35446" y="24641"/>
                      <a:pt x="36717" y="20831"/>
                      <a:pt x="36082" y="17021"/>
                    </a:cubicBezTo>
                    <a:cubicBezTo>
                      <a:pt x="35446" y="13211"/>
                      <a:pt x="33542" y="9401"/>
                      <a:pt x="31002" y="6861"/>
                    </a:cubicBezTo>
                    <a:cubicBezTo>
                      <a:pt x="28462" y="4321"/>
                      <a:pt x="24652" y="2416"/>
                      <a:pt x="20842" y="511"/>
                    </a:cubicBezTo>
                    <a:cubicBezTo>
                      <a:pt x="17667" y="-759"/>
                      <a:pt x="13221" y="511"/>
                      <a:pt x="10682" y="2416"/>
                    </a:cubicBezTo>
                    <a:cubicBezTo>
                      <a:pt x="7507" y="3686"/>
                      <a:pt x="5602" y="4956"/>
                      <a:pt x="4332" y="6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p17"/>
              <p:cNvSpPr/>
              <p:nvPr/>
            </p:nvSpPr>
            <p:spPr>
              <a:xfrm>
                <a:off x="9113663" y="3067178"/>
                <a:ext cx="274741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71713" h="211953" extrusionOk="0">
                    <a:moveTo>
                      <a:pt x="170514" y="44948"/>
                    </a:moveTo>
                    <a:cubicBezTo>
                      <a:pt x="167974" y="38598"/>
                      <a:pt x="160354" y="34153"/>
                      <a:pt x="154004" y="36693"/>
                    </a:cubicBezTo>
                    <a:cubicBezTo>
                      <a:pt x="160354" y="29708"/>
                      <a:pt x="164799" y="21453"/>
                      <a:pt x="166704" y="12563"/>
                    </a:cubicBezTo>
                    <a:cubicBezTo>
                      <a:pt x="167339" y="9388"/>
                      <a:pt x="167974" y="5578"/>
                      <a:pt x="166069" y="3038"/>
                    </a:cubicBezTo>
                    <a:cubicBezTo>
                      <a:pt x="164164" y="498"/>
                      <a:pt x="159719" y="-772"/>
                      <a:pt x="156544" y="498"/>
                    </a:cubicBezTo>
                    <a:cubicBezTo>
                      <a:pt x="153369" y="1133"/>
                      <a:pt x="150194" y="3673"/>
                      <a:pt x="147654" y="6213"/>
                    </a:cubicBezTo>
                    <a:cubicBezTo>
                      <a:pt x="118444" y="32248"/>
                      <a:pt x="101934" y="70983"/>
                      <a:pt x="101299" y="110353"/>
                    </a:cubicBezTo>
                    <a:cubicBezTo>
                      <a:pt x="89234" y="76063"/>
                      <a:pt x="70819" y="43678"/>
                      <a:pt x="47324" y="16373"/>
                    </a:cubicBezTo>
                    <a:cubicBezTo>
                      <a:pt x="45419" y="13833"/>
                      <a:pt x="41609" y="13833"/>
                      <a:pt x="39069" y="15738"/>
                    </a:cubicBezTo>
                    <a:cubicBezTo>
                      <a:pt x="36529" y="17643"/>
                      <a:pt x="36529" y="21453"/>
                      <a:pt x="38434" y="23993"/>
                    </a:cubicBezTo>
                    <a:cubicBezTo>
                      <a:pt x="68279" y="58283"/>
                      <a:pt x="89234" y="100193"/>
                      <a:pt x="99394" y="145278"/>
                    </a:cubicBezTo>
                    <a:cubicBezTo>
                      <a:pt x="75899" y="126863"/>
                      <a:pt x="46054" y="113528"/>
                      <a:pt x="16844" y="118608"/>
                    </a:cubicBezTo>
                    <a:cubicBezTo>
                      <a:pt x="12399" y="119243"/>
                      <a:pt x="7954" y="120513"/>
                      <a:pt x="4779" y="123053"/>
                    </a:cubicBezTo>
                    <a:cubicBezTo>
                      <a:pt x="1604" y="125593"/>
                      <a:pt x="-936" y="130673"/>
                      <a:pt x="334" y="134483"/>
                    </a:cubicBezTo>
                    <a:cubicBezTo>
                      <a:pt x="1604" y="138928"/>
                      <a:pt x="6049" y="141468"/>
                      <a:pt x="10494" y="142103"/>
                    </a:cubicBezTo>
                    <a:cubicBezTo>
                      <a:pt x="14939" y="142738"/>
                      <a:pt x="19384" y="141468"/>
                      <a:pt x="23829" y="140833"/>
                    </a:cubicBezTo>
                    <a:cubicBezTo>
                      <a:pt x="19384" y="142103"/>
                      <a:pt x="18114" y="148453"/>
                      <a:pt x="20654" y="152263"/>
                    </a:cubicBezTo>
                    <a:cubicBezTo>
                      <a:pt x="23194" y="156073"/>
                      <a:pt x="28274" y="157978"/>
                      <a:pt x="32719" y="158613"/>
                    </a:cubicBezTo>
                    <a:cubicBezTo>
                      <a:pt x="42244" y="160518"/>
                      <a:pt x="53039" y="159883"/>
                      <a:pt x="61929" y="156073"/>
                    </a:cubicBezTo>
                    <a:cubicBezTo>
                      <a:pt x="60659" y="159883"/>
                      <a:pt x="63199" y="164328"/>
                      <a:pt x="67009" y="166233"/>
                    </a:cubicBezTo>
                    <a:cubicBezTo>
                      <a:pt x="70819" y="168138"/>
                      <a:pt x="74629" y="168138"/>
                      <a:pt x="79074" y="167503"/>
                    </a:cubicBezTo>
                    <a:cubicBezTo>
                      <a:pt x="87964" y="166233"/>
                      <a:pt x="96854" y="163058"/>
                      <a:pt x="102569" y="154168"/>
                    </a:cubicBezTo>
                    <a:cubicBezTo>
                      <a:pt x="105744" y="171313"/>
                      <a:pt x="107649" y="188458"/>
                      <a:pt x="107649" y="206238"/>
                    </a:cubicBezTo>
                    <a:cubicBezTo>
                      <a:pt x="107649" y="209413"/>
                      <a:pt x="110189" y="211953"/>
                      <a:pt x="113364" y="211953"/>
                    </a:cubicBezTo>
                    <a:cubicBezTo>
                      <a:pt x="113364" y="211953"/>
                      <a:pt x="113364" y="211953"/>
                      <a:pt x="113364" y="211953"/>
                    </a:cubicBezTo>
                    <a:cubicBezTo>
                      <a:pt x="116539" y="211953"/>
                      <a:pt x="119079" y="209413"/>
                      <a:pt x="119079" y="206238"/>
                    </a:cubicBezTo>
                    <a:cubicBezTo>
                      <a:pt x="119079" y="177663"/>
                      <a:pt x="114634" y="149088"/>
                      <a:pt x="106379" y="121148"/>
                    </a:cubicBezTo>
                    <a:cubicBezTo>
                      <a:pt x="127969" y="123688"/>
                      <a:pt x="145749" y="112258"/>
                      <a:pt x="157814" y="96383"/>
                    </a:cubicBezTo>
                    <a:cubicBezTo>
                      <a:pt x="160354" y="93208"/>
                      <a:pt x="162259" y="89398"/>
                      <a:pt x="161624" y="85588"/>
                    </a:cubicBezTo>
                    <a:cubicBezTo>
                      <a:pt x="161624" y="81778"/>
                      <a:pt x="157814" y="77968"/>
                      <a:pt x="154004" y="79238"/>
                    </a:cubicBezTo>
                    <a:cubicBezTo>
                      <a:pt x="159084" y="74793"/>
                      <a:pt x="164799" y="70348"/>
                      <a:pt x="168609" y="64633"/>
                    </a:cubicBezTo>
                    <a:cubicBezTo>
                      <a:pt x="171149" y="58918"/>
                      <a:pt x="173054" y="51298"/>
                      <a:pt x="170514" y="44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17"/>
              <p:cNvSpPr/>
              <p:nvPr/>
            </p:nvSpPr>
            <p:spPr>
              <a:xfrm>
                <a:off x="8861652" y="2738686"/>
                <a:ext cx="492123" cy="520405"/>
              </a:xfrm>
              <a:custGeom>
                <a:avLst/>
                <a:gdLst/>
                <a:ahLst/>
                <a:cxnLst/>
                <a:rect l="l" t="t" r="r" b="b"/>
                <a:pathLst>
                  <a:path w="307577" h="325253" extrusionOk="0">
                    <a:moveTo>
                      <a:pt x="200376" y="153724"/>
                    </a:moveTo>
                    <a:cubicBezTo>
                      <a:pt x="218156" y="138484"/>
                      <a:pt x="233396" y="120069"/>
                      <a:pt x="245461" y="99749"/>
                    </a:cubicBezTo>
                    <a:cubicBezTo>
                      <a:pt x="253716" y="85779"/>
                      <a:pt x="260701" y="69904"/>
                      <a:pt x="260701" y="53394"/>
                    </a:cubicBezTo>
                    <a:cubicBezTo>
                      <a:pt x="260701" y="36884"/>
                      <a:pt x="252446" y="19739"/>
                      <a:pt x="237206" y="12754"/>
                    </a:cubicBezTo>
                    <a:cubicBezTo>
                      <a:pt x="221966" y="5769"/>
                      <a:pt x="201011" y="14024"/>
                      <a:pt x="197201" y="29899"/>
                    </a:cubicBezTo>
                    <a:cubicBezTo>
                      <a:pt x="202281" y="19739"/>
                      <a:pt x="194026" y="5769"/>
                      <a:pt x="182596" y="5769"/>
                    </a:cubicBezTo>
                    <a:cubicBezTo>
                      <a:pt x="171166" y="5769"/>
                      <a:pt x="162911" y="19739"/>
                      <a:pt x="167991" y="29899"/>
                    </a:cubicBezTo>
                    <a:cubicBezTo>
                      <a:pt x="166721" y="22914"/>
                      <a:pt x="164816" y="15929"/>
                      <a:pt x="161006" y="10214"/>
                    </a:cubicBezTo>
                    <a:cubicBezTo>
                      <a:pt x="157196" y="4499"/>
                      <a:pt x="150846" y="-581"/>
                      <a:pt x="143226" y="54"/>
                    </a:cubicBezTo>
                    <a:cubicBezTo>
                      <a:pt x="131796" y="689"/>
                      <a:pt x="125446" y="14024"/>
                      <a:pt x="123541" y="25454"/>
                    </a:cubicBezTo>
                    <a:cubicBezTo>
                      <a:pt x="117191" y="59109"/>
                      <a:pt x="123541" y="94669"/>
                      <a:pt x="141321" y="123879"/>
                    </a:cubicBezTo>
                    <a:cubicBezTo>
                      <a:pt x="117826" y="98479"/>
                      <a:pt x="91791" y="78159"/>
                      <a:pt x="62581" y="63554"/>
                    </a:cubicBezTo>
                    <a:cubicBezTo>
                      <a:pt x="51151" y="57839"/>
                      <a:pt x="37816" y="53394"/>
                      <a:pt x="26386" y="58474"/>
                    </a:cubicBezTo>
                    <a:cubicBezTo>
                      <a:pt x="18766" y="61649"/>
                      <a:pt x="13686" y="69269"/>
                      <a:pt x="13051" y="77524"/>
                    </a:cubicBezTo>
                    <a:cubicBezTo>
                      <a:pt x="12416" y="85779"/>
                      <a:pt x="15591" y="94034"/>
                      <a:pt x="21941" y="99114"/>
                    </a:cubicBezTo>
                    <a:cubicBezTo>
                      <a:pt x="18766" y="94034"/>
                      <a:pt x="9876" y="95304"/>
                      <a:pt x="6701" y="100384"/>
                    </a:cubicBezTo>
                    <a:cubicBezTo>
                      <a:pt x="3526" y="105464"/>
                      <a:pt x="4796" y="112449"/>
                      <a:pt x="7971" y="116894"/>
                    </a:cubicBezTo>
                    <a:cubicBezTo>
                      <a:pt x="11146" y="121974"/>
                      <a:pt x="16226" y="125149"/>
                      <a:pt x="21306" y="128324"/>
                    </a:cubicBezTo>
                    <a:cubicBezTo>
                      <a:pt x="16226" y="122609"/>
                      <a:pt x="6066" y="124514"/>
                      <a:pt x="2256" y="130864"/>
                    </a:cubicBezTo>
                    <a:cubicBezTo>
                      <a:pt x="-1554" y="137214"/>
                      <a:pt x="-284" y="146104"/>
                      <a:pt x="4161" y="151819"/>
                    </a:cubicBezTo>
                    <a:cubicBezTo>
                      <a:pt x="8606" y="158169"/>
                      <a:pt x="14956" y="161979"/>
                      <a:pt x="21941" y="165154"/>
                    </a:cubicBezTo>
                    <a:cubicBezTo>
                      <a:pt x="43531" y="175949"/>
                      <a:pt x="68931" y="181029"/>
                      <a:pt x="93061" y="177219"/>
                    </a:cubicBezTo>
                    <a:cubicBezTo>
                      <a:pt x="63851" y="194999"/>
                      <a:pt x="34641" y="216589"/>
                      <a:pt x="25116" y="248339"/>
                    </a:cubicBezTo>
                    <a:cubicBezTo>
                      <a:pt x="23846" y="253419"/>
                      <a:pt x="22576" y="259134"/>
                      <a:pt x="23846" y="264214"/>
                    </a:cubicBezTo>
                    <a:cubicBezTo>
                      <a:pt x="25116" y="269294"/>
                      <a:pt x="28291" y="274374"/>
                      <a:pt x="33371" y="276279"/>
                    </a:cubicBezTo>
                    <a:cubicBezTo>
                      <a:pt x="38451" y="278184"/>
                      <a:pt x="45436" y="275644"/>
                      <a:pt x="46706" y="270564"/>
                    </a:cubicBezTo>
                    <a:cubicBezTo>
                      <a:pt x="42896" y="273104"/>
                      <a:pt x="42896" y="279454"/>
                      <a:pt x="46071" y="283264"/>
                    </a:cubicBezTo>
                    <a:cubicBezTo>
                      <a:pt x="49246" y="286439"/>
                      <a:pt x="54961" y="287074"/>
                      <a:pt x="59406" y="285169"/>
                    </a:cubicBezTo>
                    <a:cubicBezTo>
                      <a:pt x="63851" y="283264"/>
                      <a:pt x="67026" y="278819"/>
                      <a:pt x="68296" y="274374"/>
                    </a:cubicBezTo>
                    <a:cubicBezTo>
                      <a:pt x="65756" y="281994"/>
                      <a:pt x="65121" y="292154"/>
                      <a:pt x="71471" y="296599"/>
                    </a:cubicBezTo>
                    <a:cubicBezTo>
                      <a:pt x="75281" y="299139"/>
                      <a:pt x="80361" y="299139"/>
                      <a:pt x="84806" y="296599"/>
                    </a:cubicBezTo>
                    <a:cubicBezTo>
                      <a:pt x="88616" y="294694"/>
                      <a:pt x="92426" y="290884"/>
                      <a:pt x="94966" y="287709"/>
                    </a:cubicBezTo>
                    <a:cubicBezTo>
                      <a:pt x="111476" y="268024"/>
                      <a:pt x="122906" y="244529"/>
                      <a:pt x="134336" y="221669"/>
                    </a:cubicBezTo>
                    <a:cubicBezTo>
                      <a:pt x="129891" y="246434"/>
                      <a:pt x="123541" y="272469"/>
                      <a:pt x="129256" y="297234"/>
                    </a:cubicBezTo>
                    <a:cubicBezTo>
                      <a:pt x="131161" y="304219"/>
                      <a:pt x="133701" y="311204"/>
                      <a:pt x="138146" y="316919"/>
                    </a:cubicBezTo>
                    <a:cubicBezTo>
                      <a:pt x="142591" y="322634"/>
                      <a:pt x="150211" y="325809"/>
                      <a:pt x="157196" y="325174"/>
                    </a:cubicBezTo>
                    <a:cubicBezTo>
                      <a:pt x="164181" y="324539"/>
                      <a:pt x="170531" y="318189"/>
                      <a:pt x="170531" y="310569"/>
                    </a:cubicBezTo>
                    <a:cubicBezTo>
                      <a:pt x="175611" y="315014"/>
                      <a:pt x="183866" y="316284"/>
                      <a:pt x="190216" y="313744"/>
                    </a:cubicBezTo>
                    <a:cubicBezTo>
                      <a:pt x="196566" y="310569"/>
                      <a:pt x="200376" y="303584"/>
                      <a:pt x="200376" y="296599"/>
                    </a:cubicBezTo>
                    <a:cubicBezTo>
                      <a:pt x="201646" y="301679"/>
                      <a:pt x="208631" y="304219"/>
                      <a:pt x="213711" y="302314"/>
                    </a:cubicBezTo>
                    <a:cubicBezTo>
                      <a:pt x="218791" y="300409"/>
                      <a:pt x="221966" y="294694"/>
                      <a:pt x="222601" y="288979"/>
                    </a:cubicBezTo>
                    <a:cubicBezTo>
                      <a:pt x="223236" y="283264"/>
                      <a:pt x="221966" y="278184"/>
                      <a:pt x="220061" y="272469"/>
                    </a:cubicBezTo>
                    <a:cubicBezTo>
                      <a:pt x="214346" y="254054"/>
                      <a:pt x="204186" y="236274"/>
                      <a:pt x="195931" y="219764"/>
                    </a:cubicBezTo>
                    <a:cubicBezTo>
                      <a:pt x="214346" y="234369"/>
                      <a:pt x="235301" y="246434"/>
                      <a:pt x="258161" y="254054"/>
                    </a:cubicBezTo>
                    <a:cubicBezTo>
                      <a:pt x="267686" y="257229"/>
                      <a:pt x="278481" y="259769"/>
                      <a:pt x="287371" y="256594"/>
                    </a:cubicBezTo>
                    <a:cubicBezTo>
                      <a:pt x="291816" y="255324"/>
                      <a:pt x="295626" y="252149"/>
                      <a:pt x="296896" y="247704"/>
                    </a:cubicBezTo>
                    <a:cubicBezTo>
                      <a:pt x="298801" y="242624"/>
                      <a:pt x="296896" y="236909"/>
                      <a:pt x="293086" y="233099"/>
                    </a:cubicBezTo>
                    <a:cubicBezTo>
                      <a:pt x="289276" y="229289"/>
                      <a:pt x="284831" y="226749"/>
                      <a:pt x="279751" y="224209"/>
                    </a:cubicBezTo>
                    <a:cubicBezTo>
                      <a:pt x="285466" y="228019"/>
                      <a:pt x="293721" y="228019"/>
                      <a:pt x="299436" y="223574"/>
                    </a:cubicBezTo>
                    <a:cubicBezTo>
                      <a:pt x="304516" y="219129"/>
                      <a:pt x="306421" y="210874"/>
                      <a:pt x="303881" y="204524"/>
                    </a:cubicBezTo>
                    <a:cubicBezTo>
                      <a:pt x="300706" y="198174"/>
                      <a:pt x="293721" y="194364"/>
                      <a:pt x="286736" y="194999"/>
                    </a:cubicBezTo>
                    <a:cubicBezTo>
                      <a:pt x="294356" y="193094"/>
                      <a:pt x="303246" y="189919"/>
                      <a:pt x="306421" y="182299"/>
                    </a:cubicBezTo>
                    <a:cubicBezTo>
                      <a:pt x="308961" y="176584"/>
                      <a:pt x="307056" y="168964"/>
                      <a:pt x="303246" y="163884"/>
                    </a:cubicBezTo>
                    <a:cubicBezTo>
                      <a:pt x="299436" y="158804"/>
                      <a:pt x="293721" y="154994"/>
                      <a:pt x="287371" y="152454"/>
                    </a:cubicBezTo>
                    <a:cubicBezTo>
                      <a:pt x="261336" y="142294"/>
                      <a:pt x="229586" y="142294"/>
                      <a:pt x="200376" y="1537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p17"/>
              <p:cNvSpPr/>
              <p:nvPr/>
            </p:nvSpPr>
            <p:spPr>
              <a:xfrm>
                <a:off x="9046981" y="2982096"/>
                <a:ext cx="26571" cy="28118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17574" extrusionOk="0">
                    <a:moveTo>
                      <a:pt x="5178" y="2872"/>
                    </a:moveTo>
                    <a:cubicBezTo>
                      <a:pt x="2003" y="4142"/>
                      <a:pt x="-537" y="7952"/>
                      <a:pt x="98" y="11762"/>
                    </a:cubicBezTo>
                    <a:cubicBezTo>
                      <a:pt x="733" y="15572"/>
                      <a:pt x="4543" y="18112"/>
                      <a:pt x="8353" y="17477"/>
                    </a:cubicBezTo>
                    <a:cubicBezTo>
                      <a:pt x="10258" y="16842"/>
                      <a:pt x="12798" y="15572"/>
                      <a:pt x="14068" y="13667"/>
                    </a:cubicBezTo>
                    <a:cubicBezTo>
                      <a:pt x="15338" y="11762"/>
                      <a:pt x="16608" y="9222"/>
                      <a:pt x="16608" y="6682"/>
                    </a:cubicBezTo>
                    <a:cubicBezTo>
                      <a:pt x="16608" y="4142"/>
                      <a:pt x="15338" y="1602"/>
                      <a:pt x="13433" y="332"/>
                    </a:cubicBezTo>
                    <a:cubicBezTo>
                      <a:pt x="10893" y="-303"/>
                      <a:pt x="8353" y="-303"/>
                      <a:pt x="5178" y="28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p17"/>
              <p:cNvSpPr/>
              <p:nvPr/>
            </p:nvSpPr>
            <p:spPr>
              <a:xfrm>
                <a:off x="9112513" y="2949548"/>
                <a:ext cx="30530" cy="28416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17760" extrusionOk="0">
                    <a:moveTo>
                      <a:pt x="4862" y="2258"/>
                    </a:moveTo>
                    <a:cubicBezTo>
                      <a:pt x="3592" y="3528"/>
                      <a:pt x="1687" y="5433"/>
                      <a:pt x="1052" y="7338"/>
                    </a:cubicBezTo>
                    <a:cubicBezTo>
                      <a:pt x="-218" y="9243"/>
                      <a:pt x="-218" y="11783"/>
                      <a:pt x="417" y="13688"/>
                    </a:cubicBezTo>
                    <a:cubicBezTo>
                      <a:pt x="1052" y="15593"/>
                      <a:pt x="2957" y="16863"/>
                      <a:pt x="4862" y="17498"/>
                    </a:cubicBezTo>
                    <a:cubicBezTo>
                      <a:pt x="6767" y="18133"/>
                      <a:pt x="8672" y="17498"/>
                      <a:pt x="10577" y="16863"/>
                    </a:cubicBezTo>
                    <a:cubicBezTo>
                      <a:pt x="13752" y="15593"/>
                      <a:pt x="16292" y="13688"/>
                      <a:pt x="17562" y="11148"/>
                    </a:cubicBezTo>
                    <a:cubicBezTo>
                      <a:pt x="18832" y="9243"/>
                      <a:pt x="19467" y="7338"/>
                      <a:pt x="18832" y="5433"/>
                    </a:cubicBezTo>
                    <a:cubicBezTo>
                      <a:pt x="18197" y="2893"/>
                      <a:pt x="15657" y="988"/>
                      <a:pt x="13117" y="353"/>
                    </a:cubicBezTo>
                    <a:cubicBezTo>
                      <a:pt x="9942" y="-282"/>
                      <a:pt x="6767" y="-282"/>
                      <a:pt x="4862" y="22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p17"/>
              <p:cNvSpPr/>
              <p:nvPr/>
            </p:nvSpPr>
            <p:spPr>
              <a:xfrm>
                <a:off x="9097857" y="3034531"/>
                <a:ext cx="30213" cy="33621"/>
              </a:xfrm>
              <a:custGeom>
                <a:avLst/>
                <a:gdLst/>
                <a:ahLst/>
                <a:cxnLst/>
                <a:rect l="l" t="t" r="r" b="b"/>
                <a:pathLst>
                  <a:path w="18883" h="21013" extrusionOk="0">
                    <a:moveTo>
                      <a:pt x="3861" y="4391"/>
                    </a:moveTo>
                    <a:cubicBezTo>
                      <a:pt x="51" y="6931"/>
                      <a:pt x="-1219" y="12646"/>
                      <a:pt x="1321" y="16456"/>
                    </a:cubicBezTo>
                    <a:cubicBezTo>
                      <a:pt x="3861" y="20266"/>
                      <a:pt x="8941" y="22171"/>
                      <a:pt x="12751" y="20266"/>
                    </a:cubicBezTo>
                    <a:cubicBezTo>
                      <a:pt x="15291" y="18996"/>
                      <a:pt x="17196" y="17091"/>
                      <a:pt x="17831" y="14551"/>
                    </a:cubicBezTo>
                    <a:cubicBezTo>
                      <a:pt x="19101" y="12011"/>
                      <a:pt x="19101" y="8836"/>
                      <a:pt x="18466" y="6296"/>
                    </a:cubicBezTo>
                    <a:cubicBezTo>
                      <a:pt x="17831" y="3756"/>
                      <a:pt x="15291" y="1216"/>
                      <a:pt x="12751" y="581"/>
                    </a:cubicBezTo>
                    <a:cubicBezTo>
                      <a:pt x="9576" y="-1324"/>
                      <a:pt x="7671" y="1851"/>
                      <a:pt x="3861" y="43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17"/>
              <p:cNvSpPr/>
              <p:nvPr/>
            </p:nvSpPr>
            <p:spPr>
              <a:xfrm flipH="1">
                <a:off x="8375345" y="3969548"/>
                <a:ext cx="236214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147634" h="126522" extrusionOk="0">
                    <a:moveTo>
                      <a:pt x="52923" y="114053"/>
                    </a:moveTo>
                    <a:cubicBezTo>
                      <a:pt x="76418" y="129293"/>
                      <a:pt x="108168" y="130563"/>
                      <a:pt x="132933" y="117863"/>
                    </a:cubicBezTo>
                    <a:cubicBezTo>
                      <a:pt x="138648" y="114688"/>
                      <a:pt x="144998" y="110878"/>
                      <a:pt x="146903" y="104528"/>
                    </a:cubicBezTo>
                    <a:cubicBezTo>
                      <a:pt x="149443" y="97543"/>
                      <a:pt x="144998" y="89288"/>
                      <a:pt x="139283" y="84843"/>
                    </a:cubicBezTo>
                    <a:cubicBezTo>
                      <a:pt x="132933" y="80398"/>
                      <a:pt x="125313" y="79128"/>
                      <a:pt x="117693" y="78493"/>
                    </a:cubicBezTo>
                    <a:cubicBezTo>
                      <a:pt x="129123" y="72778"/>
                      <a:pt x="139918" y="64523"/>
                      <a:pt x="144363" y="52458"/>
                    </a:cubicBezTo>
                    <a:cubicBezTo>
                      <a:pt x="148808" y="40393"/>
                      <a:pt x="144363" y="24518"/>
                      <a:pt x="132298" y="20073"/>
                    </a:cubicBezTo>
                    <a:cubicBezTo>
                      <a:pt x="125313" y="17533"/>
                      <a:pt x="117693" y="18168"/>
                      <a:pt x="111343" y="21978"/>
                    </a:cubicBezTo>
                    <a:cubicBezTo>
                      <a:pt x="104993" y="25788"/>
                      <a:pt x="99913" y="31503"/>
                      <a:pt x="97373" y="37853"/>
                    </a:cubicBezTo>
                    <a:cubicBezTo>
                      <a:pt x="98008" y="28328"/>
                      <a:pt x="96738" y="18168"/>
                      <a:pt x="91658" y="9913"/>
                    </a:cubicBezTo>
                    <a:cubicBezTo>
                      <a:pt x="85943" y="2293"/>
                      <a:pt x="75148" y="-2787"/>
                      <a:pt x="66258" y="1658"/>
                    </a:cubicBezTo>
                    <a:cubicBezTo>
                      <a:pt x="58003" y="5468"/>
                      <a:pt x="54193" y="14358"/>
                      <a:pt x="51018" y="22613"/>
                    </a:cubicBezTo>
                    <a:cubicBezTo>
                      <a:pt x="47208" y="10548"/>
                      <a:pt x="31968" y="4833"/>
                      <a:pt x="20538" y="9278"/>
                    </a:cubicBezTo>
                    <a:cubicBezTo>
                      <a:pt x="9108" y="13723"/>
                      <a:pt x="1488" y="25788"/>
                      <a:pt x="218" y="37853"/>
                    </a:cubicBezTo>
                    <a:cubicBezTo>
                      <a:pt x="-1052" y="49918"/>
                      <a:pt x="3393" y="62618"/>
                      <a:pt x="9108" y="73413"/>
                    </a:cubicBezTo>
                    <a:cubicBezTo>
                      <a:pt x="18633" y="91828"/>
                      <a:pt x="36413" y="103258"/>
                      <a:pt x="52923" y="1140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17"/>
              <p:cNvSpPr/>
              <p:nvPr/>
            </p:nvSpPr>
            <p:spPr>
              <a:xfrm flipH="1">
                <a:off x="8549499" y="4123856"/>
                <a:ext cx="148091" cy="287267"/>
              </a:xfrm>
              <a:custGeom>
                <a:avLst/>
                <a:gdLst/>
                <a:ahLst/>
                <a:cxnLst/>
                <a:rect l="l" t="t" r="r" b="b"/>
                <a:pathLst>
                  <a:path w="92557" h="179542" extrusionOk="0">
                    <a:moveTo>
                      <a:pt x="6359" y="179543"/>
                    </a:moveTo>
                    <a:cubicBezTo>
                      <a:pt x="6359" y="179543"/>
                      <a:pt x="6359" y="179543"/>
                      <a:pt x="6359" y="179543"/>
                    </a:cubicBezTo>
                    <a:cubicBezTo>
                      <a:pt x="9534" y="179543"/>
                      <a:pt x="12074" y="177003"/>
                      <a:pt x="12074" y="173193"/>
                    </a:cubicBezTo>
                    <a:cubicBezTo>
                      <a:pt x="11439" y="110963"/>
                      <a:pt x="41284" y="48733"/>
                      <a:pt x="90179" y="10633"/>
                    </a:cubicBezTo>
                    <a:cubicBezTo>
                      <a:pt x="92719" y="8728"/>
                      <a:pt x="93354" y="4918"/>
                      <a:pt x="91449" y="2378"/>
                    </a:cubicBezTo>
                    <a:cubicBezTo>
                      <a:pt x="89544" y="-162"/>
                      <a:pt x="85734" y="-797"/>
                      <a:pt x="83194" y="1108"/>
                    </a:cubicBezTo>
                    <a:cubicBezTo>
                      <a:pt x="31124" y="41748"/>
                      <a:pt x="-626" y="107788"/>
                      <a:pt x="9" y="173193"/>
                    </a:cubicBezTo>
                    <a:cubicBezTo>
                      <a:pt x="9" y="176368"/>
                      <a:pt x="2549" y="179543"/>
                      <a:pt x="6359" y="1795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p17"/>
              <p:cNvSpPr/>
              <p:nvPr/>
            </p:nvSpPr>
            <p:spPr>
              <a:xfrm flipH="1">
                <a:off x="8501649" y="4081330"/>
                <a:ext cx="67813" cy="64107"/>
              </a:xfrm>
              <a:custGeom>
                <a:avLst/>
                <a:gdLst/>
                <a:ahLst/>
                <a:cxnLst/>
                <a:rect l="l" t="t" r="r" b="b"/>
                <a:pathLst>
                  <a:path w="42383" h="40067" extrusionOk="0">
                    <a:moveTo>
                      <a:pt x="12009" y="39115"/>
                    </a:moveTo>
                    <a:cubicBezTo>
                      <a:pt x="17089" y="40385"/>
                      <a:pt x="22804" y="40385"/>
                      <a:pt x="27884" y="39115"/>
                    </a:cubicBezTo>
                    <a:cubicBezTo>
                      <a:pt x="32964" y="37845"/>
                      <a:pt x="38044" y="34670"/>
                      <a:pt x="40584" y="30225"/>
                    </a:cubicBezTo>
                    <a:cubicBezTo>
                      <a:pt x="43759" y="23875"/>
                      <a:pt x="42489" y="16255"/>
                      <a:pt x="38679" y="10540"/>
                    </a:cubicBezTo>
                    <a:cubicBezTo>
                      <a:pt x="34234" y="4825"/>
                      <a:pt x="27884" y="1650"/>
                      <a:pt x="20899" y="380"/>
                    </a:cubicBezTo>
                    <a:cubicBezTo>
                      <a:pt x="16454" y="-255"/>
                      <a:pt x="11374" y="-255"/>
                      <a:pt x="7564" y="1650"/>
                    </a:cubicBezTo>
                    <a:cubicBezTo>
                      <a:pt x="3754" y="4190"/>
                      <a:pt x="1849" y="8000"/>
                      <a:pt x="579" y="12445"/>
                    </a:cubicBezTo>
                    <a:cubicBezTo>
                      <a:pt x="-1326" y="22605"/>
                      <a:pt x="1214" y="36575"/>
                      <a:pt x="12009" y="39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p17"/>
              <p:cNvSpPr/>
              <p:nvPr/>
            </p:nvSpPr>
            <p:spPr>
              <a:xfrm flipH="1">
                <a:off x="8642073" y="4092097"/>
                <a:ext cx="55502" cy="141224"/>
              </a:xfrm>
              <a:custGeom>
                <a:avLst/>
                <a:gdLst/>
                <a:ahLst/>
                <a:cxnLst/>
                <a:rect l="l" t="t" r="r" b="b"/>
                <a:pathLst>
                  <a:path w="34689" h="88265" extrusionOk="0">
                    <a:moveTo>
                      <a:pt x="29210" y="88265"/>
                    </a:moveTo>
                    <a:cubicBezTo>
                      <a:pt x="36195" y="65405"/>
                      <a:pt x="36830" y="40005"/>
                      <a:pt x="29210" y="16510"/>
                    </a:cubicBezTo>
                    <a:cubicBezTo>
                      <a:pt x="26670" y="8890"/>
                      <a:pt x="22225" y="0"/>
                      <a:pt x="13970" y="0"/>
                    </a:cubicBezTo>
                    <a:cubicBezTo>
                      <a:pt x="8890" y="0"/>
                      <a:pt x="3810" y="3810"/>
                      <a:pt x="1905" y="8890"/>
                    </a:cubicBezTo>
                    <a:cubicBezTo>
                      <a:pt x="0" y="13970"/>
                      <a:pt x="0" y="19050"/>
                      <a:pt x="0" y="24765"/>
                    </a:cubicBezTo>
                    <a:cubicBezTo>
                      <a:pt x="1905" y="50165"/>
                      <a:pt x="10795" y="75565"/>
                      <a:pt x="29210" y="882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17"/>
              <p:cNvSpPr/>
              <p:nvPr/>
            </p:nvSpPr>
            <p:spPr>
              <a:xfrm flipH="1">
                <a:off x="8686344" y="4204182"/>
                <a:ext cx="71178" cy="119570"/>
              </a:xfrm>
              <a:custGeom>
                <a:avLst/>
                <a:gdLst/>
                <a:ahLst/>
                <a:cxnLst/>
                <a:rect l="l" t="t" r="r" b="b"/>
                <a:pathLst>
                  <a:path w="44486" h="74731" extrusionOk="0">
                    <a:moveTo>
                      <a:pt x="44450" y="74731"/>
                    </a:moveTo>
                    <a:cubicBezTo>
                      <a:pt x="45085" y="51872"/>
                      <a:pt x="37465" y="28376"/>
                      <a:pt x="24130" y="9962"/>
                    </a:cubicBezTo>
                    <a:cubicBezTo>
                      <a:pt x="21590" y="6787"/>
                      <a:pt x="18415" y="2976"/>
                      <a:pt x="14605" y="1072"/>
                    </a:cubicBezTo>
                    <a:cubicBezTo>
                      <a:pt x="10795" y="-833"/>
                      <a:pt x="5715" y="-199"/>
                      <a:pt x="2540" y="2976"/>
                    </a:cubicBezTo>
                    <a:cubicBezTo>
                      <a:pt x="635" y="5517"/>
                      <a:pt x="0" y="8692"/>
                      <a:pt x="0" y="11867"/>
                    </a:cubicBezTo>
                    <a:cubicBezTo>
                      <a:pt x="0" y="25837"/>
                      <a:pt x="5715" y="38537"/>
                      <a:pt x="13970" y="49967"/>
                    </a:cubicBezTo>
                    <a:cubicBezTo>
                      <a:pt x="22860" y="60762"/>
                      <a:pt x="33020" y="69651"/>
                      <a:pt x="44450" y="747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p17"/>
              <p:cNvSpPr/>
              <p:nvPr/>
            </p:nvSpPr>
            <p:spPr>
              <a:xfrm flipH="1">
                <a:off x="7515875" y="4997101"/>
                <a:ext cx="367130" cy="365443"/>
              </a:xfrm>
              <a:custGeom>
                <a:avLst/>
                <a:gdLst/>
                <a:ahLst/>
                <a:cxnLst/>
                <a:rect l="l" t="t" r="r" b="b"/>
                <a:pathLst>
                  <a:path w="229456" h="228402" extrusionOk="0">
                    <a:moveTo>
                      <a:pt x="56711" y="156404"/>
                    </a:moveTo>
                    <a:cubicBezTo>
                      <a:pt x="51631" y="164024"/>
                      <a:pt x="46551" y="172279"/>
                      <a:pt x="45281" y="181169"/>
                    </a:cubicBezTo>
                    <a:cubicBezTo>
                      <a:pt x="44011" y="190059"/>
                      <a:pt x="45916" y="200219"/>
                      <a:pt x="52901" y="205934"/>
                    </a:cubicBezTo>
                    <a:cubicBezTo>
                      <a:pt x="59886" y="211649"/>
                      <a:pt x="72586" y="211014"/>
                      <a:pt x="77031" y="202759"/>
                    </a:cubicBezTo>
                    <a:cubicBezTo>
                      <a:pt x="74491" y="211014"/>
                      <a:pt x="80206" y="220539"/>
                      <a:pt x="89096" y="221809"/>
                    </a:cubicBezTo>
                    <a:cubicBezTo>
                      <a:pt x="97351" y="223079"/>
                      <a:pt x="106241" y="216729"/>
                      <a:pt x="108146" y="208474"/>
                    </a:cubicBezTo>
                    <a:cubicBezTo>
                      <a:pt x="110051" y="220539"/>
                      <a:pt x="122751" y="230064"/>
                      <a:pt x="135451" y="228159"/>
                    </a:cubicBezTo>
                    <a:cubicBezTo>
                      <a:pt x="147516" y="226254"/>
                      <a:pt x="157041" y="213554"/>
                      <a:pt x="158946" y="193869"/>
                    </a:cubicBezTo>
                    <a:cubicBezTo>
                      <a:pt x="169106" y="197044"/>
                      <a:pt x="180536" y="199584"/>
                      <a:pt x="190061" y="195139"/>
                    </a:cubicBezTo>
                    <a:cubicBezTo>
                      <a:pt x="199586" y="190059"/>
                      <a:pt x="201491" y="173549"/>
                      <a:pt x="191966" y="170374"/>
                    </a:cubicBezTo>
                    <a:cubicBezTo>
                      <a:pt x="200221" y="172914"/>
                      <a:pt x="210381" y="167834"/>
                      <a:pt x="213556" y="160214"/>
                    </a:cubicBezTo>
                    <a:cubicBezTo>
                      <a:pt x="217366" y="152594"/>
                      <a:pt x="214191" y="141799"/>
                      <a:pt x="207206" y="137354"/>
                    </a:cubicBezTo>
                    <a:cubicBezTo>
                      <a:pt x="218636" y="140529"/>
                      <a:pt x="230066" y="128464"/>
                      <a:pt x="229431" y="117034"/>
                    </a:cubicBezTo>
                    <a:cubicBezTo>
                      <a:pt x="228796" y="105604"/>
                      <a:pt x="219271" y="95444"/>
                      <a:pt x="208476" y="90999"/>
                    </a:cubicBezTo>
                    <a:cubicBezTo>
                      <a:pt x="197681" y="86554"/>
                      <a:pt x="185616" y="86554"/>
                      <a:pt x="173551" y="85919"/>
                    </a:cubicBezTo>
                    <a:cubicBezTo>
                      <a:pt x="180536" y="71949"/>
                      <a:pt x="187521" y="56709"/>
                      <a:pt x="183711" y="42104"/>
                    </a:cubicBezTo>
                    <a:cubicBezTo>
                      <a:pt x="179901" y="26864"/>
                      <a:pt x="160216" y="16069"/>
                      <a:pt x="148786" y="26229"/>
                    </a:cubicBezTo>
                    <a:cubicBezTo>
                      <a:pt x="149421" y="16704"/>
                      <a:pt x="143071" y="7179"/>
                      <a:pt x="134181" y="4639"/>
                    </a:cubicBezTo>
                    <a:cubicBezTo>
                      <a:pt x="125291" y="2099"/>
                      <a:pt x="114496" y="5909"/>
                      <a:pt x="110051" y="14164"/>
                    </a:cubicBezTo>
                    <a:cubicBezTo>
                      <a:pt x="106241" y="1464"/>
                      <a:pt x="89096" y="-3616"/>
                      <a:pt x="77031" y="2734"/>
                    </a:cubicBezTo>
                    <a:cubicBezTo>
                      <a:pt x="64966" y="8449"/>
                      <a:pt x="58616" y="22419"/>
                      <a:pt x="57346" y="35119"/>
                    </a:cubicBezTo>
                    <a:cubicBezTo>
                      <a:pt x="56076" y="48454"/>
                      <a:pt x="59886" y="61154"/>
                      <a:pt x="63061" y="73854"/>
                    </a:cubicBezTo>
                    <a:cubicBezTo>
                      <a:pt x="52901" y="71949"/>
                      <a:pt x="42741" y="69409"/>
                      <a:pt x="32581" y="70679"/>
                    </a:cubicBezTo>
                    <a:cubicBezTo>
                      <a:pt x="22421" y="71949"/>
                      <a:pt x="12261" y="77029"/>
                      <a:pt x="7181" y="85919"/>
                    </a:cubicBezTo>
                    <a:cubicBezTo>
                      <a:pt x="2736" y="94809"/>
                      <a:pt x="5911" y="108144"/>
                      <a:pt x="15436" y="111954"/>
                    </a:cubicBezTo>
                    <a:cubicBezTo>
                      <a:pt x="9086" y="110049"/>
                      <a:pt x="1466" y="113859"/>
                      <a:pt x="196" y="120209"/>
                    </a:cubicBezTo>
                    <a:cubicBezTo>
                      <a:pt x="-1074" y="126559"/>
                      <a:pt x="4006" y="133544"/>
                      <a:pt x="10356" y="134179"/>
                    </a:cubicBezTo>
                    <a:cubicBezTo>
                      <a:pt x="831" y="143069"/>
                      <a:pt x="10991" y="160849"/>
                      <a:pt x="23691" y="162754"/>
                    </a:cubicBezTo>
                    <a:cubicBezTo>
                      <a:pt x="37026" y="166564"/>
                      <a:pt x="49091" y="158944"/>
                      <a:pt x="56711" y="1564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p17"/>
              <p:cNvSpPr/>
              <p:nvPr/>
            </p:nvSpPr>
            <p:spPr>
              <a:xfrm flipH="1">
                <a:off x="7621085" y="5131445"/>
                <a:ext cx="141614" cy="143960"/>
              </a:xfrm>
              <a:custGeom>
                <a:avLst/>
                <a:gdLst/>
                <a:ahLst/>
                <a:cxnLst/>
                <a:rect l="l" t="t" r="r" b="b"/>
                <a:pathLst>
                  <a:path w="88509" h="89975" extrusionOk="0">
                    <a:moveTo>
                      <a:pt x="26609" y="53"/>
                    </a:moveTo>
                    <a:cubicBezTo>
                      <a:pt x="16449" y="53"/>
                      <a:pt x="7559" y="7038"/>
                      <a:pt x="3749" y="15928"/>
                    </a:cubicBezTo>
                    <a:cubicBezTo>
                      <a:pt x="-696" y="24818"/>
                      <a:pt x="-696" y="34978"/>
                      <a:pt x="1209" y="45138"/>
                    </a:cubicBezTo>
                    <a:cubicBezTo>
                      <a:pt x="3749" y="57838"/>
                      <a:pt x="10099" y="70538"/>
                      <a:pt x="19624" y="78793"/>
                    </a:cubicBezTo>
                    <a:cubicBezTo>
                      <a:pt x="29784" y="87683"/>
                      <a:pt x="43119" y="92128"/>
                      <a:pt x="56454" y="88953"/>
                    </a:cubicBezTo>
                    <a:cubicBezTo>
                      <a:pt x="71694" y="85778"/>
                      <a:pt x="83759" y="73078"/>
                      <a:pt x="87569" y="57838"/>
                    </a:cubicBezTo>
                    <a:cubicBezTo>
                      <a:pt x="90744" y="42598"/>
                      <a:pt x="85664" y="26723"/>
                      <a:pt x="75504" y="15293"/>
                    </a:cubicBezTo>
                    <a:cubicBezTo>
                      <a:pt x="64074" y="4498"/>
                      <a:pt x="48834" y="-582"/>
                      <a:pt x="26609" y="53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p17"/>
              <p:cNvSpPr/>
              <p:nvPr/>
            </p:nvSpPr>
            <p:spPr>
              <a:xfrm flipH="1">
                <a:off x="7668026" y="5174776"/>
                <a:ext cx="49187" cy="53312"/>
              </a:xfrm>
              <a:custGeom>
                <a:avLst/>
                <a:gdLst/>
                <a:ahLst/>
                <a:cxnLst/>
                <a:rect l="l" t="t" r="r" b="b"/>
                <a:pathLst>
                  <a:path w="30742" h="33320" extrusionOk="0">
                    <a:moveTo>
                      <a:pt x="1358" y="11074"/>
                    </a:moveTo>
                    <a:cubicBezTo>
                      <a:pt x="-547" y="16154"/>
                      <a:pt x="-547" y="21234"/>
                      <a:pt x="1993" y="26314"/>
                    </a:cubicBezTo>
                    <a:cubicBezTo>
                      <a:pt x="4533" y="30759"/>
                      <a:pt x="8978" y="33299"/>
                      <a:pt x="14058" y="33299"/>
                    </a:cubicBezTo>
                    <a:cubicBezTo>
                      <a:pt x="26758" y="33934"/>
                      <a:pt x="33108" y="20599"/>
                      <a:pt x="29933" y="10439"/>
                    </a:cubicBezTo>
                    <a:cubicBezTo>
                      <a:pt x="28663" y="7264"/>
                      <a:pt x="27393" y="4724"/>
                      <a:pt x="24853" y="2819"/>
                    </a:cubicBezTo>
                    <a:cubicBezTo>
                      <a:pt x="15963" y="-3531"/>
                      <a:pt x="4533" y="1549"/>
                      <a:pt x="1358" y="11074"/>
                    </a:cubicBezTo>
                    <a:close/>
                  </a:path>
                </a:pathLst>
              </a:custGeom>
              <a:solidFill>
                <a:srgbClr val="CA9B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p17"/>
              <p:cNvSpPr/>
              <p:nvPr/>
            </p:nvSpPr>
            <p:spPr>
              <a:xfrm flipH="1">
                <a:off x="9009575" y="4866339"/>
                <a:ext cx="54990" cy="132699"/>
              </a:xfrm>
              <a:custGeom>
                <a:avLst/>
                <a:gdLst/>
                <a:ahLst/>
                <a:cxnLst/>
                <a:rect l="l" t="t" r="r" b="b"/>
                <a:pathLst>
                  <a:path w="34369" h="82937" extrusionOk="0">
                    <a:moveTo>
                      <a:pt x="24250" y="0"/>
                    </a:moveTo>
                    <a:cubicBezTo>
                      <a:pt x="7740" y="20320"/>
                      <a:pt x="-1150" y="46355"/>
                      <a:pt x="120" y="72390"/>
                    </a:cubicBezTo>
                    <a:cubicBezTo>
                      <a:pt x="120" y="75565"/>
                      <a:pt x="755" y="79375"/>
                      <a:pt x="3295" y="81915"/>
                    </a:cubicBezTo>
                    <a:cubicBezTo>
                      <a:pt x="7105" y="84455"/>
                      <a:pt x="12185" y="81915"/>
                      <a:pt x="14725" y="78105"/>
                    </a:cubicBezTo>
                    <a:cubicBezTo>
                      <a:pt x="17265" y="74295"/>
                      <a:pt x="17265" y="69850"/>
                      <a:pt x="16630" y="65405"/>
                    </a:cubicBezTo>
                    <a:cubicBezTo>
                      <a:pt x="16630" y="68580"/>
                      <a:pt x="20440" y="71120"/>
                      <a:pt x="23615" y="71120"/>
                    </a:cubicBezTo>
                    <a:cubicBezTo>
                      <a:pt x="26790" y="71120"/>
                      <a:pt x="29965" y="68580"/>
                      <a:pt x="31235" y="65405"/>
                    </a:cubicBezTo>
                    <a:cubicBezTo>
                      <a:pt x="32505" y="62230"/>
                      <a:pt x="33140" y="59055"/>
                      <a:pt x="33775" y="55880"/>
                    </a:cubicBezTo>
                    <a:cubicBezTo>
                      <a:pt x="35680" y="37465"/>
                      <a:pt x="33140" y="18415"/>
                      <a:pt x="24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6" name="Google Shape;2576;p17"/>
              <p:cNvSpPr/>
              <p:nvPr/>
            </p:nvSpPr>
            <p:spPr>
              <a:xfrm flipH="1">
                <a:off x="9070479" y="4834484"/>
                <a:ext cx="128566" cy="51763"/>
              </a:xfrm>
              <a:custGeom>
                <a:avLst/>
                <a:gdLst/>
                <a:ahLst/>
                <a:cxnLst/>
                <a:rect l="l" t="t" r="r" b="b"/>
                <a:pathLst>
                  <a:path w="80354" h="32352" extrusionOk="0">
                    <a:moveTo>
                      <a:pt x="80355" y="12287"/>
                    </a:moveTo>
                    <a:cubicBezTo>
                      <a:pt x="69560" y="7207"/>
                      <a:pt x="58130" y="2762"/>
                      <a:pt x="46065" y="857"/>
                    </a:cubicBezTo>
                    <a:cubicBezTo>
                      <a:pt x="34000" y="-1048"/>
                      <a:pt x="21300" y="222"/>
                      <a:pt x="10505" y="4667"/>
                    </a:cubicBezTo>
                    <a:cubicBezTo>
                      <a:pt x="4790" y="7207"/>
                      <a:pt x="-1560" y="12922"/>
                      <a:pt x="345" y="19272"/>
                    </a:cubicBezTo>
                    <a:cubicBezTo>
                      <a:pt x="1615" y="24352"/>
                      <a:pt x="7330" y="26892"/>
                      <a:pt x="12410" y="26257"/>
                    </a:cubicBezTo>
                    <a:cubicBezTo>
                      <a:pt x="17490" y="25622"/>
                      <a:pt x="21935" y="23082"/>
                      <a:pt x="26380" y="19907"/>
                    </a:cubicBezTo>
                    <a:cubicBezTo>
                      <a:pt x="23205" y="23082"/>
                      <a:pt x="25745" y="28797"/>
                      <a:pt x="29555" y="30702"/>
                    </a:cubicBezTo>
                    <a:cubicBezTo>
                      <a:pt x="33365" y="32607"/>
                      <a:pt x="37810" y="32607"/>
                      <a:pt x="42255" y="31972"/>
                    </a:cubicBezTo>
                    <a:cubicBezTo>
                      <a:pt x="55590" y="30702"/>
                      <a:pt x="68925" y="24987"/>
                      <a:pt x="80355" y="12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17"/>
              <p:cNvSpPr/>
              <p:nvPr/>
            </p:nvSpPr>
            <p:spPr>
              <a:xfrm flipH="1">
                <a:off x="8240395" y="4432382"/>
                <a:ext cx="22089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17"/>
              <p:cNvSpPr/>
              <p:nvPr/>
            </p:nvSpPr>
            <p:spPr>
              <a:xfrm flipH="1">
                <a:off x="8311844" y="4525703"/>
                <a:ext cx="36853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17"/>
              <p:cNvSpPr/>
              <p:nvPr/>
            </p:nvSpPr>
            <p:spPr>
              <a:xfrm flipH="1">
                <a:off x="8084034" y="4851845"/>
                <a:ext cx="184789" cy="175757"/>
              </a:xfrm>
              <a:custGeom>
                <a:avLst/>
                <a:gdLst/>
                <a:ahLst/>
                <a:cxnLst/>
                <a:rect l="l" t="t" r="r" b="b"/>
                <a:pathLst>
                  <a:path w="115493" h="109848" extrusionOk="0">
                    <a:moveTo>
                      <a:pt x="57167" y="9057"/>
                    </a:moveTo>
                    <a:cubicBezTo>
                      <a:pt x="50817" y="-468"/>
                      <a:pt x="36212" y="-3008"/>
                      <a:pt x="27322" y="3977"/>
                    </a:cubicBezTo>
                    <a:cubicBezTo>
                      <a:pt x="18432" y="10962"/>
                      <a:pt x="17162" y="26202"/>
                      <a:pt x="25417" y="34457"/>
                    </a:cubicBezTo>
                    <a:cubicBezTo>
                      <a:pt x="14622" y="35092"/>
                      <a:pt x="3827" y="40807"/>
                      <a:pt x="652" y="50967"/>
                    </a:cubicBezTo>
                    <a:cubicBezTo>
                      <a:pt x="-2523" y="61127"/>
                      <a:pt x="6367" y="73827"/>
                      <a:pt x="17162" y="71922"/>
                    </a:cubicBezTo>
                    <a:cubicBezTo>
                      <a:pt x="8907" y="79542"/>
                      <a:pt x="8907" y="94147"/>
                      <a:pt x="17797" y="101767"/>
                    </a:cubicBezTo>
                    <a:cubicBezTo>
                      <a:pt x="26687" y="109387"/>
                      <a:pt x="40657" y="107482"/>
                      <a:pt x="47007" y="98592"/>
                    </a:cubicBezTo>
                    <a:cubicBezTo>
                      <a:pt x="52087" y="108117"/>
                      <a:pt x="65422" y="112562"/>
                      <a:pt x="75582" y="108117"/>
                    </a:cubicBezTo>
                    <a:cubicBezTo>
                      <a:pt x="85742" y="103037"/>
                      <a:pt x="90822" y="90337"/>
                      <a:pt x="86377" y="80177"/>
                    </a:cubicBezTo>
                    <a:cubicBezTo>
                      <a:pt x="95902" y="83987"/>
                      <a:pt x="107967" y="79542"/>
                      <a:pt x="113047" y="70652"/>
                    </a:cubicBezTo>
                    <a:cubicBezTo>
                      <a:pt x="118127" y="61762"/>
                      <a:pt x="114952" y="49062"/>
                      <a:pt x="106697" y="42712"/>
                    </a:cubicBezTo>
                    <a:cubicBezTo>
                      <a:pt x="113047" y="31282"/>
                      <a:pt x="108602" y="15407"/>
                      <a:pt x="97807" y="7787"/>
                    </a:cubicBezTo>
                    <a:cubicBezTo>
                      <a:pt x="87012" y="167"/>
                      <a:pt x="69867" y="2707"/>
                      <a:pt x="57167" y="9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17"/>
              <p:cNvSpPr/>
              <p:nvPr/>
            </p:nvSpPr>
            <p:spPr>
              <a:xfrm flipH="1">
                <a:off x="8152190" y="4912599"/>
                <a:ext cx="52019" cy="51661"/>
              </a:xfrm>
              <a:custGeom>
                <a:avLst/>
                <a:gdLst/>
                <a:ahLst/>
                <a:cxnLst/>
                <a:rect l="l" t="t" r="r" b="b"/>
                <a:pathLst>
                  <a:path w="32512" h="32288" extrusionOk="0">
                    <a:moveTo>
                      <a:pt x="13611" y="934"/>
                    </a:moveTo>
                    <a:cubicBezTo>
                      <a:pt x="7261" y="3474"/>
                      <a:pt x="1546" y="8554"/>
                      <a:pt x="276" y="14904"/>
                    </a:cubicBezTo>
                    <a:cubicBezTo>
                      <a:pt x="-994" y="21254"/>
                      <a:pt x="2181" y="28874"/>
                      <a:pt x="8531" y="31414"/>
                    </a:cubicBezTo>
                    <a:cubicBezTo>
                      <a:pt x="13611" y="33319"/>
                      <a:pt x="19961" y="32049"/>
                      <a:pt x="24406" y="28239"/>
                    </a:cubicBezTo>
                    <a:cubicBezTo>
                      <a:pt x="28216" y="25699"/>
                      <a:pt x="30756" y="21254"/>
                      <a:pt x="32026" y="16809"/>
                    </a:cubicBezTo>
                    <a:cubicBezTo>
                      <a:pt x="33296" y="12364"/>
                      <a:pt x="32026" y="7284"/>
                      <a:pt x="28851" y="4109"/>
                    </a:cubicBezTo>
                    <a:cubicBezTo>
                      <a:pt x="25676" y="1569"/>
                      <a:pt x="19961" y="-1606"/>
                      <a:pt x="13611" y="9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17"/>
              <p:cNvSpPr/>
              <p:nvPr/>
            </p:nvSpPr>
            <p:spPr>
              <a:xfrm flipH="1">
                <a:off x="8021476" y="5013668"/>
                <a:ext cx="54267" cy="55880"/>
              </a:xfrm>
              <a:custGeom>
                <a:avLst/>
                <a:gdLst/>
                <a:ahLst/>
                <a:cxnLst/>
                <a:rect l="l" t="t" r="r" b="b"/>
                <a:pathLst>
                  <a:path w="33917" h="34925" extrusionOk="0">
                    <a:moveTo>
                      <a:pt x="0" y="0"/>
                    </a:moveTo>
                    <a:cubicBezTo>
                      <a:pt x="1270" y="13970"/>
                      <a:pt x="10160" y="26670"/>
                      <a:pt x="22225" y="33020"/>
                    </a:cubicBezTo>
                    <a:cubicBezTo>
                      <a:pt x="24130" y="34290"/>
                      <a:pt x="26035" y="34925"/>
                      <a:pt x="28575" y="34925"/>
                    </a:cubicBezTo>
                    <a:cubicBezTo>
                      <a:pt x="30480" y="34925"/>
                      <a:pt x="33020" y="33655"/>
                      <a:pt x="33655" y="31750"/>
                    </a:cubicBezTo>
                    <a:cubicBezTo>
                      <a:pt x="34290" y="29845"/>
                      <a:pt x="33655" y="27305"/>
                      <a:pt x="33020" y="25400"/>
                    </a:cubicBezTo>
                    <a:cubicBezTo>
                      <a:pt x="27940" y="12065"/>
                      <a:pt x="15240" y="190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17"/>
              <p:cNvSpPr/>
              <p:nvPr/>
            </p:nvSpPr>
            <p:spPr>
              <a:xfrm flipH="1">
                <a:off x="7979026" y="4985084"/>
                <a:ext cx="68269" cy="31376"/>
              </a:xfrm>
              <a:custGeom>
                <a:avLst/>
                <a:gdLst/>
                <a:ahLst/>
                <a:cxnLst/>
                <a:rect l="l" t="t" r="r" b="b"/>
                <a:pathLst>
                  <a:path w="42668" h="19610" extrusionOk="0">
                    <a:moveTo>
                      <a:pt x="0" y="5799"/>
                    </a:moveTo>
                    <a:cubicBezTo>
                      <a:pt x="8890" y="12784"/>
                      <a:pt x="20320" y="17229"/>
                      <a:pt x="31750" y="19134"/>
                    </a:cubicBezTo>
                    <a:cubicBezTo>
                      <a:pt x="34290" y="19769"/>
                      <a:pt x="36830" y="19769"/>
                      <a:pt x="38735" y="19134"/>
                    </a:cubicBezTo>
                    <a:cubicBezTo>
                      <a:pt x="41275" y="18499"/>
                      <a:pt x="43180" y="15959"/>
                      <a:pt x="42545" y="13419"/>
                    </a:cubicBezTo>
                    <a:cubicBezTo>
                      <a:pt x="42545" y="11514"/>
                      <a:pt x="40640" y="9609"/>
                      <a:pt x="39370" y="8339"/>
                    </a:cubicBezTo>
                    <a:cubicBezTo>
                      <a:pt x="28575" y="-551"/>
                      <a:pt x="11430" y="-3726"/>
                      <a:pt x="0" y="57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17"/>
              <p:cNvSpPr/>
              <p:nvPr/>
            </p:nvSpPr>
            <p:spPr>
              <a:xfrm flipH="1">
                <a:off x="8878443" y="4237655"/>
                <a:ext cx="134867" cy="241547"/>
              </a:xfrm>
              <a:custGeom>
                <a:avLst/>
                <a:gdLst/>
                <a:ahLst/>
                <a:cxnLst/>
                <a:rect l="l" t="t" r="r" b="b"/>
                <a:pathLst>
                  <a:path w="84292" h="150967" extrusionOk="0">
                    <a:moveTo>
                      <a:pt x="78578" y="150968"/>
                    </a:moveTo>
                    <a:cubicBezTo>
                      <a:pt x="75403" y="150968"/>
                      <a:pt x="72863" y="148428"/>
                      <a:pt x="72863" y="145253"/>
                    </a:cubicBezTo>
                    <a:cubicBezTo>
                      <a:pt x="69688" y="93183"/>
                      <a:pt x="43653" y="42383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53178" y="35398"/>
                      <a:pt x="81118" y="89373"/>
                      <a:pt x="84293" y="144618"/>
                    </a:cubicBezTo>
                    <a:cubicBezTo>
                      <a:pt x="84293" y="147793"/>
                      <a:pt x="82388" y="150333"/>
                      <a:pt x="78578" y="150968"/>
                    </a:cubicBezTo>
                    <a:cubicBezTo>
                      <a:pt x="78578" y="150968"/>
                      <a:pt x="78578" y="150968"/>
                      <a:pt x="78578" y="15096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17"/>
              <p:cNvSpPr/>
              <p:nvPr/>
            </p:nvSpPr>
            <p:spPr>
              <a:xfrm flipH="1">
                <a:off x="8997079" y="4196398"/>
                <a:ext cx="54866" cy="57752"/>
              </a:xfrm>
              <a:custGeom>
                <a:avLst/>
                <a:gdLst/>
                <a:ahLst/>
                <a:cxnLst/>
                <a:rect l="l" t="t" r="r" b="b"/>
                <a:pathLst>
                  <a:path w="34291" h="36095" extrusionOk="0">
                    <a:moveTo>
                      <a:pt x="1123" y="13556"/>
                    </a:moveTo>
                    <a:cubicBezTo>
                      <a:pt x="-2687" y="22446"/>
                      <a:pt x="3663" y="33876"/>
                      <a:pt x="13188" y="35781"/>
                    </a:cubicBezTo>
                    <a:cubicBezTo>
                      <a:pt x="22713" y="37686"/>
                      <a:pt x="32873" y="30701"/>
                      <a:pt x="34143" y="21176"/>
                    </a:cubicBezTo>
                    <a:cubicBezTo>
                      <a:pt x="35413" y="11651"/>
                      <a:pt x="28428" y="1491"/>
                      <a:pt x="18903" y="221"/>
                    </a:cubicBezTo>
                    <a:cubicBezTo>
                      <a:pt x="14458" y="-414"/>
                      <a:pt x="9378" y="221"/>
                      <a:pt x="6203" y="3396"/>
                    </a:cubicBezTo>
                    <a:cubicBezTo>
                      <a:pt x="1758" y="5936"/>
                      <a:pt x="488" y="11651"/>
                      <a:pt x="1123" y="135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17"/>
              <p:cNvSpPr/>
              <p:nvPr/>
            </p:nvSpPr>
            <p:spPr>
              <a:xfrm flipH="1">
                <a:off x="8921116" y="4300651"/>
                <a:ext cx="100323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62702" h="29047" extrusionOk="0">
                    <a:moveTo>
                      <a:pt x="56988" y="29048"/>
                    </a:moveTo>
                    <a:cubicBezTo>
                      <a:pt x="56988" y="29048"/>
                      <a:pt x="56988" y="29048"/>
                      <a:pt x="56988" y="29048"/>
                    </a:cubicBezTo>
                    <a:cubicBezTo>
                      <a:pt x="37303" y="27778"/>
                      <a:pt x="18253" y="21428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23333" y="10633"/>
                      <a:pt x="40478" y="16983"/>
                      <a:pt x="56988" y="17617"/>
                    </a:cubicBezTo>
                    <a:cubicBezTo>
                      <a:pt x="60163" y="17617"/>
                      <a:pt x="62703" y="20792"/>
                      <a:pt x="62703" y="23967"/>
                    </a:cubicBezTo>
                    <a:cubicBezTo>
                      <a:pt x="62703" y="26508"/>
                      <a:pt x="60163" y="29048"/>
                      <a:pt x="56988" y="290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17"/>
              <p:cNvSpPr/>
              <p:nvPr/>
            </p:nvSpPr>
            <p:spPr>
              <a:xfrm flipH="1">
                <a:off x="9009446" y="4275945"/>
                <a:ext cx="42362" cy="43318"/>
              </a:xfrm>
              <a:custGeom>
                <a:avLst/>
                <a:gdLst/>
                <a:ahLst/>
                <a:cxnLst/>
                <a:rect l="l" t="t" r="r" b="b"/>
                <a:pathLst>
                  <a:path w="26476" h="27074" extrusionOk="0">
                    <a:moveTo>
                      <a:pt x="1037" y="8292"/>
                    </a:moveTo>
                    <a:cubicBezTo>
                      <a:pt x="-2138" y="15277"/>
                      <a:pt x="2307" y="24802"/>
                      <a:pt x="9927" y="26707"/>
                    </a:cubicBezTo>
                    <a:cubicBezTo>
                      <a:pt x="17547" y="28612"/>
                      <a:pt x="25802" y="22897"/>
                      <a:pt x="26437" y="14642"/>
                    </a:cubicBezTo>
                    <a:cubicBezTo>
                      <a:pt x="27072" y="7022"/>
                      <a:pt x="20087" y="-598"/>
                      <a:pt x="11832" y="37"/>
                    </a:cubicBezTo>
                    <a:cubicBezTo>
                      <a:pt x="4212" y="672"/>
                      <a:pt x="-2138" y="8927"/>
                      <a:pt x="1037" y="8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17"/>
              <p:cNvSpPr/>
              <p:nvPr/>
            </p:nvSpPr>
            <p:spPr>
              <a:xfrm flipH="1">
                <a:off x="8928490" y="4236616"/>
                <a:ext cx="27944" cy="80026"/>
              </a:xfrm>
              <a:custGeom>
                <a:avLst/>
                <a:gdLst/>
                <a:ahLst/>
                <a:cxnLst/>
                <a:rect l="l" t="t" r="r" b="b"/>
                <a:pathLst>
                  <a:path w="17465" h="50016" extrusionOk="0">
                    <a:moveTo>
                      <a:pt x="10647" y="50017"/>
                    </a:moveTo>
                    <a:cubicBezTo>
                      <a:pt x="10012" y="50017"/>
                      <a:pt x="10012" y="50017"/>
                      <a:pt x="9377" y="50017"/>
                    </a:cubicBezTo>
                    <a:cubicBezTo>
                      <a:pt x="6202" y="49382"/>
                      <a:pt x="4297" y="46207"/>
                      <a:pt x="4932" y="43032"/>
                    </a:cubicBezTo>
                    <a:cubicBezTo>
                      <a:pt x="6837" y="31602"/>
                      <a:pt x="5567" y="18902"/>
                      <a:pt x="487" y="8107"/>
                    </a:cubicBezTo>
                    <a:cubicBezTo>
                      <a:pt x="-783" y="4932"/>
                      <a:pt x="487" y="1757"/>
                      <a:pt x="3662" y="487"/>
                    </a:cubicBezTo>
                    <a:cubicBezTo>
                      <a:pt x="6837" y="-783"/>
                      <a:pt x="10012" y="487"/>
                      <a:pt x="11282" y="3662"/>
                    </a:cubicBezTo>
                    <a:cubicBezTo>
                      <a:pt x="16997" y="16997"/>
                      <a:pt x="18902" y="31602"/>
                      <a:pt x="16362" y="45572"/>
                    </a:cubicBezTo>
                    <a:cubicBezTo>
                      <a:pt x="15727" y="48112"/>
                      <a:pt x="13187" y="50017"/>
                      <a:pt x="10647" y="500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17"/>
              <p:cNvSpPr/>
              <p:nvPr/>
            </p:nvSpPr>
            <p:spPr>
              <a:xfrm flipH="1">
                <a:off x="8930727" y="4198732"/>
                <a:ext cx="43158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6974" h="26469" extrusionOk="0">
                    <a:moveTo>
                      <a:pt x="1234" y="5748"/>
                    </a:moveTo>
                    <a:cubicBezTo>
                      <a:pt x="-1941" y="12733"/>
                      <a:pt x="1234" y="22258"/>
                      <a:pt x="8219" y="25433"/>
                    </a:cubicBezTo>
                    <a:cubicBezTo>
                      <a:pt x="15204" y="28608"/>
                      <a:pt x="24729" y="24163"/>
                      <a:pt x="26634" y="16543"/>
                    </a:cubicBezTo>
                    <a:cubicBezTo>
                      <a:pt x="28539" y="8923"/>
                      <a:pt x="22189" y="668"/>
                      <a:pt x="14569" y="33"/>
                    </a:cubicBezTo>
                    <a:cubicBezTo>
                      <a:pt x="6949" y="-602"/>
                      <a:pt x="599" y="8288"/>
                      <a:pt x="1234" y="5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17"/>
              <p:cNvSpPr/>
              <p:nvPr/>
            </p:nvSpPr>
            <p:spPr>
              <a:xfrm flipH="1">
                <a:off x="8864719" y="4328683"/>
                <a:ext cx="32782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17"/>
              <p:cNvSpPr/>
              <p:nvPr/>
            </p:nvSpPr>
            <p:spPr>
              <a:xfrm flipH="1">
                <a:off x="8849782" y="4285149"/>
                <a:ext cx="53440" cy="53674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33546" extrusionOk="0">
                    <a:moveTo>
                      <a:pt x="886" y="10795"/>
                    </a:moveTo>
                    <a:cubicBezTo>
                      <a:pt x="-2289" y="19685"/>
                      <a:pt x="3426" y="30480"/>
                      <a:pt x="12316" y="33020"/>
                    </a:cubicBezTo>
                    <a:cubicBezTo>
                      <a:pt x="21206" y="35560"/>
                      <a:pt x="32001" y="28575"/>
                      <a:pt x="33271" y="19050"/>
                    </a:cubicBezTo>
                    <a:cubicBezTo>
                      <a:pt x="34541" y="9525"/>
                      <a:pt x="26286" y="0"/>
                      <a:pt x="16761" y="0"/>
                    </a:cubicBezTo>
                    <a:cubicBezTo>
                      <a:pt x="7236" y="0"/>
                      <a:pt x="-1019" y="9525"/>
                      <a:pt x="886" y="107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17"/>
              <p:cNvSpPr/>
              <p:nvPr/>
            </p:nvSpPr>
            <p:spPr>
              <a:xfrm flipH="1">
                <a:off x="8880020" y="4384758"/>
                <a:ext cx="67472" cy="71085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17"/>
              <p:cNvSpPr/>
              <p:nvPr/>
            </p:nvSpPr>
            <p:spPr>
              <a:xfrm flipH="1">
                <a:off x="8932418" y="4356131"/>
                <a:ext cx="38827" cy="39142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17"/>
              <p:cNvSpPr/>
              <p:nvPr/>
            </p:nvSpPr>
            <p:spPr>
              <a:xfrm flipH="1">
                <a:off x="8740260" y="5074312"/>
                <a:ext cx="146882" cy="243142"/>
              </a:xfrm>
              <a:custGeom>
                <a:avLst/>
                <a:gdLst/>
                <a:ahLst/>
                <a:cxnLst/>
                <a:rect l="l" t="t" r="r" b="b"/>
                <a:pathLst>
                  <a:path w="91801" h="151964" extrusionOk="0">
                    <a:moveTo>
                      <a:pt x="89262" y="834"/>
                    </a:moveTo>
                    <a:cubicBezTo>
                      <a:pt x="86722" y="-436"/>
                      <a:pt x="83547" y="-436"/>
                      <a:pt x="82277" y="2104"/>
                    </a:cubicBezTo>
                    <a:cubicBezTo>
                      <a:pt x="65132" y="26869"/>
                      <a:pt x="53067" y="56079"/>
                      <a:pt x="47352" y="86559"/>
                    </a:cubicBezTo>
                    <a:cubicBezTo>
                      <a:pt x="46717" y="64334"/>
                      <a:pt x="36557" y="42744"/>
                      <a:pt x="20047" y="28139"/>
                    </a:cubicBezTo>
                    <a:cubicBezTo>
                      <a:pt x="17507" y="25599"/>
                      <a:pt x="14332" y="23694"/>
                      <a:pt x="11157" y="23059"/>
                    </a:cubicBezTo>
                    <a:cubicBezTo>
                      <a:pt x="7982" y="22424"/>
                      <a:pt x="3537" y="23059"/>
                      <a:pt x="1632" y="25599"/>
                    </a:cubicBezTo>
                    <a:cubicBezTo>
                      <a:pt x="-1543" y="29409"/>
                      <a:pt x="362" y="35759"/>
                      <a:pt x="3537" y="39569"/>
                    </a:cubicBezTo>
                    <a:cubicBezTo>
                      <a:pt x="6712" y="43379"/>
                      <a:pt x="11157" y="46554"/>
                      <a:pt x="14332" y="50364"/>
                    </a:cubicBezTo>
                    <a:cubicBezTo>
                      <a:pt x="11792" y="47189"/>
                      <a:pt x="5442" y="48459"/>
                      <a:pt x="3537" y="52269"/>
                    </a:cubicBezTo>
                    <a:cubicBezTo>
                      <a:pt x="1632" y="56079"/>
                      <a:pt x="2902" y="61159"/>
                      <a:pt x="6077" y="64334"/>
                    </a:cubicBezTo>
                    <a:cubicBezTo>
                      <a:pt x="9252" y="67509"/>
                      <a:pt x="13062" y="70049"/>
                      <a:pt x="16237" y="71954"/>
                    </a:cubicBezTo>
                    <a:cubicBezTo>
                      <a:pt x="27032" y="78939"/>
                      <a:pt x="36557" y="87829"/>
                      <a:pt x="46717" y="92274"/>
                    </a:cubicBezTo>
                    <a:cubicBezTo>
                      <a:pt x="43542" y="110689"/>
                      <a:pt x="42907" y="129104"/>
                      <a:pt x="44177" y="147519"/>
                    </a:cubicBezTo>
                    <a:cubicBezTo>
                      <a:pt x="44177" y="149424"/>
                      <a:pt x="46082" y="151329"/>
                      <a:pt x="47987" y="151964"/>
                    </a:cubicBezTo>
                    <a:cubicBezTo>
                      <a:pt x="48622" y="151964"/>
                      <a:pt x="49257" y="151964"/>
                      <a:pt x="49892" y="151964"/>
                    </a:cubicBezTo>
                    <a:cubicBezTo>
                      <a:pt x="52432" y="151964"/>
                      <a:pt x="54972" y="149424"/>
                      <a:pt x="54337" y="146249"/>
                    </a:cubicBezTo>
                    <a:cubicBezTo>
                      <a:pt x="49892" y="97989"/>
                      <a:pt x="63227" y="47189"/>
                      <a:pt x="91167" y="7184"/>
                    </a:cubicBezTo>
                    <a:cubicBezTo>
                      <a:pt x="92437" y="5279"/>
                      <a:pt x="91802" y="2104"/>
                      <a:pt x="89262" y="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17"/>
              <p:cNvSpPr/>
              <p:nvPr/>
            </p:nvSpPr>
            <p:spPr>
              <a:xfrm flipH="1">
                <a:off x="8434435" y="4782985"/>
                <a:ext cx="443333" cy="434931"/>
              </a:xfrm>
              <a:custGeom>
                <a:avLst/>
                <a:gdLst/>
                <a:ahLst/>
                <a:cxnLst/>
                <a:rect l="l" t="t" r="r" b="b"/>
                <a:pathLst>
                  <a:path w="277083" h="271832" extrusionOk="0">
                    <a:moveTo>
                      <a:pt x="141188" y="90193"/>
                    </a:moveTo>
                    <a:cubicBezTo>
                      <a:pt x="136108" y="67333"/>
                      <a:pt x="136108" y="43203"/>
                      <a:pt x="140553" y="20343"/>
                    </a:cubicBezTo>
                    <a:cubicBezTo>
                      <a:pt x="142458" y="11453"/>
                      <a:pt x="147538" y="23"/>
                      <a:pt x="156428" y="23"/>
                    </a:cubicBezTo>
                    <a:cubicBezTo>
                      <a:pt x="167223" y="-612"/>
                      <a:pt x="172303" y="12088"/>
                      <a:pt x="174843" y="22883"/>
                    </a:cubicBezTo>
                    <a:cubicBezTo>
                      <a:pt x="174208" y="11453"/>
                      <a:pt x="186273" y="1928"/>
                      <a:pt x="197068" y="5103"/>
                    </a:cubicBezTo>
                    <a:cubicBezTo>
                      <a:pt x="207863" y="8278"/>
                      <a:pt x="212943" y="22883"/>
                      <a:pt x="206593" y="32408"/>
                    </a:cubicBezTo>
                    <a:cubicBezTo>
                      <a:pt x="207863" y="19708"/>
                      <a:pt x="225643" y="13993"/>
                      <a:pt x="235803" y="21613"/>
                    </a:cubicBezTo>
                    <a:cubicBezTo>
                      <a:pt x="245963" y="29233"/>
                      <a:pt x="248503" y="43838"/>
                      <a:pt x="244058" y="55903"/>
                    </a:cubicBezTo>
                    <a:cubicBezTo>
                      <a:pt x="239613" y="67968"/>
                      <a:pt x="230723" y="77493"/>
                      <a:pt x="221833" y="86383"/>
                    </a:cubicBezTo>
                    <a:cubicBezTo>
                      <a:pt x="212943" y="95273"/>
                      <a:pt x="202783" y="104163"/>
                      <a:pt x="197703" y="115593"/>
                    </a:cubicBezTo>
                    <a:cubicBezTo>
                      <a:pt x="216118" y="106703"/>
                      <a:pt x="237073" y="102893"/>
                      <a:pt x="258028" y="104163"/>
                    </a:cubicBezTo>
                    <a:cubicBezTo>
                      <a:pt x="265648" y="104798"/>
                      <a:pt x="274538" y="106703"/>
                      <a:pt x="276443" y="114323"/>
                    </a:cubicBezTo>
                    <a:cubicBezTo>
                      <a:pt x="278348" y="119403"/>
                      <a:pt x="275808" y="125753"/>
                      <a:pt x="271363" y="129563"/>
                    </a:cubicBezTo>
                    <a:cubicBezTo>
                      <a:pt x="266918" y="133373"/>
                      <a:pt x="261838" y="135278"/>
                      <a:pt x="256123" y="136548"/>
                    </a:cubicBezTo>
                    <a:cubicBezTo>
                      <a:pt x="264378" y="133373"/>
                      <a:pt x="273903" y="139723"/>
                      <a:pt x="275173" y="147978"/>
                    </a:cubicBezTo>
                    <a:cubicBezTo>
                      <a:pt x="276443" y="156233"/>
                      <a:pt x="268823" y="165123"/>
                      <a:pt x="260568" y="164488"/>
                    </a:cubicBezTo>
                    <a:cubicBezTo>
                      <a:pt x="270728" y="162583"/>
                      <a:pt x="278348" y="177188"/>
                      <a:pt x="273268" y="186713"/>
                    </a:cubicBezTo>
                    <a:cubicBezTo>
                      <a:pt x="268823" y="196238"/>
                      <a:pt x="257393" y="200683"/>
                      <a:pt x="247233" y="202588"/>
                    </a:cubicBezTo>
                    <a:cubicBezTo>
                      <a:pt x="219293" y="207668"/>
                      <a:pt x="188813" y="200048"/>
                      <a:pt x="163413" y="180363"/>
                    </a:cubicBezTo>
                    <a:cubicBezTo>
                      <a:pt x="171033" y="198143"/>
                      <a:pt x="179288" y="216558"/>
                      <a:pt x="179288" y="236243"/>
                    </a:cubicBezTo>
                    <a:cubicBezTo>
                      <a:pt x="179288" y="243228"/>
                      <a:pt x="178653" y="250213"/>
                      <a:pt x="175478" y="255928"/>
                    </a:cubicBezTo>
                    <a:cubicBezTo>
                      <a:pt x="172303" y="261643"/>
                      <a:pt x="165953" y="266088"/>
                      <a:pt x="158968" y="266088"/>
                    </a:cubicBezTo>
                    <a:cubicBezTo>
                      <a:pt x="151983" y="266088"/>
                      <a:pt x="145633" y="259738"/>
                      <a:pt x="146268" y="252753"/>
                    </a:cubicBezTo>
                    <a:cubicBezTo>
                      <a:pt x="144998" y="262913"/>
                      <a:pt x="136108" y="272438"/>
                      <a:pt x="125948" y="271803"/>
                    </a:cubicBezTo>
                    <a:cubicBezTo>
                      <a:pt x="115788" y="271168"/>
                      <a:pt x="107533" y="259103"/>
                      <a:pt x="112613" y="250213"/>
                    </a:cubicBezTo>
                    <a:cubicBezTo>
                      <a:pt x="110708" y="258468"/>
                      <a:pt x="103723" y="264818"/>
                      <a:pt x="95468" y="265453"/>
                    </a:cubicBezTo>
                    <a:cubicBezTo>
                      <a:pt x="87213" y="266088"/>
                      <a:pt x="78958" y="261008"/>
                      <a:pt x="75783" y="253388"/>
                    </a:cubicBezTo>
                    <a:cubicBezTo>
                      <a:pt x="72608" y="245768"/>
                      <a:pt x="74513" y="236878"/>
                      <a:pt x="77688" y="229258"/>
                    </a:cubicBezTo>
                    <a:cubicBezTo>
                      <a:pt x="85308" y="208303"/>
                      <a:pt x="98008" y="189888"/>
                      <a:pt x="113248" y="174013"/>
                    </a:cubicBezTo>
                    <a:cubicBezTo>
                      <a:pt x="93563" y="188618"/>
                      <a:pt x="70068" y="198778"/>
                      <a:pt x="45938" y="203223"/>
                    </a:cubicBezTo>
                    <a:cubicBezTo>
                      <a:pt x="37683" y="205128"/>
                      <a:pt x="27523" y="205128"/>
                      <a:pt x="21808" y="199413"/>
                    </a:cubicBezTo>
                    <a:cubicBezTo>
                      <a:pt x="16728" y="194333"/>
                      <a:pt x="16093" y="185443"/>
                      <a:pt x="19268" y="179093"/>
                    </a:cubicBezTo>
                    <a:cubicBezTo>
                      <a:pt x="22443" y="172743"/>
                      <a:pt x="28793" y="167663"/>
                      <a:pt x="35778" y="165758"/>
                    </a:cubicBezTo>
                    <a:cubicBezTo>
                      <a:pt x="29428" y="165758"/>
                      <a:pt x="23078" y="165123"/>
                      <a:pt x="17363" y="162583"/>
                    </a:cubicBezTo>
                    <a:cubicBezTo>
                      <a:pt x="11648" y="160043"/>
                      <a:pt x="6568" y="154963"/>
                      <a:pt x="5933" y="148613"/>
                    </a:cubicBezTo>
                    <a:cubicBezTo>
                      <a:pt x="5298" y="142263"/>
                      <a:pt x="9108" y="135278"/>
                      <a:pt x="15458" y="134643"/>
                    </a:cubicBezTo>
                    <a:cubicBezTo>
                      <a:pt x="9108" y="137183"/>
                      <a:pt x="1488" y="131468"/>
                      <a:pt x="218" y="124483"/>
                    </a:cubicBezTo>
                    <a:cubicBezTo>
                      <a:pt x="-1052" y="117498"/>
                      <a:pt x="3393" y="111148"/>
                      <a:pt x="9108" y="107338"/>
                    </a:cubicBezTo>
                    <a:cubicBezTo>
                      <a:pt x="14823" y="103528"/>
                      <a:pt x="21808" y="102893"/>
                      <a:pt x="28793" y="102258"/>
                    </a:cubicBezTo>
                    <a:cubicBezTo>
                      <a:pt x="53558" y="101623"/>
                      <a:pt x="78323" y="111148"/>
                      <a:pt x="96738" y="125118"/>
                    </a:cubicBezTo>
                    <a:cubicBezTo>
                      <a:pt x="76418" y="111783"/>
                      <a:pt x="60543" y="91463"/>
                      <a:pt x="51653" y="69238"/>
                    </a:cubicBezTo>
                    <a:cubicBezTo>
                      <a:pt x="48478" y="61618"/>
                      <a:pt x="47843" y="50188"/>
                      <a:pt x="54828" y="46378"/>
                    </a:cubicBezTo>
                    <a:cubicBezTo>
                      <a:pt x="58638" y="44473"/>
                      <a:pt x="63718" y="45108"/>
                      <a:pt x="67528" y="47648"/>
                    </a:cubicBezTo>
                    <a:cubicBezTo>
                      <a:pt x="71338" y="49553"/>
                      <a:pt x="73878" y="53363"/>
                      <a:pt x="77053" y="56538"/>
                    </a:cubicBezTo>
                    <a:cubicBezTo>
                      <a:pt x="73878" y="52093"/>
                      <a:pt x="71338" y="47013"/>
                      <a:pt x="71973" y="41933"/>
                    </a:cubicBezTo>
                    <a:cubicBezTo>
                      <a:pt x="71973" y="36853"/>
                      <a:pt x="75783" y="31138"/>
                      <a:pt x="80863" y="29868"/>
                    </a:cubicBezTo>
                    <a:cubicBezTo>
                      <a:pt x="85943" y="27963"/>
                      <a:pt x="92293" y="31138"/>
                      <a:pt x="93563" y="36218"/>
                    </a:cubicBezTo>
                    <a:cubicBezTo>
                      <a:pt x="90388" y="31773"/>
                      <a:pt x="93563" y="24788"/>
                      <a:pt x="98643" y="22883"/>
                    </a:cubicBezTo>
                    <a:cubicBezTo>
                      <a:pt x="103723" y="20978"/>
                      <a:pt x="109438" y="22883"/>
                      <a:pt x="113883" y="26058"/>
                    </a:cubicBezTo>
                    <a:cubicBezTo>
                      <a:pt x="118328" y="29233"/>
                      <a:pt x="120868" y="34313"/>
                      <a:pt x="123408" y="39393"/>
                    </a:cubicBezTo>
                    <a:cubicBezTo>
                      <a:pt x="132298" y="54633"/>
                      <a:pt x="138648" y="73048"/>
                      <a:pt x="141188" y="901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17"/>
              <p:cNvSpPr/>
              <p:nvPr/>
            </p:nvSpPr>
            <p:spPr>
              <a:xfrm flipH="1">
                <a:off x="8655077" y="4968960"/>
                <a:ext cx="2725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17036" h="13458" extrusionOk="0">
                    <a:moveTo>
                      <a:pt x="6350" y="0"/>
                    </a:moveTo>
                    <a:cubicBezTo>
                      <a:pt x="3175" y="0"/>
                      <a:pt x="0" y="3175"/>
                      <a:pt x="0" y="6350"/>
                    </a:cubicBezTo>
                    <a:cubicBezTo>
                      <a:pt x="0" y="9525"/>
                      <a:pt x="3175" y="12700"/>
                      <a:pt x="6350" y="13335"/>
                    </a:cubicBezTo>
                    <a:cubicBezTo>
                      <a:pt x="9525" y="13970"/>
                      <a:pt x="13335" y="12065"/>
                      <a:pt x="15240" y="9525"/>
                    </a:cubicBezTo>
                    <a:cubicBezTo>
                      <a:pt x="16510" y="7620"/>
                      <a:pt x="17780" y="4445"/>
                      <a:pt x="16510" y="2540"/>
                    </a:cubicBezTo>
                    <a:cubicBezTo>
                      <a:pt x="15875" y="0"/>
                      <a:pt x="13335" y="0"/>
                      <a:pt x="63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17"/>
              <p:cNvSpPr/>
              <p:nvPr/>
            </p:nvSpPr>
            <p:spPr>
              <a:xfrm flipH="1">
                <a:off x="8590094" y="4980138"/>
                <a:ext cx="26354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16471" h="14630" extrusionOk="0">
                    <a:moveTo>
                      <a:pt x="6449" y="0"/>
                    </a:moveTo>
                    <a:cubicBezTo>
                      <a:pt x="3274" y="0"/>
                      <a:pt x="734" y="3175"/>
                      <a:pt x="99" y="6350"/>
                    </a:cubicBezTo>
                    <a:cubicBezTo>
                      <a:pt x="-536" y="9525"/>
                      <a:pt x="2004" y="12700"/>
                      <a:pt x="4544" y="13970"/>
                    </a:cubicBezTo>
                    <a:cubicBezTo>
                      <a:pt x="7719" y="15240"/>
                      <a:pt x="10894" y="14605"/>
                      <a:pt x="13434" y="12700"/>
                    </a:cubicBezTo>
                    <a:cubicBezTo>
                      <a:pt x="15974" y="10795"/>
                      <a:pt x="17244" y="6985"/>
                      <a:pt x="15974" y="3810"/>
                    </a:cubicBezTo>
                    <a:cubicBezTo>
                      <a:pt x="15339" y="635"/>
                      <a:pt x="10894" y="0"/>
                      <a:pt x="6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17"/>
              <p:cNvSpPr/>
              <p:nvPr/>
            </p:nvSpPr>
            <p:spPr>
              <a:xfrm flipH="1">
                <a:off x="8625339" y="5017601"/>
                <a:ext cx="29067" cy="28179"/>
              </a:xfrm>
              <a:custGeom>
                <a:avLst/>
                <a:gdLst/>
                <a:ahLst/>
                <a:cxnLst/>
                <a:rect l="l" t="t" r="r" b="b"/>
                <a:pathLst>
                  <a:path w="18167" h="17612" extrusionOk="0">
                    <a:moveTo>
                      <a:pt x="10487" y="81"/>
                    </a:moveTo>
                    <a:cubicBezTo>
                      <a:pt x="6042" y="-554"/>
                      <a:pt x="1597" y="2621"/>
                      <a:pt x="327" y="6431"/>
                    </a:cubicBezTo>
                    <a:cubicBezTo>
                      <a:pt x="-943" y="10876"/>
                      <a:pt x="1597" y="15956"/>
                      <a:pt x="6042" y="17226"/>
                    </a:cubicBezTo>
                    <a:cubicBezTo>
                      <a:pt x="10487" y="18496"/>
                      <a:pt x="15567" y="16591"/>
                      <a:pt x="17472" y="12146"/>
                    </a:cubicBezTo>
                    <a:cubicBezTo>
                      <a:pt x="19377" y="8971"/>
                      <a:pt x="17472" y="3256"/>
                      <a:pt x="10487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p17"/>
              <p:cNvSpPr/>
              <p:nvPr/>
            </p:nvSpPr>
            <p:spPr>
              <a:xfrm flipH="1">
                <a:off x="8838031" y="4620944"/>
                <a:ext cx="54331" cy="53904"/>
              </a:xfrm>
              <a:custGeom>
                <a:avLst/>
                <a:gdLst/>
                <a:ahLst/>
                <a:cxnLst/>
                <a:rect l="l" t="t" r="r" b="b"/>
                <a:pathLst>
                  <a:path w="33957" h="33690" extrusionOk="0">
                    <a:moveTo>
                      <a:pt x="2354" y="25091"/>
                    </a:moveTo>
                    <a:cubicBezTo>
                      <a:pt x="6164" y="32711"/>
                      <a:pt x="16959" y="35886"/>
                      <a:pt x="24579" y="32076"/>
                    </a:cubicBezTo>
                    <a:cubicBezTo>
                      <a:pt x="32199" y="28266"/>
                      <a:pt x="36009" y="18106"/>
                      <a:pt x="32834" y="10486"/>
                    </a:cubicBezTo>
                    <a:cubicBezTo>
                      <a:pt x="29659" y="2866"/>
                      <a:pt x="20134" y="-2214"/>
                      <a:pt x="11879" y="961"/>
                    </a:cubicBezTo>
                    <a:cubicBezTo>
                      <a:pt x="3624" y="3501"/>
                      <a:pt x="-3996" y="13661"/>
                      <a:pt x="2354" y="250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9" name="Google Shape;2599;p17"/>
              <p:cNvSpPr/>
              <p:nvPr/>
            </p:nvSpPr>
            <p:spPr>
              <a:xfrm flipH="1">
                <a:off x="8747112" y="4533267"/>
                <a:ext cx="57984" cy="50093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1308" extrusionOk="0">
                    <a:moveTo>
                      <a:pt x="4332" y="6226"/>
                    </a:moveTo>
                    <a:cubicBezTo>
                      <a:pt x="521" y="10036"/>
                      <a:pt x="-1383" y="17021"/>
                      <a:pt x="1157" y="22101"/>
                    </a:cubicBezTo>
                    <a:cubicBezTo>
                      <a:pt x="3062" y="26546"/>
                      <a:pt x="6871" y="29086"/>
                      <a:pt x="11317" y="30356"/>
                    </a:cubicBezTo>
                    <a:cubicBezTo>
                      <a:pt x="15762" y="31626"/>
                      <a:pt x="20207" y="31626"/>
                      <a:pt x="24652" y="30356"/>
                    </a:cubicBezTo>
                    <a:cubicBezTo>
                      <a:pt x="27192" y="29721"/>
                      <a:pt x="29732" y="29086"/>
                      <a:pt x="32271" y="27181"/>
                    </a:cubicBezTo>
                    <a:cubicBezTo>
                      <a:pt x="35446" y="24641"/>
                      <a:pt x="36717" y="20831"/>
                      <a:pt x="36082" y="17021"/>
                    </a:cubicBezTo>
                    <a:cubicBezTo>
                      <a:pt x="35446" y="13211"/>
                      <a:pt x="33542" y="9401"/>
                      <a:pt x="31002" y="6861"/>
                    </a:cubicBezTo>
                    <a:cubicBezTo>
                      <a:pt x="28462" y="4321"/>
                      <a:pt x="24652" y="2416"/>
                      <a:pt x="20842" y="511"/>
                    </a:cubicBezTo>
                    <a:cubicBezTo>
                      <a:pt x="17667" y="-759"/>
                      <a:pt x="13221" y="511"/>
                      <a:pt x="10682" y="2416"/>
                    </a:cubicBezTo>
                    <a:cubicBezTo>
                      <a:pt x="7507" y="3686"/>
                      <a:pt x="5602" y="4956"/>
                      <a:pt x="4332" y="6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7"/>
              <p:cNvSpPr/>
              <p:nvPr/>
            </p:nvSpPr>
            <p:spPr>
              <a:xfrm flipH="1">
                <a:off x="5676064" y="4997101"/>
                <a:ext cx="367130" cy="365443"/>
              </a:xfrm>
              <a:custGeom>
                <a:avLst/>
                <a:gdLst/>
                <a:ahLst/>
                <a:cxnLst/>
                <a:rect l="l" t="t" r="r" b="b"/>
                <a:pathLst>
                  <a:path w="229456" h="228402" extrusionOk="0">
                    <a:moveTo>
                      <a:pt x="56711" y="156404"/>
                    </a:moveTo>
                    <a:cubicBezTo>
                      <a:pt x="51631" y="164024"/>
                      <a:pt x="46551" y="172279"/>
                      <a:pt x="45281" y="181169"/>
                    </a:cubicBezTo>
                    <a:cubicBezTo>
                      <a:pt x="44011" y="190059"/>
                      <a:pt x="45916" y="200219"/>
                      <a:pt x="52901" y="205934"/>
                    </a:cubicBezTo>
                    <a:cubicBezTo>
                      <a:pt x="59886" y="211649"/>
                      <a:pt x="72586" y="211014"/>
                      <a:pt x="77031" y="202759"/>
                    </a:cubicBezTo>
                    <a:cubicBezTo>
                      <a:pt x="74491" y="211014"/>
                      <a:pt x="80206" y="220539"/>
                      <a:pt x="89096" y="221809"/>
                    </a:cubicBezTo>
                    <a:cubicBezTo>
                      <a:pt x="97351" y="223079"/>
                      <a:pt x="106241" y="216729"/>
                      <a:pt x="108146" y="208474"/>
                    </a:cubicBezTo>
                    <a:cubicBezTo>
                      <a:pt x="110051" y="220539"/>
                      <a:pt x="122751" y="230064"/>
                      <a:pt x="135451" y="228159"/>
                    </a:cubicBezTo>
                    <a:cubicBezTo>
                      <a:pt x="147516" y="226254"/>
                      <a:pt x="157041" y="213554"/>
                      <a:pt x="158946" y="193869"/>
                    </a:cubicBezTo>
                    <a:cubicBezTo>
                      <a:pt x="169106" y="197044"/>
                      <a:pt x="180536" y="199584"/>
                      <a:pt x="190061" y="195139"/>
                    </a:cubicBezTo>
                    <a:cubicBezTo>
                      <a:pt x="199586" y="190059"/>
                      <a:pt x="201491" y="173549"/>
                      <a:pt x="191966" y="170374"/>
                    </a:cubicBezTo>
                    <a:cubicBezTo>
                      <a:pt x="200221" y="172914"/>
                      <a:pt x="210381" y="167834"/>
                      <a:pt x="213556" y="160214"/>
                    </a:cubicBezTo>
                    <a:cubicBezTo>
                      <a:pt x="217366" y="152594"/>
                      <a:pt x="214191" y="141799"/>
                      <a:pt x="207206" y="137354"/>
                    </a:cubicBezTo>
                    <a:cubicBezTo>
                      <a:pt x="218636" y="140529"/>
                      <a:pt x="230066" y="128464"/>
                      <a:pt x="229431" y="117034"/>
                    </a:cubicBezTo>
                    <a:cubicBezTo>
                      <a:pt x="228796" y="105604"/>
                      <a:pt x="219271" y="95444"/>
                      <a:pt x="208476" y="90999"/>
                    </a:cubicBezTo>
                    <a:cubicBezTo>
                      <a:pt x="197681" y="86554"/>
                      <a:pt x="185616" y="86554"/>
                      <a:pt x="173551" y="85919"/>
                    </a:cubicBezTo>
                    <a:cubicBezTo>
                      <a:pt x="180536" y="71949"/>
                      <a:pt x="187521" y="56709"/>
                      <a:pt x="183711" y="42104"/>
                    </a:cubicBezTo>
                    <a:cubicBezTo>
                      <a:pt x="179901" y="26864"/>
                      <a:pt x="160216" y="16069"/>
                      <a:pt x="148786" y="26229"/>
                    </a:cubicBezTo>
                    <a:cubicBezTo>
                      <a:pt x="149421" y="16704"/>
                      <a:pt x="143071" y="7179"/>
                      <a:pt x="134181" y="4639"/>
                    </a:cubicBezTo>
                    <a:cubicBezTo>
                      <a:pt x="125291" y="2099"/>
                      <a:pt x="114496" y="5909"/>
                      <a:pt x="110051" y="14164"/>
                    </a:cubicBezTo>
                    <a:cubicBezTo>
                      <a:pt x="106241" y="1464"/>
                      <a:pt x="89096" y="-3616"/>
                      <a:pt x="77031" y="2734"/>
                    </a:cubicBezTo>
                    <a:cubicBezTo>
                      <a:pt x="64966" y="8449"/>
                      <a:pt x="58616" y="22419"/>
                      <a:pt x="57346" y="35119"/>
                    </a:cubicBezTo>
                    <a:cubicBezTo>
                      <a:pt x="56076" y="48454"/>
                      <a:pt x="59886" y="61154"/>
                      <a:pt x="63061" y="73854"/>
                    </a:cubicBezTo>
                    <a:cubicBezTo>
                      <a:pt x="52901" y="71949"/>
                      <a:pt x="42741" y="69409"/>
                      <a:pt x="32581" y="70679"/>
                    </a:cubicBezTo>
                    <a:cubicBezTo>
                      <a:pt x="22421" y="71949"/>
                      <a:pt x="12261" y="77029"/>
                      <a:pt x="7181" y="85919"/>
                    </a:cubicBezTo>
                    <a:cubicBezTo>
                      <a:pt x="2736" y="94809"/>
                      <a:pt x="5911" y="108144"/>
                      <a:pt x="15436" y="111954"/>
                    </a:cubicBezTo>
                    <a:cubicBezTo>
                      <a:pt x="9086" y="110049"/>
                      <a:pt x="1466" y="113859"/>
                      <a:pt x="196" y="120209"/>
                    </a:cubicBezTo>
                    <a:cubicBezTo>
                      <a:pt x="-1074" y="126559"/>
                      <a:pt x="4006" y="133544"/>
                      <a:pt x="10356" y="134179"/>
                    </a:cubicBezTo>
                    <a:cubicBezTo>
                      <a:pt x="831" y="143069"/>
                      <a:pt x="10991" y="160849"/>
                      <a:pt x="23691" y="162754"/>
                    </a:cubicBezTo>
                    <a:cubicBezTo>
                      <a:pt x="37026" y="166564"/>
                      <a:pt x="49091" y="158944"/>
                      <a:pt x="56711" y="1564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17"/>
              <p:cNvSpPr/>
              <p:nvPr/>
            </p:nvSpPr>
            <p:spPr>
              <a:xfrm flipH="1">
                <a:off x="5781274" y="5131445"/>
                <a:ext cx="141614" cy="143960"/>
              </a:xfrm>
              <a:custGeom>
                <a:avLst/>
                <a:gdLst/>
                <a:ahLst/>
                <a:cxnLst/>
                <a:rect l="l" t="t" r="r" b="b"/>
                <a:pathLst>
                  <a:path w="88509" h="89975" extrusionOk="0">
                    <a:moveTo>
                      <a:pt x="26609" y="53"/>
                    </a:moveTo>
                    <a:cubicBezTo>
                      <a:pt x="16449" y="53"/>
                      <a:pt x="7559" y="7038"/>
                      <a:pt x="3749" y="15928"/>
                    </a:cubicBezTo>
                    <a:cubicBezTo>
                      <a:pt x="-696" y="24818"/>
                      <a:pt x="-696" y="34978"/>
                      <a:pt x="1209" y="45138"/>
                    </a:cubicBezTo>
                    <a:cubicBezTo>
                      <a:pt x="3749" y="57838"/>
                      <a:pt x="10099" y="70538"/>
                      <a:pt x="19624" y="78793"/>
                    </a:cubicBezTo>
                    <a:cubicBezTo>
                      <a:pt x="29784" y="87683"/>
                      <a:pt x="43119" y="92128"/>
                      <a:pt x="56454" y="88953"/>
                    </a:cubicBezTo>
                    <a:cubicBezTo>
                      <a:pt x="71694" y="85778"/>
                      <a:pt x="83759" y="73078"/>
                      <a:pt x="87569" y="57838"/>
                    </a:cubicBezTo>
                    <a:cubicBezTo>
                      <a:pt x="90744" y="42598"/>
                      <a:pt x="85664" y="26723"/>
                      <a:pt x="75504" y="15293"/>
                    </a:cubicBezTo>
                    <a:cubicBezTo>
                      <a:pt x="64074" y="4498"/>
                      <a:pt x="48834" y="-582"/>
                      <a:pt x="26609" y="53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17"/>
              <p:cNvSpPr/>
              <p:nvPr/>
            </p:nvSpPr>
            <p:spPr>
              <a:xfrm flipH="1">
                <a:off x="5828216" y="5174776"/>
                <a:ext cx="49187" cy="53312"/>
              </a:xfrm>
              <a:custGeom>
                <a:avLst/>
                <a:gdLst/>
                <a:ahLst/>
                <a:cxnLst/>
                <a:rect l="l" t="t" r="r" b="b"/>
                <a:pathLst>
                  <a:path w="30742" h="33320" extrusionOk="0">
                    <a:moveTo>
                      <a:pt x="1358" y="11074"/>
                    </a:moveTo>
                    <a:cubicBezTo>
                      <a:pt x="-547" y="16154"/>
                      <a:pt x="-547" y="21234"/>
                      <a:pt x="1993" y="26314"/>
                    </a:cubicBezTo>
                    <a:cubicBezTo>
                      <a:pt x="4533" y="30759"/>
                      <a:pt x="8978" y="33299"/>
                      <a:pt x="14058" y="33299"/>
                    </a:cubicBezTo>
                    <a:cubicBezTo>
                      <a:pt x="26758" y="33934"/>
                      <a:pt x="33108" y="20599"/>
                      <a:pt x="29933" y="10439"/>
                    </a:cubicBezTo>
                    <a:cubicBezTo>
                      <a:pt x="28663" y="7264"/>
                      <a:pt x="27393" y="4724"/>
                      <a:pt x="24853" y="2819"/>
                    </a:cubicBezTo>
                    <a:cubicBezTo>
                      <a:pt x="15963" y="-3531"/>
                      <a:pt x="4533" y="1549"/>
                      <a:pt x="1358" y="11074"/>
                    </a:cubicBezTo>
                    <a:close/>
                  </a:path>
                </a:pathLst>
              </a:custGeom>
              <a:solidFill>
                <a:srgbClr val="CA9B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17"/>
              <p:cNvSpPr/>
              <p:nvPr/>
            </p:nvSpPr>
            <p:spPr>
              <a:xfrm flipH="1">
                <a:off x="7169764" y="4866339"/>
                <a:ext cx="54990" cy="132699"/>
              </a:xfrm>
              <a:custGeom>
                <a:avLst/>
                <a:gdLst/>
                <a:ahLst/>
                <a:cxnLst/>
                <a:rect l="l" t="t" r="r" b="b"/>
                <a:pathLst>
                  <a:path w="34369" h="82937" extrusionOk="0">
                    <a:moveTo>
                      <a:pt x="24250" y="0"/>
                    </a:moveTo>
                    <a:cubicBezTo>
                      <a:pt x="7740" y="20320"/>
                      <a:pt x="-1150" y="46355"/>
                      <a:pt x="120" y="72390"/>
                    </a:cubicBezTo>
                    <a:cubicBezTo>
                      <a:pt x="120" y="75565"/>
                      <a:pt x="755" y="79375"/>
                      <a:pt x="3295" y="81915"/>
                    </a:cubicBezTo>
                    <a:cubicBezTo>
                      <a:pt x="7105" y="84455"/>
                      <a:pt x="12185" y="81915"/>
                      <a:pt x="14725" y="78105"/>
                    </a:cubicBezTo>
                    <a:cubicBezTo>
                      <a:pt x="17265" y="74295"/>
                      <a:pt x="17265" y="69850"/>
                      <a:pt x="16630" y="65405"/>
                    </a:cubicBezTo>
                    <a:cubicBezTo>
                      <a:pt x="16630" y="68580"/>
                      <a:pt x="20440" y="71120"/>
                      <a:pt x="23615" y="71120"/>
                    </a:cubicBezTo>
                    <a:cubicBezTo>
                      <a:pt x="26790" y="71120"/>
                      <a:pt x="29965" y="68580"/>
                      <a:pt x="31235" y="65405"/>
                    </a:cubicBezTo>
                    <a:cubicBezTo>
                      <a:pt x="32505" y="62230"/>
                      <a:pt x="33140" y="59055"/>
                      <a:pt x="33775" y="55880"/>
                    </a:cubicBezTo>
                    <a:cubicBezTo>
                      <a:pt x="35680" y="37465"/>
                      <a:pt x="33140" y="18415"/>
                      <a:pt x="24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7"/>
              <p:cNvSpPr/>
              <p:nvPr/>
            </p:nvSpPr>
            <p:spPr>
              <a:xfrm flipH="1">
                <a:off x="7230668" y="4834484"/>
                <a:ext cx="128566" cy="51763"/>
              </a:xfrm>
              <a:custGeom>
                <a:avLst/>
                <a:gdLst/>
                <a:ahLst/>
                <a:cxnLst/>
                <a:rect l="l" t="t" r="r" b="b"/>
                <a:pathLst>
                  <a:path w="80354" h="32352" extrusionOk="0">
                    <a:moveTo>
                      <a:pt x="80355" y="12287"/>
                    </a:moveTo>
                    <a:cubicBezTo>
                      <a:pt x="69560" y="7207"/>
                      <a:pt x="58130" y="2762"/>
                      <a:pt x="46065" y="857"/>
                    </a:cubicBezTo>
                    <a:cubicBezTo>
                      <a:pt x="34000" y="-1048"/>
                      <a:pt x="21300" y="222"/>
                      <a:pt x="10505" y="4667"/>
                    </a:cubicBezTo>
                    <a:cubicBezTo>
                      <a:pt x="4790" y="7207"/>
                      <a:pt x="-1560" y="12922"/>
                      <a:pt x="345" y="19272"/>
                    </a:cubicBezTo>
                    <a:cubicBezTo>
                      <a:pt x="1615" y="24352"/>
                      <a:pt x="7330" y="26892"/>
                      <a:pt x="12410" y="26257"/>
                    </a:cubicBezTo>
                    <a:cubicBezTo>
                      <a:pt x="17490" y="25622"/>
                      <a:pt x="21935" y="23082"/>
                      <a:pt x="26380" y="19907"/>
                    </a:cubicBezTo>
                    <a:cubicBezTo>
                      <a:pt x="23205" y="23082"/>
                      <a:pt x="25745" y="28797"/>
                      <a:pt x="29555" y="30702"/>
                    </a:cubicBezTo>
                    <a:cubicBezTo>
                      <a:pt x="33365" y="32607"/>
                      <a:pt x="37810" y="32607"/>
                      <a:pt x="42255" y="31972"/>
                    </a:cubicBezTo>
                    <a:cubicBezTo>
                      <a:pt x="55590" y="30702"/>
                      <a:pt x="68925" y="24987"/>
                      <a:pt x="80355" y="12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17"/>
              <p:cNvSpPr/>
              <p:nvPr/>
            </p:nvSpPr>
            <p:spPr>
              <a:xfrm flipH="1">
                <a:off x="6400584" y="4432382"/>
                <a:ext cx="22089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17"/>
              <p:cNvSpPr/>
              <p:nvPr/>
            </p:nvSpPr>
            <p:spPr>
              <a:xfrm flipH="1">
                <a:off x="6472033" y="4525703"/>
                <a:ext cx="36853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17"/>
              <p:cNvSpPr/>
              <p:nvPr/>
            </p:nvSpPr>
            <p:spPr>
              <a:xfrm flipH="1">
                <a:off x="6244223" y="4851845"/>
                <a:ext cx="184789" cy="175757"/>
              </a:xfrm>
              <a:custGeom>
                <a:avLst/>
                <a:gdLst/>
                <a:ahLst/>
                <a:cxnLst/>
                <a:rect l="l" t="t" r="r" b="b"/>
                <a:pathLst>
                  <a:path w="115493" h="109848" extrusionOk="0">
                    <a:moveTo>
                      <a:pt x="57167" y="9057"/>
                    </a:moveTo>
                    <a:cubicBezTo>
                      <a:pt x="50817" y="-468"/>
                      <a:pt x="36212" y="-3008"/>
                      <a:pt x="27322" y="3977"/>
                    </a:cubicBezTo>
                    <a:cubicBezTo>
                      <a:pt x="18432" y="10962"/>
                      <a:pt x="17162" y="26202"/>
                      <a:pt x="25417" y="34457"/>
                    </a:cubicBezTo>
                    <a:cubicBezTo>
                      <a:pt x="14622" y="35092"/>
                      <a:pt x="3827" y="40807"/>
                      <a:pt x="652" y="50967"/>
                    </a:cubicBezTo>
                    <a:cubicBezTo>
                      <a:pt x="-2523" y="61127"/>
                      <a:pt x="6367" y="73827"/>
                      <a:pt x="17162" y="71922"/>
                    </a:cubicBezTo>
                    <a:cubicBezTo>
                      <a:pt x="8907" y="79542"/>
                      <a:pt x="8907" y="94147"/>
                      <a:pt x="17797" y="101767"/>
                    </a:cubicBezTo>
                    <a:cubicBezTo>
                      <a:pt x="26687" y="109387"/>
                      <a:pt x="40657" y="107482"/>
                      <a:pt x="47007" y="98592"/>
                    </a:cubicBezTo>
                    <a:cubicBezTo>
                      <a:pt x="52087" y="108117"/>
                      <a:pt x="65422" y="112562"/>
                      <a:pt x="75582" y="108117"/>
                    </a:cubicBezTo>
                    <a:cubicBezTo>
                      <a:pt x="85742" y="103037"/>
                      <a:pt x="90822" y="90337"/>
                      <a:pt x="86377" y="80177"/>
                    </a:cubicBezTo>
                    <a:cubicBezTo>
                      <a:pt x="95902" y="83987"/>
                      <a:pt x="107967" y="79542"/>
                      <a:pt x="113047" y="70652"/>
                    </a:cubicBezTo>
                    <a:cubicBezTo>
                      <a:pt x="118127" y="61762"/>
                      <a:pt x="114952" y="49062"/>
                      <a:pt x="106697" y="42712"/>
                    </a:cubicBezTo>
                    <a:cubicBezTo>
                      <a:pt x="113047" y="31282"/>
                      <a:pt x="108602" y="15407"/>
                      <a:pt x="97807" y="7787"/>
                    </a:cubicBezTo>
                    <a:cubicBezTo>
                      <a:pt x="87012" y="167"/>
                      <a:pt x="69867" y="2707"/>
                      <a:pt x="57167" y="9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17"/>
              <p:cNvSpPr/>
              <p:nvPr/>
            </p:nvSpPr>
            <p:spPr>
              <a:xfrm flipH="1">
                <a:off x="6312379" y="4912599"/>
                <a:ext cx="52019" cy="51661"/>
              </a:xfrm>
              <a:custGeom>
                <a:avLst/>
                <a:gdLst/>
                <a:ahLst/>
                <a:cxnLst/>
                <a:rect l="l" t="t" r="r" b="b"/>
                <a:pathLst>
                  <a:path w="32512" h="32288" extrusionOk="0">
                    <a:moveTo>
                      <a:pt x="13611" y="934"/>
                    </a:moveTo>
                    <a:cubicBezTo>
                      <a:pt x="7261" y="3474"/>
                      <a:pt x="1546" y="8554"/>
                      <a:pt x="276" y="14904"/>
                    </a:cubicBezTo>
                    <a:cubicBezTo>
                      <a:pt x="-994" y="21254"/>
                      <a:pt x="2181" y="28874"/>
                      <a:pt x="8531" y="31414"/>
                    </a:cubicBezTo>
                    <a:cubicBezTo>
                      <a:pt x="13611" y="33319"/>
                      <a:pt x="19961" y="32049"/>
                      <a:pt x="24406" y="28239"/>
                    </a:cubicBezTo>
                    <a:cubicBezTo>
                      <a:pt x="28216" y="25699"/>
                      <a:pt x="30756" y="21254"/>
                      <a:pt x="32026" y="16809"/>
                    </a:cubicBezTo>
                    <a:cubicBezTo>
                      <a:pt x="33296" y="12364"/>
                      <a:pt x="32026" y="7284"/>
                      <a:pt x="28851" y="4109"/>
                    </a:cubicBezTo>
                    <a:cubicBezTo>
                      <a:pt x="25676" y="1569"/>
                      <a:pt x="19961" y="-1606"/>
                      <a:pt x="13611" y="9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17"/>
              <p:cNvSpPr/>
              <p:nvPr/>
            </p:nvSpPr>
            <p:spPr>
              <a:xfrm flipH="1">
                <a:off x="6181665" y="5013668"/>
                <a:ext cx="54267" cy="55880"/>
              </a:xfrm>
              <a:custGeom>
                <a:avLst/>
                <a:gdLst/>
                <a:ahLst/>
                <a:cxnLst/>
                <a:rect l="l" t="t" r="r" b="b"/>
                <a:pathLst>
                  <a:path w="33917" h="34925" extrusionOk="0">
                    <a:moveTo>
                      <a:pt x="0" y="0"/>
                    </a:moveTo>
                    <a:cubicBezTo>
                      <a:pt x="1270" y="13970"/>
                      <a:pt x="10160" y="26670"/>
                      <a:pt x="22225" y="33020"/>
                    </a:cubicBezTo>
                    <a:cubicBezTo>
                      <a:pt x="24130" y="34290"/>
                      <a:pt x="26035" y="34925"/>
                      <a:pt x="28575" y="34925"/>
                    </a:cubicBezTo>
                    <a:cubicBezTo>
                      <a:pt x="30480" y="34925"/>
                      <a:pt x="33020" y="33655"/>
                      <a:pt x="33655" y="31750"/>
                    </a:cubicBezTo>
                    <a:cubicBezTo>
                      <a:pt x="34290" y="29845"/>
                      <a:pt x="33655" y="27305"/>
                      <a:pt x="33020" y="25400"/>
                    </a:cubicBezTo>
                    <a:cubicBezTo>
                      <a:pt x="27940" y="12065"/>
                      <a:pt x="15240" y="190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17"/>
              <p:cNvSpPr/>
              <p:nvPr/>
            </p:nvSpPr>
            <p:spPr>
              <a:xfrm flipH="1">
                <a:off x="6139215" y="4985084"/>
                <a:ext cx="68269" cy="31376"/>
              </a:xfrm>
              <a:custGeom>
                <a:avLst/>
                <a:gdLst/>
                <a:ahLst/>
                <a:cxnLst/>
                <a:rect l="l" t="t" r="r" b="b"/>
                <a:pathLst>
                  <a:path w="42668" h="19610" extrusionOk="0">
                    <a:moveTo>
                      <a:pt x="0" y="5799"/>
                    </a:moveTo>
                    <a:cubicBezTo>
                      <a:pt x="8890" y="12784"/>
                      <a:pt x="20320" y="17229"/>
                      <a:pt x="31750" y="19134"/>
                    </a:cubicBezTo>
                    <a:cubicBezTo>
                      <a:pt x="34290" y="19769"/>
                      <a:pt x="36830" y="19769"/>
                      <a:pt x="38735" y="19134"/>
                    </a:cubicBezTo>
                    <a:cubicBezTo>
                      <a:pt x="41275" y="18499"/>
                      <a:pt x="43180" y="15959"/>
                      <a:pt x="42545" y="13419"/>
                    </a:cubicBezTo>
                    <a:cubicBezTo>
                      <a:pt x="42545" y="11514"/>
                      <a:pt x="40640" y="9609"/>
                      <a:pt x="39370" y="8339"/>
                    </a:cubicBezTo>
                    <a:cubicBezTo>
                      <a:pt x="28575" y="-551"/>
                      <a:pt x="11430" y="-3726"/>
                      <a:pt x="0" y="57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17"/>
              <p:cNvSpPr/>
              <p:nvPr/>
            </p:nvSpPr>
            <p:spPr>
              <a:xfrm flipH="1">
                <a:off x="7024908" y="4328683"/>
                <a:ext cx="32782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17"/>
              <p:cNvSpPr/>
              <p:nvPr/>
            </p:nvSpPr>
            <p:spPr>
              <a:xfrm flipH="1">
                <a:off x="7040209" y="4384758"/>
                <a:ext cx="67472" cy="71085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17"/>
              <p:cNvSpPr/>
              <p:nvPr/>
            </p:nvSpPr>
            <p:spPr>
              <a:xfrm flipH="1">
                <a:off x="7092607" y="4356131"/>
                <a:ext cx="38827" cy="39142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17"/>
              <p:cNvSpPr/>
              <p:nvPr/>
            </p:nvSpPr>
            <p:spPr>
              <a:xfrm flipH="1">
                <a:off x="7359829" y="4465211"/>
                <a:ext cx="274741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71713" h="211953" extrusionOk="0">
                    <a:moveTo>
                      <a:pt x="170514" y="44948"/>
                    </a:moveTo>
                    <a:cubicBezTo>
                      <a:pt x="167974" y="38598"/>
                      <a:pt x="160354" y="34153"/>
                      <a:pt x="154004" y="36693"/>
                    </a:cubicBezTo>
                    <a:cubicBezTo>
                      <a:pt x="160354" y="29708"/>
                      <a:pt x="164799" y="21453"/>
                      <a:pt x="166704" y="12563"/>
                    </a:cubicBezTo>
                    <a:cubicBezTo>
                      <a:pt x="167339" y="9388"/>
                      <a:pt x="167974" y="5578"/>
                      <a:pt x="166069" y="3038"/>
                    </a:cubicBezTo>
                    <a:cubicBezTo>
                      <a:pt x="164164" y="498"/>
                      <a:pt x="159719" y="-772"/>
                      <a:pt x="156544" y="498"/>
                    </a:cubicBezTo>
                    <a:cubicBezTo>
                      <a:pt x="153369" y="1133"/>
                      <a:pt x="150194" y="3673"/>
                      <a:pt x="147654" y="6213"/>
                    </a:cubicBezTo>
                    <a:cubicBezTo>
                      <a:pt x="118444" y="32248"/>
                      <a:pt x="101934" y="70983"/>
                      <a:pt x="101299" y="110353"/>
                    </a:cubicBezTo>
                    <a:cubicBezTo>
                      <a:pt x="89234" y="76063"/>
                      <a:pt x="70819" y="43678"/>
                      <a:pt x="47324" y="16373"/>
                    </a:cubicBezTo>
                    <a:cubicBezTo>
                      <a:pt x="45419" y="13833"/>
                      <a:pt x="41609" y="13833"/>
                      <a:pt x="39069" y="15738"/>
                    </a:cubicBezTo>
                    <a:cubicBezTo>
                      <a:pt x="36529" y="17643"/>
                      <a:pt x="36529" y="21453"/>
                      <a:pt x="38434" y="23993"/>
                    </a:cubicBezTo>
                    <a:cubicBezTo>
                      <a:pt x="68279" y="58283"/>
                      <a:pt x="89234" y="100193"/>
                      <a:pt x="99394" y="145278"/>
                    </a:cubicBezTo>
                    <a:cubicBezTo>
                      <a:pt x="75899" y="126863"/>
                      <a:pt x="46054" y="113528"/>
                      <a:pt x="16844" y="118608"/>
                    </a:cubicBezTo>
                    <a:cubicBezTo>
                      <a:pt x="12399" y="119243"/>
                      <a:pt x="7954" y="120513"/>
                      <a:pt x="4779" y="123053"/>
                    </a:cubicBezTo>
                    <a:cubicBezTo>
                      <a:pt x="1604" y="125593"/>
                      <a:pt x="-936" y="130673"/>
                      <a:pt x="334" y="134483"/>
                    </a:cubicBezTo>
                    <a:cubicBezTo>
                      <a:pt x="1604" y="138928"/>
                      <a:pt x="6049" y="141468"/>
                      <a:pt x="10494" y="142103"/>
                    </a:cubicBezTo>
                    <a:cubicBezTo>
                      <a:pt x="14939" y="142738"/>
                      <a:pt x="19384" y="141468"/>
                      <a:pt x="23829" y="140833"/>
                    </a:cubicBezTo>
                    <a:cubicBezTo>
                      <a:pt x="19384" y="142103"/>
                      <a:pt x="18114" y="148453"/>
                      <a:pt x="20654" y="152263"/>
                    </a:cubicBezTo>
                    <a:cubicBezTo>
                      <a:pt x="23194" y="156073"/>
                      <a:pt x="28274" y="157978"/>
                      <a:pt x="32719" y="158613"/>
                    </a:cubicBezTo>
                    <a:cubicBezTo>
                      <a:pt x="42244" y="160518"/>
                      <a:pt x="53039" y="159883"/>
                      <a:pt x="61929" y="156073"/>
                    </a:cubicBezTo>
                    <a:cubicBezTo>
                      <a:pt x="60659" y="159883"/>
                      <a:pt x="63199" y="164328"/>
                      <a:pt x="67009" y="166233"/>
                    </a:cubicBezTo>
                    <a:cubicBezTo>
                      <a:pt x="70819" y="168138"/>
                      <a:pt x="74629" y="168138"/>
                      <a:pt x="79074" y="167503"/>
                    </a:cubicBezTo>
                    <a:cubicBezTo>
                      <a:pt x="87964" y="166233"/>
                      <a:pt x="96854" y="163058"/>
                      <a:pt x="102569" y="154168"/>
                    </a:cubicBezTo>
                    <a:cubicBezTo>
                      <a:pt x="105744" y="171313"/>
                      <a:pt x="107649" y="188458"/>
                      <a:pt x="107649" y="206238"/>
                    </a:cubicBezTo>
                    <a:cubicBezTo>
                      <a:pt x="107649" y="209413"/>
                      <a:pt x="110189" y="211953"/>
                      <a:pt x="113364" y="211953"/>
                    </a:cubicBezTo>
                    <a:cubicBezTo>
                      <a:pt x="113364" y="211953"/>
                      <a:pt x="113364" y="211953"/>
                      <a:pt x="113364" y="211953"/>
                    </a:cubicBezTo>
                    <a:cubicBezTo>
                      <a:pt x="116539" y="211953"/>
                      <a:pt x="119079" y="209413"/>
                      <a:pt x="119079" y="206238"/>
                    </a:cubicBezTo>
                    <a:cubicBezTo>
                      <a:pt x="119079" y="177663"/>
                      <a:pt x="114634" y="149088"/>
                      <a:pt x="106379" y="121148"/>
                    </a:cubicBezTo>
                    <a:cubicBezTo>
                      <a:pt x="127969" y="123688"/>
                      <a:pt x="145749" y="112258"/>
                      <a:pt x="157814" y="96383"/>
                    </a:cubicBezTo>
                    <a:cubicBezTo>
                      <a:pt x="160354" y="93208"/>
                      <a:pt x="162259" y="89398"/>
                      <a:pt x="161624" y="85588"/>
                    </a:cubicBezTo>
                    <a:cubicBezTo>
                      <a:pt x="161624" y="81778"/>
                      <a:pt x="157814" y="77968"/>
                      <a:pt x="154004" y="79238"/>
                    </a:cubicBezTo>
                    <a:cubicBezTo>
                      <a:pt x="159084" y="74793"/>
                      <a:pt x="164799" y="70348"/>
                      <a:pt x="168609" y="64633"/>
                    </a:cubicBezTo>
                    <a:cubicBezTo>
                      <a:pt x="171149" y="58918"/>
                      <a:pt x="173054" y="51298"/>
                      <a:pt x="170514" y="44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17"/>
              <p:cNvSpPr/>
              <p:nvPr/>
            </p:nvSpPr>
            <p:spPr>
              <a:xfrm flipH="1">
                <a:off x="7674681" y="4380129"/>
                <a:ext cx="26571" cy="28118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17574" extrusionOk="0">
                    <a:moveTo>
                      <a:pt x="5178" y="2872"/>
                    </a:moveTo>
                    <a:cubicBezTo>
                      <a:pt x="2003" y="4142"/>
                      <a:pt x="-537" y="7952"/>
                      <a:pt x="98" y="11762"/>
                    </a:cubicBezTo>
                    <a:cubicBezTo>
                      <a:pt x="733" y="15572"/>
                      <a:pt x="4543" y="18112"/>
                      <a:pt x="8353" y="17477"/>
                    </a:cubicBezTo>
                    <a:cubicBezTo>
                      <a:pt x="10258" y="16842"/>
                      <a:pt x="12798" y="15572"/>
                      <a:pt x="14068" y="13667"/>
                    </a:cubicBezTo>
                    <a:cubicBezTo>
                      <a:pt x="15338" y="11762"/>
                      <a:pt x="16608" y="9222"/>
                      <a:pt x="16608" y="6682"/>
                    </a:cubicBezTo>
                    <a:cubicBezTo>
                      <a:pt x="16608" y="4142"/>
                      <a:pt x="15338" y="1602"/>
                      <a:pt x="13433" y="332"/>
                    </a:cubicBezTo>
                    <a:cubicBezTo>
                      <a:pt x="10893" y="-303"/>
                      <a:pt x="8353" y="-303"/>
                      <a:pt x="5178" y="28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17"/>
              <p:cNvSpPr/>
              <p:nvPr/>
            </p:nvSpPr>
            <p:spPr>
              <a:xfrm flipH="1">
                <a:off x="7605191" y="4347582"/>
                <a:ext cx="30530" cy="28416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17760" extrusionOk="0">
                    <a:moveTo>
                      <a:pt x="4862" y="2258"/>
                    </a:moveTo>
                    <a:cubicBezTo>
                      <a:pt x="3592" y="3528"/>
                      <a:pt x="1687" y="5433"/>
                      <a:pt x="1052" y="7338"/>
                    </a:cubicBezTo>
                    <a:cubicBezTo>
                      <a:pt x="-218" y="9243"/>
                      <a:pt x="-218" y="11783"/>
                      <a:pt x="417" y="13688"/>
                    </a:cubicBezTo>
                    <a:cubicBezTo>
                      <a:pt x="1052" y="15593"/>
                      <a:pt x="2957" y="16863"/>
                      <a:pt x="4862" y="17498"/>
                    </a:cubicBezTo>
                    <a:cubicBezTo>
                      <a:pt x="6767" y="18133"/>
                      <a:pt x="8672" y="17498"/>
                      <a:pt x="10577" y="16863"/>
                    </a:cubicBezTo>
                    <a:cubicBezTo>
                      <a:pt x="13752" y="15593"/>
                      <a:pt x="16292" y="13688"/>
                      <a:pt x="17562" y="11148"/>
                    </a:cubicBezTo>
                    <a:cubicBezTo>
                      <a:pt x="18832" y="9243"/>
                      <a:pt x="19467" y="7338"/>
                      <a:pt x="18832" y="5433"/>
                    </a:cubicBezTo>
                    <a:cubicBezTo>
                      <a:pt x="18197" y="2893"/>
                      <a:pt x="15657" y="988"/>
                      <a:pt x="13117" y="353"/>
                    </a:cubicBezTo>
                    <a:cubicBezTo>
                      <a:pt x="9942" y="-282"/>
                      <a:pt x="6767" y="-282"/>
                      <a:pt x="4862" y="22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17"/>
              <p:cNvSpPr/>
              <p:nvPr/>
            </p:nvSpPr>
            <p:spPr>
              <a:xfrm flipH="1">
                <a:off x="7620163" y="4432565"/>
                <a:ext cx="30213" cy="33621"/>
              </a:xfrm>
              <a:custGeom>
                <a:avLst/>
                <a:gdLst/>
                <a:ahLst/>
                <a:cxnLst/>
                <a:rect l="l" t="t" r="r" b="b"/>
                <a:pathLst>
                  <a:path w="18883" h="21013" extrusionOk="0">
                    <a:moveTo>
                      <a:pt x="3861" y="4391"/>
                    </a:moveTo>
                    <a:cubicBezTo>
                      <a:pt x="51" y="6931"/>
                      <a:pt x="-1219" y="12646"/>
                      <a:pt x="1321" y="16456"/>
                    </a:cubicBezTo>
                    <a:cubicBezTo>
                      <a:pt x="3861" y="20266"/>
                      <a:pt x="8941" y="22171"/>
                      <a:pt x="12751" y="20266"/>
                    </a:cubicBezTo>
                    <a:cubicBezTo>
                      <a:pt x="15291" y="18996"/>
                      <a:pt x="17196" y="17091"/>
                      <a:pt x="17831" y="14551"/>
                    </a:cubicBezTo>
                    <a:cubicBezTo>
                      <a:pt x="19101" y="12011"/>
                      <a:pt x="19101" y="8836"/>
                      <a:pt x="18466" y="6296"/>
                    </a:cubicBezTo>
                    <a:cubicBezTo>
                      <a:pt x="17831" y="3756"/>
                      <a:pt x="15291" y="1216"/>
                      <a:pt x="12751" y="581"/>
                    </a:cubicBezTo>
                    <a:cubicBezTo>
                      <a:pt x="9576" y="-1324"/>
                      <a:pt x="7671" y="1851"/>
                      <a:pt x="3861" y="43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17"/>
              <p:cNvSpPr/>
              <p:nvPr/>
            </p:nvSpPr>
            <p:spPr>
              <a:xfrm flipH="1">
                <a:off x="6900449" y="5074312"/>
                <a:ext cx="146882" cy="243142"/>
              </a:xfrm>
              <a:custGeom>
                <a:avLst/>
                <a:gdLst/>
                <a:ahLst/>
                <a:cxnLst/>
                <a:rect l="l" t="t" r="r" b="b"/>
                <a:pathLst>
                  <a:path w="91801" h="151964" extrusionOk="0">
                    <a:moveTo>
                      <a:pt x="89262" y="834"/>
                    </a:moveTo>
                    <a:cubicBezTo>
                      <a:pt x="86722" y="-436"/>
                      <a:pt x="83547" y="-436"/>
                      <a:pt x="82277" y="2104"/>
                    </a:cubicBezTo>
                    <a:cubicBezTo>
                      <a:pt x="65132" y="26869"/>
                      <a:pt x="53067" y="56079"/>
                      <a:pt x="47352" y="86559"/>
                    </a:cubicBezTo>
                    <a:cubicBezTo>
                      <a:pt x="46717" y="64334"/>
                      <a:pt x="36557" y="42744"/>
                      <a:pt x="20047" y="28139"/>
                    </a:cubicBezTo>
                    <a:cubicBezTo>
                      <a:pt x="17507" y="25599"/>
                      <a:pt x="14332" y="23694"/>
                      <a:pt x="11157" y="23059"/>
                    </a:cubicBezTo>
                    <a:cubicBezTo>
                      <a:pt x="7982" y="22424"/>
                      <a:pt x="3537" y="23059"/>
                      <a:pt x="1632" y="25599"/>
                    </a:cubicBezTo>
                    <a:cubicBezTo>
                      <a:pt x="-1543" y="29409"/>
                      <a:pt x="362" y="35759"/>
                      <a:pt x="3537" y="39569"/>
                    </a:cubicBezTo>
                    <a:cubicBezTo>
                      <a:pt x="6712" y="43379"/>
                      <a:pt x="11157" y="46554"/>
                      <a:pt x="14332" y="50364"/>
                    </a:cubicBezTo>
                    <a:cubicBezTo>
                      <a:pt x="11792" y="47189"/>
                      <a:pt x="5442" y="48459"/>
                      <a:pt x="3537" y="52269"/>
                    </a:cubicBezTo>
                    <a:cubicBezTo>
                      <a:pt x="1632" y="56079"/>
                      <a:pt x="2902" y="61159"/>
                      <a:pt x="6077" y="64334"/>
                    </a:cubicBezTo>
                    <a:cubicBezTo>
                      <a:pt x="9252" y="67509"/>
                      <a:pt x="13062" y="70049"/>
                      <a:pt x="16237" y="71954"/>
                    </a:cubicBezTo>
                    <a:cubicBezTo>
                      <a:pt x="27032" y="78939"/>
                      <a:pt x="36557" y="87829"/>
                      <a:pt x="46717" y="92274"/>
                    </a:cubicBezTo>
                    <a:cubicBezTo>
                      <a:pt x="43542" y="110689"/>
                      <a:pt x="42907" y="129104"/>
                      <a:pt x="44177" y="147519"/>
                    </a:cubicBezTo>
                    <a:cubicBezTo>
                      <a:pt x="44177" y="149424"/>
                      <a:pt x="46082" y="151329"/>
                      <a:pt x="47987" y="151964"/>
                    </a:cubicBezTo>
                    <a:cubicBezTo>
                      <a:pt x="48622" y="151964"/>
                      <a:pt x="49257" y="151964"/>
                      <a:pt x="49892" y="151964"/>
                    </a:cubicBezTo>
                    <a:cubicBezTo>
                      <a:pt x="52432" y="151964"/>
                      <a:pt x="54972" y="149424"/>
                      <a:pt x="54337" y="146249"/>
                    </a:cubicBezTo>
                    <a:cubicBezTo>
                      <a:pt x="49892" y="97989"/>
                      <a:pt x="63227" y="47189"/>
                      <a:pt x="91167" y="7184"/>
                    </a:cubicBezTo>
                    <a:cubicBezTo>
                      <a:pt x="92437" y="5279"/>
                      <a:pt x="91802" y="2104"/>
                      <a:pt x="89262" y="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17"/>
              <p:cNvSpPr/>
              <p:nvPr/>
            </p:nvSpPr>
            <p:spPr>
              <a:xfrm flipH="1">
                <a:off x="6594624" y="4782985"/>
                <a:ext cx="443333" cy="434931"/>
              </a:xfrm>
              <a:custGeom>
                <a:avLst/>
                <a:gdLst/>
                <a:ahLst/>
                <a:cxnLst/>
                <a:rect l="l" t="t" r="r" b="b"/>
                <a:pathLst>
                  <a:path w="277083" h="271832" extrusionOk="0">
                    <a:moveTo>
                      <a:pt x="141188" y="90193"/>
                    </a:moveTo>
                    <a:cubicBezTo>
                      <a:pt x="136108" y="67333"/>
                      <a:pt x="136108" y="43203"/>
                      <a:pt x="140553" y="20343"/>
                    </a:cubicBezTo>
                    <a:cubicBezTo>
                      <a:pt x="142458" y="11453"/>
                      <a:pt x="147538" y="23"/>
                      <a:pt x="156428" y="23"/>
                    </a:cubicBezTo>
                    <a:cubicBezTo>
                      <a:pt x="167223" y="-612"/>
                      <a:pt x="172303" y="12088"/>
                      <a:pt x="174843" y="22883"/>
                    </a:cubicBezTo>
                    <a:cubicBezTo>
                      <a:pt x="174208" y="11453"/>
                      <a:pt x="186273" y="1928"/>
                      <a:pt x="197068" y="5103"/>
                    </a:cubicBezTo>
                    <a:cubicBezTo>
                      <a:pt x="207863" y="8278"/>
                      <a:pt x="212943" y="22883"/>
                      <a:pt x="206593" y="32408"/>
                    </a:cubicBezTo>
                    <a:cubicBezTo>
                      <a:pt x="207863" y="19708"/>
                      <a:pt x="225643" y="13993"/>
                      <a:pt x="235803" y="21613"/>
                    </a:cubicBezTo>
                    <a:cubicBezTo>
                      <a:pt x="245963" y="29233"/>
                      <a:pt x="248503" y="43838"/>
                      <a:pt x="244058" y="55903"/>
                    </a:cubicBezTo>
                    <a:cubicBezTo>
                      <a:pt x="239613" y="67968"/>
                      <a:pt x="230723" y="77493"/>
                      <a:pt x="221833" y="86383"/>
                    </a:cubicBezTo>
                    <a:cubicBezTo>
                      <a:pt x="212943" y="95273"/>
                      <a:pt x="202783" y="104163"/>
                      <a:pt x="197703" y="115593"/>
                    </a:cubicBezTo>
                    <a:cubicBezTo>
                      <a:pt x="216118" y="106703"/>
                      <a:pt x="237073" y="102893"/>
                      <a:pt x="258028" y="104163"/>
                    </a:cubicBezTo>
                    <a:cubicBezTo>
                      <a:pt x="265648" y="104798"/>
                      <a:pt x="274538" y="106703"/>
                      <a:pt x="276443" y="114323"/>
                    </a:cubicBezTo>
                    <a:cubicBezTo>
                      <a:pt x="278348" y="119403"/>
                      <a:pt x="275808" y="125753"/>
                      <a:pt x="271363" y="129563"/>
                    </a:cubicBezTo>
                    <a:cubicBezTo>
                      <a:pt x="266918" y="133373"/>
                      <a:pt x="261838" y="135278"/>
                      <a:pt x="256123" y="136548"/>
                    </a:cubicBezTo>
                    <a:cubicBezTo>
                      <a:pt x="264378" y="133373"/>
                      <a:pt x="273903" y="139723"/>
                      <a:pt x="275173" y="147978"/>
                    </a:cubicBezTo>
                    <a:cubicBezTo>
                      <a:pt x="276443" y="156233"/>
                      <a:pt x="268823" y="165123"/>
                      <a:pt x="260568" y="164488"/>
                    </a:cubicBezTo>
                    <a:cubicBezTo>
                      <a:pt x="270728" y="162583"/>
                      <a:pt x="278348" y="177188"/>
                      <a:pt x="273268" y="186713"/>
                    </a:cubicBezTo>
                    <a:cubicBezTo>
                      <a:pt x="268823" y="196238"/>
                      <a:pt x="257393" y="200683"/>
                      <a:pt x="247233" y="202588"/>
                    </a:cubicBezTo>
                    <a:cubicBezTo>
                      <a:pt x="219293" y="207668"/>
                      <a:pt x="188813" y="200048"/>
                      <a:pt x="163413" y="180363"/>
                    </a:cubicBezTo>
                    <a:cubicBezTo>
                      <a:pt x="171033" y="198143"/>
                      <a:pt x="179288" y="216558"/>
                      <a:pt x="179288" y="236243"/>
                    </a:cubicBezTo>
                    <a:cubicBezTo>
                      <a:pt x="179288" y="243228"/>
                      <a:pt x="178653" y="250213"/>
                      <a:pt x="175478" y="255928"/>
                    </a:cubicBezTo>
                    <a:cubicBezTo>
                      <a:pt x="172303" y="261643"/>
                      <a:pt x="165953" y="266088"/>
                      <a:pt x="158968" y="266088"/>
                    </a:cubicBezTo>
                    <a:cubicBezTo>
                      <a:pt x="151983" y="266088"/>
                      <a:pt x="145633" y="259738"/>
                      <a:pt x="146268" y="252753"/>
                    </a:cubicBezTo>
                    <a:cubicBezTo>
                      <a:pt x="144998" y="262913"/>
                      <a:pt x="136108" y="272438"/>
                      <a:pt x="125948" y="271803"/>
                    </a:cubicBezTo>
                    <a:cubicBezTo>
                      <a:pt x="115788" y="271168"/>
                      <a:pt x="107533" y="259103"/>
                      <a:pt x="112613" y="250213"/>
                    </a:cubicBezTo>
                    <a:cubicBezTo>
                      <a:pt x="110708" y="258468"/>
                      <a:pt x="103723" y="264818"/>
                      <a:pt x="95468" y="265453"/>
                    </a:cubicBezTo>
                    <a:cubicBezTo>
                      <a:pt x="87213" y="266088"/>
                      <a:pt x="78958" y="261008"/>
                      <a:pt x="75783" y="253388"/>
                    </a:cubicBezTo>
                    <a:cubicBezTo>
                      <a:pt x="72608" y="245768"/>
                      <a:pt x="74513" y="236878"/>
                      <a:pt x="77688" y="229258"/>
                    </a:cubicBezTo>
                    <a:cubicBezTo>
                      <a:pt x="85308" y="208303"/>
                      <a:pt x="98008" y="189888"/>
                      <a:pt x="113248" y="174013"/>
                    </a:cubicBezTo>
                    <a:cubicBezTo>
                      <a:pt x="93563" y="188618"/>
                      <a:pt x="70068" y="198778"/>
                      <a:pt x="45938" y="203223"/>
                    </a:cubicBezTo>
                    <a:cubicBezTo>
                      <a:pt x="37683" y="205128"/>
                      <a:pt x="27523" y="205128"/>
                      <a:pt x="21808" y="199413"/>
                    </a:cubicBezTo>
                    <a:cubicBezTo>
                      <a:pt x="16728" y="194333"/>
                      <a:pt x="16093" y="185443"/>
                      <a:pt x="19268" y="179093"/>
                    </a:cubicBezTo>
                    <a:cubicBezTo>
                      <a:pt x="22443" y="172743"/>
                      <a:pt x="28793" y="167663"/>
                      <a:pt x="35778" y="165758"/>
                    </a:cubicBezTo>
                    <a:cubicBezTo>
                      <a:pt x="29428" y="165758"/>
                      <a:pt x="23078" y="165123"/>
                      <a:pt x="17363" y="162583"/>
                    </a:cubicBezTo>
                    <a:cubicBezTo>
                      <a:pt x="11648" y="160043"/>
                      <a:pt x="6568" y="154963"/>
                      <a:pt x="5933" y="148613"/>
                    </a:cubicBezTo>
                    <a:cubicBezTo>
                      <a:pt x="5298" y="142263"/>
                      <a:pt x="9108" y="135278"/>
                      <a:pt x="15458" y="134643"/>
                    </a:cubicBezTo>
                    <a:cubicBezTo>
                      <a:pt x="9108" y="137183"/>
                      <a:pt x="1488" y="131468"/>
                      <a:pt x="218" y="124483"/>
                    </a:cubicBezTo>
                    <a:cubicBezTo>
                      <a:pt x="-1052" y="117498"/>
                      <a:pt x="3393" y="111148"/>
                      <a:pt x="9108" y="107338"/>
                    </a:cubicBezTo>
                    <a:cubicBezTo>
                      <a:pt x="14823" y="103528"/>
                      <a:pt x="21808" y="102893"/>
                      <a:pt x="28793" y="102258"/>
                    </a:cubicBezTo>
                    <a:cubicBezTo>
                      <a:pt x="53558" y="101623"/>
                      <a:pt x="78323" y="111148"/>
                      <a:pt x="96738" y="125118"/>
                    </a:cubicBezTo>
                    <a:cubicBezTo>
                      <a:pt x="76418" y="111783"/>
                      <a:pt x="60543" y="91463"/>
                      <a:pt x="51653" y="69238"/>
                    </a:cubicBezTo>
                    <a:cubicBezTo>
                      <a:pt x="48478" y="61618"/>
                      <a:pt x="47843" y="50188"/>
                      <a:pt x="54828" y="46378"/>
                    </a:cubicBezTo>
                    <a:cubicBezTo>
                      <a:pt x="58638" y="44473"/>
                      <a:pt x="63718" y="45108"/>
                      <a:pt x="67528" y="47648"/>
                    </a:cubicBezTo>
                    <a:cubicBezTo>
                      <a:pt x="71338" y="49553"/>
                      <a:pt x="73878" y="53363"/>
                      <a:pt x="77053" y="56538"/>
                    </a:cubicBezTo>
                    <a:cubicBezTo>
                      <a:pt x="73878" y="52093"/>
                      <a:pt x="71338" y="47013"/>
                      <a:pt x="71973" y="41933"/>
                    </a:cubicBezTo>
                    <a:cubicBezTo>
                      <a:pt x="71973" y="36853"/>
                      <a:pt x="75783" y="31138"/>
                      <a:pt x="80863" y="29868"/>
                    </a:cubicBezTo>
                    <a:cubicBezTo>
                      <a:pt x="85943" y="27963"/>
                      <a:pt x="92293" y="31138"/>
                      <a:pt x="93563" y="36218"/>
                    </a:cubicBezTo>
                    <a:cubicBezTo>
                      <a:pt x="90388" y="31773"/>
                      <a:pt x="93563" y="24788"/>
                      <a:pt x="98643" y="22883"/>
                    </a:cubicBezTo>
                    <a:cubicBezTo>
                      <a:pt x="103723" y="20978"/>
                      <a:pt x="109438" y="22883"/>
                      <a:pt x="113883" y="26058"/>
                    </a:cubicBezTo>
                    <a:cubicBezTo>
                      <a:pt x="118328" y="29233"/>
                      <a:pt x="120868" y="34313"/>
                      <a:pt x="123408" y="39393"/>
                    </a:cubicBezTo>
                    <a:cubicBezTo>
                      <a:pt x="132298" y="54633"/>
                      <a:pt x="138648" y="73048"/>
                      <a:pt x="141188" y="901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17"/>
              <p:cNvSpPr/>
              <p:nvPr/>
            </p:nvSpPr>
            <p:spPr>
              <a:xfrm flipH="1">
                <a:off x="6815266" y="4968960"/>
                <a:ext cx="2725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17036" h="13458" extrusionOk="0">
                    <a:moveTo>
                      <a:pt x="6350" y="0"/>
                    </a:moveTo>
                    <a:cubicBezTo>
                      <a:pt x="3175" y="0"/>
                      <a:pt x="0" y="3175"/>
                      <a:pt x="0" y="6350"/>
                    </a:cubicBezTo>
                    <a:cubicBezTo>
                      <a:pt x="0" y="9525"/>
                      <a:pt x="3175" y="12700"/>
                      <a:pt x="6350" y="13335"/>
                    </a:cubicBezTo>
                    <a:cubicBezTo>
                      <a:pt x="9525" y="13970"/>
                      <a:pt x="13335" y="12065"/>
                      <a:pt x="15240" y="9525"/>
                    </a:cubicBezTo>
                    <a:cubicBezTo>
                      <a:pt x="16510" y="7620"/>
                      <a:pt x="17780" y="4445"/>
                      <a:pt x="16510" y="2540"/>
                    </a:cubicBezTo>
                    <a:cubicBezTo>
                      <a:pt x="15875" y="0"/>
                      <a:pt x="13335" y="0"/>
                      <a:pt x="63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17"/>
              <p:cNvSpPr/>
              <p:nvPr/>
            </p:nvSpPr>
            <p:spPr>
              <a:xfrm flipH="1">
                <a:off x="6750283" y="4980138"/>
                <a:ext cx="26354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16471" h="14630" extrusionOk="0">
                    <a:moveTo>
                      <a:pt x="6449" y="0"/>
                    </a:moveTo>
                    <a:cubicBezTo>
                      <a:pt x="3274" y="0"/>
                      <a:pt x="734" y="3175"/>
                      <a:pt x="99" y="6350"/>
                    </a:cubicBezTo>
                    <a:cubicBezTo>
                      <a:pt x="-536" y="9525"/>
                      <a:pt x="2004" y="12700"/>
                      <a:pt x="4544" y="13970"/>
                    </a:cubicBezTo>
                    <a:cubicBezTo>
                      <a:pt x="7719" y="15240"/>
                      <a:pt x="10894" y="14605"/>
                      <a:pt x="13434" y="12700"/>
                    </a:cubicBezTo>
                    <a:cubicBezTo>
                      <a:pt x="15974" y="10795"/>
                      <a:pt x="17244" y="6985"/>
                      <a:pt x="15974" y="3810"/>
                    </a:cubicBezTo>
                    <a:cubicBezTo>
                      <a:pt x="15339" y="635"/>
                      <a:pt x="10894" y="0"/>
                      <a:pt x="6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17"/>
              <p:cNvSpPr/>
              <p:nvPr/>
            </p:nvSpPr>
            <p:spPr>
              <a:xfrm flipH="1">
                <a:off x="6785528" y="5017601"/>
                <a:ext cx="29067" cy="28179"/>
              </a:xfrm>
              <a:custGeom>
                <a:avLst/>
                <a:gdLst/>
                <a:ahLst/>
                <a:cxnLst/>
                <a:rect l="l" t="t" r="r" b="b"/>
                <a:pathLst>
                  <a:path w="18167" h="17612" extrusionOk="0">
                    <a:moveTo>
                      <a:pt x="10487" y="81"/>
                    </a:moveTo>
                    <a:cubicBezTo>
                      <a:pt x="6042" y="-554"/>
                      <a:pt x="1597" y="2621"/>
                      <a:pt x="327" y="6431"/>
                    </a:cubicBezTo>
                    <a:cubicBezTo>
                      <a:pt x="-943" y="10876"/>
                      <a:pt x="1597" y="15956"/>
                      <a:pt x="6042" y="17226"/>
                    </a:cubicBezTo>
                    <a:cubicBezTo>
                      <a:pt x="10487" y="18496"/>
                      <a:pt x="15567" y="16591"/>
                      <a:pt x="17472" y="12146"/>
                    </a:cubicBezTo>
                    <a:cubicBezTo>
                      <a:pt x="19377" y="8971"/>
                      <a:pt x="17472" y="3256"/>
                      <a:pt x="10487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17"/>
              <p:cNvSpPr/>
              <p:nvPr/>
            </p:nvSpPr>
            <p:spPr>
              <a:xfrm flipH="1">
                <a:off x="6998220" y="4620944"/>
                <a:ext cx="54331" cy="53904"/>
              </a:xfrm>
              <a:custGeom>
                <a:avLst/>
                <a:gdLst/>
                <a:ahLst/>
                <a:cxnLst/>
                <a:rect l="l" t="t" r="r" b="b"/>
                <a:pathLst>
                  <a:path w="33957" h="33690" extrusionOk="0">
                    <a:moveTo>
                      <a:pt x="2354" y="25091"/>
                    </a:moveTo>
                    <a:cubicBezTo>
                      <a:pt x="6164" y="32711"/>
                      <a:pt x="16959" y="35886"/>
                      <a:pt x="24579" y="32076"/>
                    </a:cubicBezTo>
                    <a:cubicBezTo>
                      <a:pt x="32199" y="28266"/>
                      <a:pt x="36009" y="18106"/>
                      <a:pt x="32834" y="10486"/>
                    </a:cubicBezTo>
                    <a:cubicBezTo>
                      <a:pt x="29659" y="2866"/>
                      <a:pt x="20134" y="-2214"/>
                      <a:pt x="11879" y="961"/>
                    </a:cubicBezTo>
                    <a:cubicBezTo>
                      <a:pt x="3624" y="3501"/>
                      <a:pt x="-3996" y="13661"/>
                      <a:pt x="2354" y="250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17"/>
              <p:cNvSpPr/>
              <p:nvPr/>
            </p:nvSpPr>
            <p:spPr>
              <a:xfrm flipH="1">
                <a:off x="6907301" y="4533267"/>
                <a:ext cx="57984" cy="50093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1308" extrusionOk="0">
                    <a:moveTo>
                      <a:pt x="4332" y="6226"/>
                    </a:moveTo>
                    <a:cubicBezTo>
                      <a:pt x="521" y="10036"/>
                      <a:pt x="-1383" y="17021"/>
                      <a:pt x="1157" y="22101"/>
                    </a:cubicBezTo>
                    <a:cubicBezTo>
                      <a:pt x="3062" y="26546"/>
                      <a:pt x="6871" y="29086"/>
                      <a:pt x="11317" y="30356"/>
                    </a:cubicBezTo>
                    <a:cubicBezTo>
                      <a:pt x="15762" y="31626"/>
                      <a:pt x="20207" y="31626"/>
                      <a:pt x="24652" y="30356"/>
                    </a:cubicBezTo>
                    <a:cubicBezTo>
                      <a:pt x="27192" y="29721"/>
                      <a:pt x="29732" y="29086"/>
                      <a:pt x="32271" y="27181"/>
                    </a:cubicBezTo>
                    <a:cubicBezTo>
                      <a:pt x="35446" y="24641"/>
                      <a:pt x="36717" y="20831"/>
                      <a:pt x="36082" y="17021"/>
                    </a:cubicBezTo>
                    <a:cubicBezTo>
                      <a:pt x="35446" y="13211"/>
                      <a:pt x="33542" y="9401"/>
                      <a:pt x="31002" y="6861"/>
                    </a:cubicBezTo>
                    <a:cubicBezTo>
                      <a:pt x="28462" y="4321"/>
                      <a:pt x="24652" y="2416"/>
                      <a:pt x="20842" y="511"/>
                    </a:cubicBezTo>
                    <a:cubicBezTo>
                      <a:pt x="17667" y="-759"/>
                      <a:pt x="13221" y="511"/>
                      <a:pt x="10682" y="2416"/>
                    </a:cubicBezTo>
                    <a:cubicBezTo>
                      <a:pt x="7507" y="3686"/>
                      <a:pt x="5602" y="4956"/>
                      <a:pt x="4332" y="6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17"/>
              <p:cNvSpPr/>
              <p:nvPr/>
            </p:nvSpPr>
            <p:spPr>
              <a:xfrm flipH="1">
                <a:off x="3836253" y="4997101"/>
                <a:ext cx="367130" cy="365443"/>
              </a:xfrm>
              <a:custGeom>
                <a:avLst/>
                <a:gdLst/>
                <a:ahLst/>
                <a:cxnLst/>
                <a:rect l="l" t="t" r="r" b="b"/>
                <a:pathLst>
                  <a:path w="229456" h="228402" extrusionOk="0">
                    <a:moveTo>
                      <a:pt x="56711" y="156404"/>
                    </a:moveTo>
                    <a:cubicBezTo>
                      <a:pt x="51631" y="164024"/>
                      <a:pt x="46551" y="172279"/>
                      <a:pt x="45281" y="181169"/>
                    </a:cubicBezTo>
                    <a:cubicBezTo>
                      <a:pt x="44011" y="190059"/>
                      <a:pt x="45916" y="200219"/>
                      <a:pt x="52901" y="205934"/>
                    </a:cubicBezTo>
                    <a:cubicBezTo>
                      <a:pt x="59886" y="211649"/>
                      <a:pt x="72586" y="211014"/>
                      <a:pt x="77031" y="202759"/>
                    </a:cubicBezTo>
                    <a:cubicBezTo>
                      <a:pt x="74491" y="211014"/>
                      <a:pt x="80206" y="220539"/>
                      <a:pt x="89096" y="221809"/>
                    </a:cubicBezTo>
                    <a:cubicBezTo>
                      <a:pt x="97351" y="223079"/>
                      <a:pt x="106241" y="216729"/>
                      <a:pt x="108146" y="208474"/>
                    </a:cubicBezTo>
                    <a:cubicBezTo>
                      <a:pt x="110051" y="220539"/>
                      <a:pt x="122751" y="230064"/>
                      <a:pt x="135451" y="228159"/>
                    </a:cubicBezTo>
                    <a:cubicBezTo>
                      <a:pt x="147516" y="226254"/>
                      <a:pt x="157041" y="213554"/>
                      <a:pt x="158946" y="193869"/>
                    </a:cubicBezTo>
                    <a:cubicBezTo>
                      <a:pt x="169106" y="197044"/>
                      <a:pt x="180536" y="199584"/>
                      <a:pt x="190061" y="195139"/>
                    </a:cubicBezTo>
                    <a:cubicBezTo>
                      <a:pt x="199586" y="190059"/>
                      <a:pt x="201491" y="173549"/>
                      <a:pt x="191966" y="170374"/>
                    </a:cubicBezTo>
                    <a:cubicBezTo>
                      <a:pt x="200221" y="172914"/>
                      <a:pt x="210381" y="167834"/>
                      <a:pt x="213556" y="160214"/>
                    </a:cubicBezTo>
                    <a:cubicBezTo>
                      <a:pt x="217366" y="152594"/>
                      <a:pt x="214191" y="141799"/>
                      <a:pt x="207206" y="137354"/>
                    </a:cubicBezTo>
                    <a:cubicBezTo>
                      <a:pt x="218636" y="140529"/>
                      <a:pt x="230066" y="128464"/>
                      <a:pt x="229431" y="117034"/>
                    </a:cubicBezTo>
                    <a:cubicBezTo>
                      <a:pt x="228796" y="105604"/>
                      <a:pt x="219271" y="95444"/>
                      <a:pt x="208476" y="90999"/>
                    </a:cubicBezTo>
                    <a:cubicBezTo>
                      <a:pt x="197681" y="86554"/>
                      <a:pt x="185616" y="86554"/>
                      <a:pt x="173551" y="85919"/>
                    </a:cubicBezTo>
                    <a:cubicBezTo>
                      <a:pt x="180536" y="71949"/>
                      <a:pt x="187521" y="56709"/>
                      <a:pt x="183711" y="42104"/>
                    </a:cubicBezTo>
                    <a:cubicBezTo>
                      <a:pt x="179901" y="26864"/>
                      <a:pt x="160216" y="16069"/>
                      <a:pt x="148786" y="26229"/>
                    </a:cubicBezTo>
                    <a:cubicBezTo>
                      <a:pt x="149421" y="16704"/>
                      <a:pt x="143071" y="7179"/>
                      <a:pt x="134181" y="4639"/>
                    </a:cubicBezTo>
                    <a:cubicBezTo>
                      <a:pt x="125291" y="2099"/>
                      <a:pt x="114496" y="5909"/>
                      <a:pt x="110051" y="14164"/>
                    </a:cubicBezTo>
                    <a:cubicBezTo>
                      <a:pt x="106241" y="1464"/>
                      <a:pt x="89096" y="-3616"/>
                      <a:pt x="77031" y="2734"/>
                    </a:cubicBezTo>
                    <a:cubicBezTo>
                      <a:pt x="64966" y="8449"/>
                      <a:pt x="58616" y="22419"/>
                      <a:pt x="57346" y="35119"/>
                    </a:cubicBezTo>
                    <a:cubicBezTo>
                      <a:pt x="56076" y="48454"/>
                      <a:pt x="59886" y="61154"/>
                      <a:pt x="63061" y="73854"/>
                    </a:cubicBezTo>
                    <a:cubicBezTo>
                      <a:pt x="52901" y="71949"/>
                      <a:pt x="42741" y="69409"/>
                      <a:pt x="32581" y="70679"/>
                    </a:cubicBezTo>
                    <a:cubicBezTo>
                      <a:pt x="22421" y="71949"/>
                      <a:pt x="12261" y="77029"/>
                      <a:pt x="7181" y="85919"/>
                    </a:cubicBezTo>
                    <a:cubicBezTo>
                      <a:pt x="2736" y="94809"/>
                      <a:pt x="5911" y="108144"/>
                      <a:pt x="15436" y="111954"/>
                    </a:cubicBezTo>
                    <a:cubicBezTo>
                      <a:pt x="9086" y="110049"/>
                      <a:pt x="1466" y="113859"/>
                      <a:pt x="196" y="120209"/>
                    </a:cubicBezTo>
                    <a:cubicBezTo>
                      <a:pt x="-1074" y="126559"/>
                      <a:pt x="4006" y="133544"/>
                      <a:pt x="10356" y="134179"/>
                    </a:cubicBezTo>
                    <a:cubicBezTo>
                      <a:pt x="831" y="143069"/>
                      <a:pt x="10991" y="160849"/>
                      <a:pt x="23691" y="162754"/>
                    </a:cubicBezTo>
                    <a:cubicBezTo>
                      <a:pt x="37026" y="166564"/>
                      <a:pt x="49091" y="158944"/>
                      <a:pt x="56711" y="1564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17"/>
              <p:cNvSpPr/>
              <p:nvPr/>
            </p:nvSpPr>
            <p:spPr>
              <a:xfrm flipH="1">
                <a:off x="3941463" y="5131445"/>
                <a:ext cx="141614" cy="143960"/>
              </a:xfrm>
              <a:custGeom>
                <a:avLst/>
                <a:gdLst/>
                <a:ahLst/>
                <a:cxnLst/>
                <a:rect l="l" t="t" r="r" b="b"/>
                <a:pathLst>
                  <a:path w="88509" h="89975" extrusionOk="0">
                    <a:moveTo>
                      <a:pt x="26609" y="53"/>
                    </a:moveTo>
                    <a:cubicBezTo>
                      <a:pt x="16449" y="53"/>
                      <a:pt x="7559" y="7038"/>
                      <a:pt x="3749" y="15928"/>
                    </a:cubicBezTo>
                    <a:cubicBezTo>
                      <a:pt x="-696" y="24818"/>
                      <a:pt x="-696" y="34978"/>
                      <a:pt x="1209" y="45138"/>
                    </a:cubicBezTo>
                    <a:cubicBezTo>
                      <a:pt x="3749" y="57838"/>
                      <a:pt x="10099" y="70538"/>
                      <a:pt x="19624" y="78793"/>
                    </a:cubicBezTo>
                    <a:cubicBezTo>
                      <a:pt x="29784" y="87683"/>
                      <a:pt x="43119" y="92128"/>
                      <a:pt x="56454" y="88953"/>
                    </a:cubicBezTo>
                    <a:cubicBezTo>
                      <a:pt x="71694" y="85778"/>
                      <a:pt x="83759" y="73078"/>
                      <a:pt x="87569" y="57838"/>
                    </a:cubicBezTo>
                    <a:cubicBezTo>
                      <a:pt x="90744" y="42598"/>
                      <a:pt x="85664" y="26723"/>
                      <a:pt x="75504" y="15293"/>
                    </a:cubicBezTo>
                    <a:cubicBezTo>
                      <a:pt x="64074" y="4498"/>
                      <a:pt x="48834" y="-582"/>
                      <a:pt x="26609" y="53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17"/>
              <p:cNvSpPr/>
              <p:nvPr/>
            </p:nvSpPr>
            <p:spPr>
              <a:xfrm flipH="1">
                <a:off x="3988405" y="5174776"/>
                <a:ext cx="49187" cy="53312"/>
              </a:xfrm>
              <a:custGeom>
                <a:avLst/>
                <a:gdLst/>
                <a:ahLst/>
                <a:cxnLst/>
                <a:rect l="l" t="t" r="r" b="b"/>
                <a:pathLst>
                  <a:path w="30742" h="33320" extrusionOk="0">
                    <a:moveTo>
                      <a:pt x="1358" y="11074"/>
                    </a:moveTo>
                    <a:cubicBezTo>
                      <a:pt x="-547" y="16154"/>
                      <a:pt x="-547" y="21234"/>
                      <a:pt x="1993" y="26314"/>
                    </a:cubicBezTo>
                    <a:cubicBezTo>
                      <a:pt x="4533" y="30759"/>
                      <a:pt x="8978" y="33299"/>
                      <a:pt x="14058" y="33299"/>
                    </a:cubicBezTo>
                    <a:cubicBezTo>
                      <a:pt x="26758" y="33934"/>
                      <a:pt x="33108" y="20599"/>
                      <a:pt x="29933" y="10439"/>
                    </a:cubicBezTo>
                    <a:cubicBezTo>
                      <a:pt x="28663" y="7264"/>
                      <a:pt x="27393" y="4724"/>
                      <a:pt x="24853" y="2819"/>
                    </a:cubicBezTo>
                    <a:cubicBezTo>
                      <a:pt x="15963" y="-3531"/>
                      <a:pt x="4533" y="1549"/>
                      <a:pt x="1358" y="11074"/>
                    </a:cubicBezTo>
                    <a:close/>
                  </a:path>
                </a:pathLst>
              </a:custGeom>
              <a:solidFill>
                <a:srgbClr val="CA9B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17"/>
              <p:cNvSpPr/>
              <p:nvPr/>
            </p:nvSpPr>
            <p:spPr>
              <a:xfrm flipH="1">
                <a:off x="5329953" y="4866339"/>
                <a:ext cx="54990" cy="132699"/>
              </a:xfrm>
              <a:custGeom>
                <a:avLst/>
                <a:gdLst/>
                <a:ahLst/>
                <a:cxnLst/>
                <a:rect l="l" t="t" r="r" b="b"/>
                <a:pathLst>
                  <a:path w="34369" h="82937" extrusionOk="0">
                    <a:moveTo>
                      <a:pt x="24250" y="0"/>
                    </a:moveTo>
                    <a:cubicBezTo>
                      <a:pt x="7740" y="20320"/>
                      <a:pt x="-1150" y="46355"/>
                      <a:pt x="120" y="72390"/>
                    </a:cubicBezTo>
                    <a:cubicBezTo>
                      <a:pt x="120" y="75565"/>
                      <a:pt x="755" y="79375"/>
                      <a:pt x="3295" y="81915"/>
                    </a:cubicBezTo>
                    <a:cubicBezTo>
                      <a:pt x="7105" y="84455"/>
                      <a:pt x="12185" y="81915"/>
                      <a:pt x="14725" y="78105"/>
                    </a:cubicBezTo>
                    <a:cubicBezTo>
                      <a:pt x="17265" y="74295"/>
                      <a:pt x="17265" y="69850"/>
                      <a:pt x="16630" y="65405"/>
                    </a:cubicBezTo>
                    <a:cubicBezTo>
                      <a:pt x="16630" y="68580"/>
                      <a:pt x="20440" y="71120"/>
                      <a:pt x="23615" y="71120"/>
                    </a:cubicBezTo>
                    <a:cubicBezTo>
                      <a:pt x="26790" y="71120"/>
                      <a:pt x="29965" y="68580"/>
                      <a:pt x="31235" y="65405"/>
                    </a:cubicBezTo>
                    <a:cubicBezTo>
                      <a:pt x="32505" y="62230"/>
                      <a:pt x="33140" y="59055"/>
                      <a:pt x="33775" y="55880"/>
                    </a:cubicBezTo>
                    <a:cubicBezTo>
                      <a:pt x="35680" y="37465"/>
                      <a:pt x="33140" y="18415"/>
                      <a:pt x="24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17"/>
              <p:cNvSpPr/>
              <p:nvPr/>
            </p:nvSpPr>
            <p:spPr>
              <a:xfrm flipH="1">
                <a:off x="5390857" y="4834484"/>
                <a:ext cx="128566" cy="51763"/>
              </a:xfrm>
              <a:custGeom>
                <a:avLst/>
                <a:gdLst/>
                <a:ahLst/>
                <a:cxnLst/>
                <a:rect l="l" t="t" r="r" b="b"/>
                <a:pathLst>
                  <a:path w="80354" h="32352" extrusionOk="0">
                    <a:moveTo>
                      <a:pt x="80355" y="12287"/>
                    </a:moveTo>
                    <a:cubicBezTo>
                      <a:pt x="69560" y="7207"/>
                      <a:pt x="58130" y="2762"/>
                      <a:pt x="46065" y="857"/>
                    </a:cubicBezTo>
                    <a:cubicBezTo>
                      <a:pt x="34000" y="-1048"/>
                      <a:pt x="21300" y="222"/>
                      <a:pt x="10505" y="4667"/>
                    </a:cubicBezTo>
                    <a:cubicBezTo>
                      <a:pt x="4790" y="7207"/>
                      <a:pt x="-1560" y="12922"/>
                      <a:pt x="345" y="19272"/>
                    </a:cubicBezTo>
                    <a:cubicBezTo>
                      <a:pt x="1615" y="24352"/>
                      <a:pt x="7330" y="26892"/>
                      <a:pt x="12410" y="26257"/>
                    </a:cubicBezTo>
                    <a:cubicBezTo>
                      <a:pt x="17490" y="25622"/>
                      <a:pt x="21935" y="23082"/>
                      <a:pt x="26380" y="19907"/>
                    </a:cubicBezTo>
                    <a:cubicBezTo>
                      <a:pt x="23205" y="23082"/>
                      <a:pt x="25745" y="28797"/>
                      <a:pt x="29555" y="30702"/>
                    </a:cubicBezTo>
                    <a:cubicBezTo>
                      <a:pt x="33365" y="32607"/>
                      <a:pt x="37810" y="32607"/>
                      <a:pt x="42255" y="31972"/>
                    </a:cubicBezTo>
                    <a:cubicBezTo>
                      <a:pt x="55590" y="30702"/>
                      <a:pt x="68925" y="24987"/>
                      <a:pt x="80355" y="12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17"/>
              <p:cNvSpPr/>
              <p:nvPr/>
            </p:nvSpPr>
            <p:spPr>
              <a:xfrm flipH="1">
                <a:off x="4560773" y="4432382"/>
                <a:ext cx="22089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17"/>
              <p:cNvSpPr/>
              <p:nvPr/>
            </p:nvSpPr>
            <p:spPr>
              <a:xfrm flipH="1">
                <a:off x="4632222" y="4525703"/>
                <a:ext cx="36853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17"/>
              <p:cNvSpPr/>
              <p:nvPr/>
            </p:nvSpPr>
            <p:spPr>
              <a:xfrm flipH="1">
                <a:off x="4404412" y="4851845"/>
                <a:ext cx="184789" cy="175757"/>
              </a:xfrm>
              <a:custGeom>
                <a:avLst/>
                <a:gdLst/>
                <a:ahLst/>
                <a:cxnLst/>
                <a:rect l="l" t="t" r="r" b="b"/>
                <a:pathLst>
                  <a:path w="115493" h="109848" extrusionOk="0">
                    <a:moveTo>
                      <a:pt x="57167" y="9057"/>
                    </a:moveTo>
                    <a:cubicBezTo>
                      <a:pt x="50817" y="-468"/>
                      <a:pt x="36212" y="-3008"/>
                      <a:pt x="27322" y="3977"/>
                    </a:cubicBezTo>
                    <a:cubicBezTo>
                      <a:pt x="18432" y="10962"/>
                      <a:pt x="17162" y="26202"/>
                      <a:pt x="25417" y="34457"/>
                    </a:cubicBezTo>
                    <a:cubicBezTo>
                      <a:pt x="14622" y="35092"/>
                      <a:pt x="3827" y="40807"/>
                      <a:pt x="652" y="50967"/>
                    </a:cubicBezTo>
                    <a:cubicBezTo>
                      <a:pt x="-2523" y="61127"/>
                      <a:pt x="6367" y="73827"/>
                      <a:pt x="17162" y="71922"/>
                    </a:cubicBezTo>
                    <a:cubicBezTo>
                      <a:pt x="8907" y="79542"/>
                      <a:pt x="8907" y="94147"/>
                      <a:pt x="17797" y="101767"/>
                    </a:cubicBezTo>
                    <a:cubicBezTo>
                      <a:pt x="26687" y="109387"/>
                      <a:pt x="40657" y="107482"/>
                      <a:pt x="47007" y="98592"/>
                    </a:cubicBezTo>
                    <a:cubicBezTo>
                      <a:pt x="52087" y="108117"/>
                      <a:pt x="65422" y="112562"/>
                      <a:pt x="75582" y="108117"/>
                    </a:cubicBezTo>
                    <a:cubicBezTo>
                      <a:pt x="85742" y="103037"/>
                      <a:pt x="90822" y="90337"/>
                      <a:pt x="86377" y="80177"/>
                    </a:cubicBezTo>
                    <a:cubicBezTo>
                      <a:pt x="95902" y="83987"/>
                      <a:pt x="107967" y="79542"/>
                      <a:pt x="113047" y="70652"/>
                    </a:cubicBezTo>
                    <a:cubicBezTo>
                      <a:pt x="118127" y="61762"/>
                      <a:pt x="114952" y="49062"/>
                      <a:pt x="106697" y="42712"/>
                    </a:cubicBezTo>
                    <a:cubicBezTo>
                      <a:pt x="113047" y="31282"/>
                      <a:pt x="108602" y="15407"/>
                      <a:pt x="97807" y="7787"/>
                    </a:cubicBezTo>
                    <a:cubicBezTo>
                      <a:pt x="87012" y="167"/>
                      <a:pt x="69867" y="2707"/>
                      <a:pt x="57167" y="9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17"/>
              <p:cNvSpPr/>
              <p:nvPr/>
            </p:nvSpPr>
            <p:spPr>
              <a:xfrm flipH="1">
                <a:off x="4472568" y="4912599"/>
                <a:ext cx="52019" cy="51661"/>
              </a:xfrm>
              <a:custGeom>
                <a:avLst/>
                <a:gdLst/>
                <a:ahLst/>
                <a:cxnLst/>
                <a:rect l="l" t="t" r="r" b="b"/>
                <a:pathLst>
                  <a:path w="32512" h="32288" extrusionOk="0">
                    <a:moveTo>
                      <a:pt x="13611" y="934"/>
                    </a:moveTo>
                    <a:cubicBezTo>
                      <a:pt x="7261" y="3474"/>
                      <a:pt x="1546" y="8554"/>
                      <a:pt x="276" y="14904"/>
                    </a:cubicBezTo>
                    <a:cubicBezTo>
                      <a:pt x="-994" y="21254"/>
                      <a:pt x="2181" y="28874"/>
                      <a:pt x="8531" y="31414"/>
                    </a:cubicBezTo>
                    <a:cubicBezTo>
                      <a:pt x="13611" y="33319"/>
                      <a:pt x="19961" y="32049"/>
                      <a:pt x="24406" y="28239"/>
                    </a:cubicBezTo>
                    <a:cubicBezTo>
                      <a:pt x="28216" y="25699"/>
                      <a:pt x="30756" y="21254"/>
                      <a:pt x="32026" y="16809"/>
                    </a:cubicBezTo>
                    <a:cubicBezTo>
                      <a:pt x="33296" y="12364"/>
                      <a:pt x="32026" y="7284"/>
                      <a:pt x="28851" y="4109"/>
                    </a:cubicBezTo>
                    <a:cubicBezTo>
                      <a:pt x="25676" y="1569"/>
                      <a:pt x="19961" y="-1606"/>
                      <a:pt x="13611" y="9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17"/>
              <p:cNvSpPr/>
              <p:nvPr/>
            </p:nvSpPr>
            <p:spPr>
              <a:xfrm flipH="1">
                <a:off x="4341854" y="5013668"/>
                <a:ext cx="54267" cy="55880"/>
              </a:xfrm>
              <a:custGeom>
                <a:avLst/>
                <a:gdLst/>
                <a:ahLst/>
                <a:cxnLst/>
                <a:rect l="l" t="t" r="r" b="b"/>
                <a:pathLst>
                  <a:path w="33917" h="34925" extrusionOk="0">
                    <a:moveTo>
                      <a:pt x="0" y="0"/>
                    </a:moveTo>
                    <a:cubicBezTo>
                      <a:pt x="1270" y="13970"/>
                      <a:pt x="10160" y="26670"/>
                      <a:pt x="22225" y="33020"/>
                    </a:cubicBezTo>
                    <a:cubicBezTo>
                      <a:pt x="24130" y="34290"/>
                      <a:pt x="26035" y="34925"/>
                      <a:pt x="28575" y="34925"/>
                    </a:cubicBezTo>
                    <a:cubicBezTo>
                      <a:pt x="30480" y="34925"/>
                      <a:pt x="33020" y="33655"/>
                      <a:pt x="33655" y="31750"/>
                    </a:cubicBezTo>
                    <a:cubicBezTo>
                      <a:pt x="34290" y="29845"/>
                      <a:pt x="33655" y="27305"/>
                      <a:pt x="33020" y="25400"/>
                    </a:cubicBezTo>
                    <a:cubicBezTo>
                      <a:pt x="27940" y="12065"/>
                      <a:pt x="15240" y="190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17"/>
              <p:cNvSpPr/>
              <p:nvPr/>
            </p:nvSpPr>
            <p:spPr>
              <a:xfrm flipH="1">
                <a:off x="4299404" y="4985084"/>
                <a:ext cx="68269" cy="31376"/>
              </a:xfrm>
              <a:custGeom>
                <a:avLst/>
                <a:gdLst/>
                <a:ahLst/>
                <a:cxnLst/>
                <a:rect l="l" t="t" r="r" b="b"/>
                <a:pathLst>
                  <a:path w="42668" h="19610" extrusionOk="0">
                    <a:moveTo>
                      <a:pt x="0" y="5799"/>
                    </a:moveTo>
                    <a:cubicBezTo>
                      <a:pt x="8890" y="12784"/>
                      <a:pt x="20320" y="17229"/>
                      <a:pt x="31750" y="19134"/>
                    </a:cubicBezTo>
                    <a:cubicBezTo>
                      <a:pt x="34290" y="19769"/>
                      <a:pt x="36830" y="19769"/>
                      <a:pt x="38735" y="19134"/>
                    </a:cubicBezTo>
                    <a:cubicBezTo>
                      <a:pt x="41275" y="18499"/>
                      <a:pt x="43180" y="15959"/>
                      <a:pt x="42545" y="13419"/>
                    </a:cubicBezTo>
                    <a:cubicBezTo>
                      <a:pt x="42545" y="11514"/>
                      <a:pt x="40640" y="9609"/>
                      <a:pt x="39370" y="8339"/>
                    </a:cubicBezTo>
                    <a:cubicBezTo>
                      <a:pt x="28575" y="-551"/>
                      <a:pt x="11430" y="-3726"/>
                      <a:pt x="0" y="57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17"/>
              <p:cNvSpPr/>
              <p:nvPr/>
            </p:nvSpPr>
            <p:spPr>
              <a:xfrm flipH="1">
                <a:off x="5185097" y="4328683"/>
                <a:ext cx="32782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17"/>
              <p:cNvSpPr/>
              <p:nvPr/>
            </p:nvSpPr>
            <p:spPr>
              <a:xfrm flipH="1">
                <a:off x="5200398" y="4384758"/>
                <a:ext cx="67472" cy="71085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17"/>
              <p:cNvSpPr/>
              <p:nvPr/>
            </p:nvSpPr>
            <p:spPr>
              <a:xfrm flipH="1">
                <a:off x="5252796" y="4356131"/>
                <a:ext cx="38827" cy="39142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17"/>
              <p:cNvSpPr/>
              <p:nvPr/>
            </p:nvSpPr>
            <p:spPr>
              <a:xfrm flipH="1">
                <a:off x="5520018" y="4465211"/>
                <a:ext cx="274741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71713" h="211953" extrusionOk="0">
                    <a:moveTo>
                      <a:pt x="170514" y="44948"/>
                    </a:moveTo>
                    <a:cubicBezTo>
                      <a:pt x="167974" y="38598"/>
                      <a:pt x="160354" y="34153"/>
                      <a:pt x="154004" y="36693"/>
                    </a:cubicBezTo>
                    <a:cubicBezTo>
                      <a:pt x="160354" y="29708"/>
                      <a:pt x="164799" y="21453"/>
                      <a:pt x="166704" y="12563"/>
                    </a:cubicBezTo>
                    <a:cubicBezTo>
                      <a:pt x="167339" y="9388"/>
                      <a:pt x="167974" y="5578"/>
                      <a:pt x="166069" y="3038"/>
                    </a:cubicBezTo>
                    <a:cubicBezTo>
                      <a:pt x="164164" y="498"/>
                      <a:pt x="159719" y="-772"/>
                      <a:pt x="156544" y="498"/>
                    </a:cubicBezTo>
                    <a:cubicBezTo>
                      <a:pt x="153369" y="1133"/>
                      <a:pt x="150194" y="3673"/>
                      <a:pt x="147654" y="6213"/>
                    </a:cubicBezTo>
                    <a:cubicBezTo>
                      <a:pt x="118444" y="32248"/>
                      <a:pt x="101934" y="70983"/>
                      <a:pt x="101299" y="110353"/>
                    </a:cubicBezTo>
                    <a:cubicBezTo>
                      <a:pt x="89234" y="76063"/>
                      <a:pt x="70819" y="43678"/>
                      <a:pt x="47324" y="16373"/>
                    </a:cubicBezTo>
                    <a:cubicBezTo>
                      <a:pt x="45419" y="13833"/>
                      <a:pt x="41609" y="13833"/>
                      <a:pt x="39069" y="15738"/>
                    </a:cubicBezTo>
                    <a:cubicBezTo>
                      <a:pt x="36529" y="17643"/>
                      <a:pt x="36529" y="21453"/>
                      <a:pt x="38434" y="23993"/>
                    </a:cubicBezTo>
                    <a:cubicBezTo>
                      <a:pt x="68279" y="58283"/>
                      <a:pt x="89234" y="100193"/>
                      <a:pt x="99394" y="145278"/>
                    </a:cubicBezTo>
                    <a:cubicBezTo>
                      <a:pt x="75899" y="126863"/>
                      <a:pt x="46054" y="113528"/>
                      <a:pt x="16844" y="118608"/>
                    </a:cubicBezTo>
                    <a:cubicBezTo>
                      <a:pt x="12399" y="119243"/>
                      <a:pt x="7954" y="120513"/>
                      <a:pt x="4779" y="123053"/>
                    </a:cubicBezTo>
                    <a:cubicBezTo>
                      <a:pt x="1604" y="125593"/>
                      <a:pt x="-936" y="130673"/>
                      <a:pt x="334" y="134483"/>
                    </a:cubicBezTo>
                    <a:cubicBezTo>
                      <a:pt x="1604" y="138928"/>
                      <a:pt x="6049" y="141468"/>
                      <a:pt x="10494" y="142103"/>
                    </a:cubicBezTo>
                    <a:cubicBezTo>
                      <a:pt x="14939" y="142738"/>
                      <a:pt x="19384" y="141468"/>
                      <a:pt x="23829" y="140833"/>
                    </a:cubicBezTo>
                    <a:cubicBezTo>
                      <a:pt x="19384" y="142103"/>
                      <a:pt x="18114" y="148453"/>
                      <a:pt x="20654" y="152263"/>
                    </a:cubicBezTo>
                    <a:cubicBezTo>
                      <a:pt x="23194" y="156073"/>
                      <a:pt x="28274" y="157978"/>
                      <a:pt x="32719" y="158613"/>
                    </a:cubicBezTo>
                    <a:cubicBezTo>
                      <a:pt x="42244" y="160518"/>
                      <a:pt x="53039" y="159883"/>
                      <a:pt x="61929" y="156073"/>
                    </a:cubicBezTo>
                    <a:cubicBezTo>
                      <a:pt x="60659" y="159883"/>
                      <a:pt x="63199" y="164328"/>
                      <a:pt x="67009" y="166233"/>
                    </a:cubicBezTo>
                    <a:cubicBezTo>
                      <a:pt x="70819" y="168138"/>
                      <a:pt x="74629" y="168138"/>
                      <a:pt x="79074" y="167503"/>
                    </a:cubicBezTo>
                    <a:cubicBezTo>
                      <a:pt x="87964" y="166233"/>
                      <a:pt x="96854" y="163058"/>
                      <a:pt x="102569" y="154168"/>
                    </a:cubicBezTo>
                    <a:cubicBezTo>
                      <a:pt x="105744" y="171313"/>
                      <a:pt x="107649" y="188458"/>
                      <a:pt x="107649" y="206238"/>
                    </a:cubicBezTo>
                    <a:cubicBezTo>
                      <a:pt x="107649" y="209413"/>
                      <a:pt x="110189" y="211953"/>
                      <a:pt x="113364" y="211953"/>
                    </a:cubicBezTo>
                    <a:cubicBezTo>
                      <a:pt x="113364" y="211953"/>
                      <a:pt x="113364" y="211953"/>
                      <a:pt x="113364" y="211953"/>
                    </a:cubicBezTo>
                    <a:cubicBezTo>
                      <a:pt x="116539" y="211953"/>
                      <a:pt x="119079" y="209413"/>
                      <a:pt x="119079" y="206238"/>
                    </a:cubicBezTo>
                    <a:cubicBezTo>
                      <a:pt x="119079" y="177663"/>
                      <a:pt x="114634" y="149088"/>
                      <a:pt x="106379" y="121148"/>
                    </a:cubicBezTo>
                    <a:cubicBezTo>
                      <a:pt x="127969" y="123688"/>
                      <a:pt x="145749" y="112258"/>
                      <a:pt x="157814" y="96383"/>
                    </a:cubicBezTo>
                    <a:cubicBezTo>
                      <a:pt x="160354" y="93208"/>
                      <a:pt x="162259" y="89398"/>
                      <a:pt x="161624" y="85588"/>
                    </a:cubicBezTo>
                    <a:cubicBezTo>
                      <a:pt x="161624" y="81778"/>
                      <a:pt x="157814" y="77968"/>
                      <a:pt x="154004" y="79238"/>
                    </a:cubicBezTo>
                    <a:cubicBezTo>
                      <a:pt x="159084" y="74793"/>
                      <a:pt x="164799" y="70348"/>
                      <a:pt x="168609" y="64633"/>
                    </a:cubicBezTo>
                    <a:cubicBezTo>
                      <a:pt x="171149" y="58918"/>
                      <a:pt x="173054" y="51298"/>
                      <a:pt x="170514" y="44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17"/>
              <p:cNvSpPr/>
              <p:nvPr/>
            </p:nvSpPr>
            <p:spPr>
              <a:xfrm flipH="1">
                <a:off x="5834871" y="4380129"/>
                <a:ext cx="26571" cy="28118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17574" extrusionOk="0">
                    <a:moveTo>
                      <a:pt x="5178" y="2872"/>
                    </a:moveTo>
                    <a:cubicBezTo>
                      <a:pt x="2003" y="4142"/>
                      <a:pt x="-537" y="7952"/>
                      <a:pt x="98" y="11762"/>
                    </a:cubicBezTo>
                    <a:cubicBezTo>
                      <a:pt x="733" y="15572"/>
                      <a:pt x="4543" y="18112"/>
                      <a:pt x="8353" y="17477"/>
                    </a:cubicBezTo>
                    <a:cubicBezTo>
                      <a:pt x="10258" y="16842"/>
                      <a:pt x="12798" y="15572"/>
                      <a:pt x="14068" y="13667"/>
                    </a:cubicBezTo>
                    <a:cubicBezTo>
                      <a:pt x="15338" y="11762"/>
                      <a:pt x="16608" y="9222"/>
                      <a:pt x="16608" y="6682"/>
                    </a:cubicBezTo>
                    <a:cubicBezTo>
                      <a:pt x="16608" y="4142"/>
                      <a:pt x="15338" y="1602"/>
                      <a:pt x="13433" y="332"/>
                    </a:cubicBezTo>
                    <a:cubicBezTo>
                      <a:pt x="10893" y="-303"/>
                      <a:pt x="8353" y="-303"/>
                      <a:pt x="5178" y="28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17"/>
              <p:cNvSpPr/>
              <p:nvPr/>
            </p:nvSpPr>
            <p:spPr>
              <a:xfrm flipH="1">
                <a:off x="5765380" y="4347582"/>
                <a:ext cx="30530" cy="28416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17760" extrusionOk="0">
                    <a:moveTo>
                      <a:pt x="4862" y="2258"/>
                    </a:moveTo>
                    <a:cubicBezTo>
                      <a:pt x="3592" y="3528"/>
                      <a:pt x="1687" y="5433"/>
                      <a:pt x="1052" y="7338"/>
                    </a:cubicBezTo>
                    <a:cubicBezTo>
                      <a:pt x="-218" y="9243"/>
                      <a:pt x="-218" y="11783"/>
                      <a:pt x="417" y="13688"/>
                    </a:cubicBezTo>
                    <a:cubicBezTo>
                      <a:pt x="1052" y="15593"/>
                      <a:pt x="2957" y="16863"/>
                      <a:pt x="4862" y="17498"/>
                    </a:cubicBezTo>
                    <a:cubicBezTo>
                      <a:pt x="6767" y="18133"/>
                      <a:pt x="8672" y="17498"/>
                      <a:pt x="10577" y="16863"/>
                    </a:cubicBezTo>
                    <a:cubicBezTo>
                      <a:pt x="13752" y="15593"/>
                      <a:pt x="16292" y="13688"/>
                      <a:pt x="17562" y="11148"/>
                    </a:cubicBezTo>
                    <a:cubicBezTo>
                      <a:pt x="18832" y="9243"/>
                      <a:pt x="19467" y="7338"/>
                      <a:pt x="18832" y="5433"/>
                    </a:cubicBezTo>
                    <a:cubicBezTo>
                      <a:pt x="18197" y="2893"/>
                      <a:pt x="15657" y="988"/>
                      <a:pt x="13117" y="353"/>
                    </a:cubicBezTo>
                    <a:cubicBezTo>
                      <a:pt x="9942" y="-282"/>
                      <a:pt x="6767" y="-282"/>
                      <a:pt x="4862" y="22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17"/>
              <p:cNvSpPr/>
              <p:nvPr/>
            </p:nvSpPr>
            <p:spPr>
              <a:xfrm flipH="1">
                <a:off x="5780352" y="4432565"/>
                <a:ext cx="30213" cy="33621"/>
              </a:xfrm>
              <a:custGeom>
                <a:avLst/>
                <a:gdLst/>
                <a:ahLst/>
                <a:cxnLst/>
                <a:rect l="l" t="t" r="r" b="b"/>
                <a:pathLst>
                  <a:path w="18883" h="21013" extrusionOk="0">
                    <a:moveTo>
                      <a:pt x="3861" y="4391"/>
                    </a:moveTo>
                    <a:cubicBezTo>
                      <a:pt x="51" y="6931"/>
                      <a:pt x="-1219" y="12646"/>
                      <a:pt x="1321" y="16456"/>
                    </a:cubicBezTo>
                    <a:cubicBezTo>
                      <a:pt x="3861" y="20266"/>
                      <a:pt x="8941" y="22171"/>
                      <a:pt x="12751" y="20266"/>
                    </a:cubicBezTo>
                    <a:cubicBezTo>
                      <a:pt x="15291" y="18996"/>
                      <a:pt x="17196" y="17091"/>
                      <a:pt x="17831" y="14551"/>
                    </a:cubicBezTo>
                    <a:cubicBezTo>
                      <a:pt x="19101" y="12011"/>
                      <a:pt x="19101" y="8836"/>
                      <a:pt x="18466" y="6296"/>
                    </a:cubicBezTo>
                    <a:cubicBezTo>
                      <a:pt x="17831" y="3756"/>
                      <a:pt x="15291" y="1216"/>
                      <a:pt x="12751" y="581"/>
                    </a:cubicBezTo>
                    <a:cubicBezTo>
                      <a:pt x="9576" y="-1324"/>
                      <a:pt x="7671" y="1851"/>
                      <a:pt x="3861" y="43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17"/>
              <p:cNvSpPr/>
              <p:nvPr/>
            </p:nvSpPr>
            <p:spPr>
              <a:xfrm flipH="1">
                <a:off x="5060638" y="5074312"/>
                <a:ext cx="146882" cy="243142"/>
              </a:xfrm>
              <a:custGeom>
                <a:avLst/>
                <a:gdLst/>
                <a:ahLst/>
                <a:cxnLst/>
                <a:rect l="l" t="t" r="r" b="b"/>
                <a:pathLst>
                  <a:path w="91801" h="151964" extrusionOk="0">
                    <a:moveTo>
                      <a:pt x="89262" y="834"/>
                    </a:moveTo>
                    <a:cubicBezTo>
                      <a:pt x="86722" y="-436"/>
                      <a:pt x="83547" y="-436"/>
                      <a:pt x="82277" y="2104"/>
                    </a:cubicBezTo>
                    <a:cubicBezTo>
                      <a:pt x="65132" y="26869"/>
                      <a:pt x="53067" y="56079"/>
                      <a:pt x="47352" y="86559"/>
                    </a:cubicBezTo>
                    <a:cubicBezTo>
                      <a:pt x="46717" y="64334"/>
                      <a:pt x="36557" y="42744"/>
                      <a:pt x="20047" y="28139"/>
                    </a:cubicBezTo>
                    <a:cubicBezTo>
                      <a:pt x="17507" y="25599"/>
                      <a:pt x="14332" y="23694"/>
                      <a:pt x="11157" y="23059"/>
                    </a:cubicBezTo>
                    <a:cubicBezTo>
                      <a:pt x="7982" y="22424"/>
                      <a:pt x="3537" y="23059"/>
                      <a:pt x="1632" y="25599"/>
                    </a:cubicBezTo>
                    <a:cubicBezTo>
                      <a:pt x="-1543" y="29409"/>
                      <a:pt x="362" y="35759"/>
                      <a:pt x="3537" y="39569"/>
                    </a:cubicBezTo>
                    <a:cubicBezTo>
                      <a:pt x="6712" y="43379"/>
                      <a:pt x="11157" y="46554"/>
                      <a:pt x="14332" y="50364"/>
                    </a:cubicBezTo>
                    <a:cubicBezTo>
                      <a:pt x="11792" y="47189"/>
                      <a:pt x="5442" y="48459"/>
                      <a:pt x="3537" y="52269"/>
                    </a:cubicBezTo>
                    <a:cubicBezTo>
                      <a:pt x="1632" y="56079"/>
                      <a:pt x="2902" y="61159"/>
                      <a:pt x="6077" y="64334"/>
                    </a:cubicBezTo>
                    <a:cubicBezTo>
                      <a:pt x="9252" y="67509"/>
                      <a:pt x="13062" y="70049"/>
                      <a:pt x="16237" y="71954"/>
                    </a:cubicBezTo>
                    <a:cubicBezTo>
                      <a:pt x="27032" y="78939"/>
                      <a:pt x="36557" y="87829"/>
                      <a:pt x="46717" y="92274"/>
                    </a:cubicBezTo>
                    <a:cubicBezTo>
                      <a:pt x="43542" y="110689"/>
                      <a:pt x="42907" y="129104"/>
                      <a:pt x="44177" y="147519"/>
                    </a:cubicBezTo>
                    <a:cubicBezTo>
                      <a:pt x="44177" y="149424"/>
                      <a:pt x="46082" y="151329"/>
                      <a:pt x="47987" y="151964"/>
                    </a:cubicBezTo>
                    <a:cubicBezTo>
                      <a:pt x="48622" y="151964"/>
                      <a:pt x="49257" y="151964"/>
                      <a:pt x="49892" y="151964"/>
                    </a:cubicBezTo>
                    <a:cubicBezTo>
                      <a:pt x="52432" y="151964"/>
                      <a:pt x="54972" y="149424"/>
                      <a:pt x="54337" y="146249"/>
                    </a:cubicBezTo>
                    <a:cubicBezTo>
                      <a:pt x="49892" y="97989"/>
                      <a:pt x="63227" y="47189"/>
                      <a:pt x="91167" y="7184"/>
                    </a:cubicBezTo>
                    <a:cubicBezTo>
                      <a:pt x="92437" y="5279"/>
                      <a:pt x="91802" y="2104"/>
                      <a:pt x="89262" y="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17"/>
              <p:cNvSpPr/>
              <p:nvPr/>
            </p:nvSpPr>
            <p:spPr>
              <a:xfrm flipH="1">
                <a:off x="4754813" y="4782985"/>
                <a:ext cx="443333" cy="434931"/>
              </a:xfrm>
              <a:custGeom>
                <a:avLst/>
                <a:gdLst/>
                <a:ahLst/>
                <a:cxnLst/>
                <a:rect l="l" t="t" r="r" b="b"/>
                <a:pathLst>
                  <a:path w="277083" h="271832" extrusionOk="0">
                    <a:moveTo>
                      <a:pt x="141188" y="90193"/>
                    </a:moveTo>
                    <a:cubicBezTo>
                      <a:pt x="136108" y="67333"/>
                      <a:pt x="136108" y="43203"/>
                      <a:pt x="140553" y="20343"/>
                    </a:cubicBezTo>
                    <a:cubicBezTo>
                      <a:pt x="142458" y="11453"/>
                      <a:pt x="147538" y="23"/>
                      <a:pt x="156428" y="23"/>
                    </a:cubicBezTo>
                    <a:cubicBezTo>
                      <a:pt x="167223" y="-612"/>
                      <a:pt x="172303" y="12088"/>
                      <a:pt x="174843" y="22883"/>
                    </a:cubicBezTo>
                    <a:cubicBezTo>
                      <a:pt x="174208" y="11453"/>
                      <a:pt x="186273" y="1928"/>
                      <a:pt x="197068" y="5103"/>
                    </a:cubicBezTo>
                    <a:cubicBezTo>
                      <a:pt x="207863" y="8278"/>
                      <a:pt x="212943" y="22883"/>
                      <a:pt x="206593" y="32408"/>
                    </a:cubicBezTo>
                    <a:cubicBezTo>
                      <a:pt x="207863" y="19708"/>
                      <a:pt x="225643" y="13993"/>
                      <a:pt x="235803" y="21613"/>
                    </a:cubicBezTo>
                    <a:cubicBezTo>
                      <a:pt x="245963" y="29233"/>
                      <a:pt x="248503" y="43838"/>
                      <a:pt x="244058" y="55903"/>
                    </a:cubicBezTo>
                    <a:cubicBezTo>
                      <a:pt x="239613" y="67968"/>
                      <a:pt x="230723" y="77493"/>
                      <a:pt x="221833" y="86383"/>
                    </a:cubicBezTo>
                    <a:cubicBezTo>
                      <a:pt x="212943" y="95273"/>
                      <a:pt x="202783" y="104163"/>
                      <a:pt x="197703" y="115593"/>
                    </a:cubicBezTo>
                    <a:cubicBezTo>
                      <a:pt x="216118" y="106703"/>
                      <a:pt x="237073" y="102893"/>
                      <a:pt x="258028" y="104163"/>
                    </a:cubicBezTo>
                    <a:cubicBezTo>
                      <a:pt x="265648" y="104798"/>
                      <a:pt x="274538" y="106703"/>
                      <a:pt x="276443" y="114323"/>
                    </a:cubicBezTo>
                    <a:cubicBezTo>
                      <a:pt x="278348" y="119403"/>
                      <a:pt x="275808" y="125753"/>
                      <a:pt x="271363" y="129563"/>
                    </a:cubicBezTo>
                    <a:cubicBezTo>
                      <a:pt x="266918" y="133373"/>
                      <a:pt x="261838" y="135278"/>
                      <a:pt x="256123" y="136548"/>
                    </a:cubicBezTo>
                    <a:cubicBezTo>
                      <a:pt x="264378" y="133373"/>
                      <a:pt x="273903" y="139723"/>
                      <a:pt x="275173" y="147978"/>
                    </a:cubicBezTo>
                    <a:cubicBezTo>
                      <a:pt x="276443" y="156233"/>
                      <a:pt x="268823" y="165123"/>
                      <a:pt x="260568" y="164488"/>
                    </a:cubicBezTo>
                    <a:cubicBezTo>
                      <a:pt x="270728" y="162583"/>
                      <a:pt x="278348" y="177188"/>
                      <a:pt x="273268" y="186713"/>
                    </a:cubicBezTo>
                    <a:cubicBezTo>
                      <a:pt x="268823" y="196238"/>
                      <a:pt x="257393" y="200683"/>
                      <a:pt x="247233" y="202588"/>
                    </a:cubicBezTo>
                    <a:cubicBezTo>
                      <a:pt x="219293" y="207668"/>
                      <a:pt x="188813" y="200048"/>
                      <a:pt x="163413" y="180363"/>
                    </a:cubicBezTo>
                    <a:cubicBezTo>
                      <a:pt x="171033" y="198143"/>
                      <a:pt x="179288" y="216558"/>
                      <a:pt x="179288" y="236243"/>
                    </a:cubicBezTo>
                    <a:cubicBezTo>
                      <a:pt x="179288" y="243228"/>
                      <a:pt x="178653" y="250213"/>
                      <a:pt x="175478" y="255928"/>
                    </a:cubicBezTo>
                    <a:cubicBezTo>
                      <a:pt x="172303" y="261643"/>
                      <a:pt x="165953" y="266088"/>
                      <a:pt x="158968" y="266088"/>
                    </a:cubicBezTo>
                    <a:cubicBezTo>
                      <a:pt x="151983" y="266088"/>
                      <a:pt x="145633" y="259738"/>
                      <a:pt x="146268" y="252753"/>
                    </a:cubicBezTo>
                    <a:cubicBezTo>
                      <a:pt x="144998" y="262913"/>
                      <a:pt x="136108" y="272438"/>
                      <a:pt x="125948" y="271803"/>
                    </a:cubicBezTo>
                    <a:cubicBezTo>
                      <a:pt x="115788" y="271168"/>
                      <a:pt x="107533" y="259103"/>
                      <a:pt x="112613" y="250213"/>
                    </a:cubicBezTo>
                    <a:cubicBezTo>
                      <a:pt x="110708" y="258468"/>
                      <a:pt x="103723" y="264818"/>
                      <a:pt x="95468" y="265453"/>
                    </a:cubicBezTo>
                    <a:cubicBezTo>
                      <a:pt x="87213" y="266088"/>
                      <a:pt x="78958" y="261008"/>
                      <a:pt x="75783" y="253388"/>
                    </a:cubicBezTo>
                    <a:cubicBezTo>
                      <a:pt x="72608" y="245768"/>
                      <a:pt x="74513" y="236878"/>
                      <a:pt x="77688" y="229258"/>
                    </a:cubicBezTo>
                    <a:cubicBezTo>
                      <a:pt x="85308" y="208303"/>
                      <a:pt x="98008" y="189888"/>
                      <a:pt x="113248" y="174013"/>
                    </a:cubicBezTo>
                    <a:cubicBezTo>
                      <a:pt x="93563" y="188618"/>
                      <a:pt x="70068" y="198778"/>
                      <a:pt x="45938" y="203223"/>
                    </a:cubicBezTo>
                    <a:cubicBezTo>
                      <a:pt x="37683" y="205128"/>
                      <a:pt x="27523" y="205128"/>
                      <a:pt x="21808" y="199413"/>
                    </a:cubicBezTo>
                    <a:cubicBezTo>
                      <a:pt x="16728" y="194333"/>
                      <a:pt x="16093" y="185443"/>
                      <a:pt x="19268" y="179093"/>
                    </a:cubicBezTo>
                    <a:cubicBezTo>
                      <a:pt x="22443" y="172743"/>
                      <a:pt x="28793" y="167663"/>
                      <a:pt x="35778" y="165758"/>
                    </a:cubicBezTo>
                    <a:cubicBezTo>
                      <a:pt x="29428" y="165758"/>
                      <a:pt x="23078" y="165123"/>
                      <a:pt x="17363" y="162583"/>
                    </a:cubicBezTo>
                    <a:cubicBezTo>
                      <a:pt x="11648" y="160043"/>
                      <a:pt x="6568" y="154963"/>
                      <a:pt x="5933" y="148613"/>
                    </a:cubicBezTo>
                    <a:cubicBezTo>
                      <a:pt x="5298" y="142263"/>
                      <a:pt x="9108" y="135278"/>
                      <a:pt x="15458" y="134643"/>
                    </a:cubicBezTo>
                    <a:cubicBezTo>
                      <a:pt x="9108" y="137183"/>
                      <a:pt x="1488" y="131468"/>
                      <a:pt x="218" y="124483"/>
                    </a:cubicBezTo>
                    <a:cubicBezTo>
                      <a:pt x="-1052" y="117498"/>
                      <a:pt x="3393" y="111148"/>
                      <a:pt x="9108" y="107338"/>
                    </a:cubicBezTo>
                    <a:cubicBezTo>
                      <a:pt x="14823" y="103528"/>
                      <a:pt x="21808" y="102893"/>
                      <a:pt x="28793" y="102258"/>
                    </a:cubicBezTo>
                    <a:cubicBezTo>
                      <a:pt x="53558" y="101623"/>
                      <a:pt x="78323" y="111148"/>
                      <a:pt x="96738" y="125118"/>
                    </a:cubicBezTo>
                    <a:cubicBezTo>
                      <a:pt x="76418" y="111783"/>
                      <a:pt x="60543" y="91463"/>
                      <a:pt x="51653" y="69238"/>
                    </a:cubicBezTo>
                    <a:cubicBezTo>
                      <a:pt x="48478" y="61618"/>
                      <a:pt x="47843" y="50188"/>
                      <a:pt x="54828" y="46378"/>
                    </a:cubicBezTo>
                    <a:cubicBezTo>
                      <a:pt x="58638" y="44473"/>
                      <a:pt x="63718" y="45108"/>
                      <a:pt x="67528" y="47648"/>
                    </a:cubicBezTo>
                    <a:cubicBezTo>
                      <a:pt x="71338" y="49553"/>
                      <a:pt x="73878" y="53363"/>
                      <a:pt x="77053" y="56538"/>
                    </a:cubicBezTo>
                    <a:cubicBezTo>
                      <a:pt x="73878" y="52093"/>
                      <a:pt x="71338" y="47013"/>
                      <a:pt x="71973" y="41933"/>
                    </a:cubicBezTo>
                    <a:cubicBezTo>
                      <a:pt x="71973" y="36853"/>
                      <a:pt x="75783" y="31138"/>
                      <a:pt x="80863" y="29868"/>
                    </a:cubicBezTo>
                    <a:cubicBezTo>
                      <a:pt x="85943" y="27963"/>
                      <a:pt x="92293" y="31138"/>
                      <a:pt x="93563" y="36218"/>
                    </a:cubicBezTo>
                    <a:cubicBezTo>
                      <a:pt x="90388" y="31773"/>
                      <a:pt x="93563" y="24788"/>
                      <a:pt x="98643" y="22883"/>
                    </a:cubicBezTo>
                    <a:cubicBezTo>
                      <a:pt x="103723" y="20978"/>
                      <a:pt x="109438" y="22883"/>
                      <a:pt x="113883" y="26058"/>
                    </a:cubicBezTo>
                    <a:cubicBezTo>
                      <a:pt x="118328" y="29233"/>
                      <a:pt x="120868" y="34313"/>
                      <a:pt x="123408" y="39393"/>
                    </a:cubicBezTo>
                    <a:cubicBezTo>
                      <a:pt x="132298" y="54633"/>
                      <a:pt x="138648" y="73048"/>
                      <a:pt x="141188" y="901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17"/>
              <p:cNvSpPr/>
              <p:nvPr/>
            </p:nvSpPr>
            <p:spPr>
              <a:xfrm flipH="1">
                <a:off x="4975455" y="4968960"/>
                <a:ext cx="2725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17036" h="13458" extrusionOk="0">
                    <a:moveTo>
                      <a:pt x="6350" y="0"/>
                    </a:moveTo>
                    <a:cubicBezTo>
                      <a:pt x="3175" y="0"/>
                      <a:pt x="0" y="3175"/>
                      <a:pt x="0" y="6350"/>
                    </a:cubicBezTo>
                    <a:cubicBezTo>
                      <a:pt x="0" y="9525"/>
                      <a:pt x="3175" y="12700"/>
                      <a:pt x="6350" y="13335"/>
                    </a:cubicBezTo>
                    <a:cubicBezTo>
                      <a:pt x="9525" y="13970"/>
                      <a:pt x="13335" y="12065"/>
                      <a:pt x="15240" y="9525"/>
                    </a:cubicBezTo>
                    <a:cubicBezTo>
                      <a:pt x="16510" y="7620"/>
                      <a:pt x="17780" y="4445"/>
                      <a:pt x="16510" y="2540"/>
                    </a:cubicBezTo>
                    <a:cubicBezTo>
                      <a:pt x="15875" y="0"/>
                      <a:pt x="13335" y="0"/>
                      <a:pt x="63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17"/>
              <p:cNvSpPr/>
              <p:nvPr/>
            </p:nvSpPr>
            <p:spPr>
              <a:xfrm flipH="1">
                <a:off x="4910472" y="4980138"/>
                <a:ext cx="26354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16471" h="14630" extrusionOk="0">
                    <a:moveTo>
                      <a:pt x="6449" y="0"/>
                    </a:moveTo>
                    <a:cubicBezTo>
                      <a:pt x="3274" y="0"/>
                      <a:pt x="734" y="3175"/>
                      <a:pt x="99" y="6350"/>
                    </a:cubicBezTo>
                    <a:cubicBezTo>
                      <a:pt x="-536" y="9525"/>
                      <a:pt x="2004" y="12700"/>
                      <a:pt x="4544" y="13970"/>
                    </a:cubicBezTo>
                    <a:cubicBezTo>
                      <a:pt x="7719" y="15240"/>
                      <a:pt x="10894" y="14605"/>
                      <a:pt x="13434" y="12700"/>
                    </a:cubicBezTo>
                    <a:cubicBezTo>
                      <a:pt x="15974" y="10795"/>
                      <a:pt x="17244" y="6985"/>
                      <a:pt x="15974" y="3810"/>
                    </a:cubicBezTo>
                    <a:cubicBezTo>
                      <a:pt x="15339" y="635"/>
                      <a:pt x="10894" y="0"/>
                      <a:pt x="6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17"/>
              <p:cNvSpPr/>
              <p:nvPr/>
            </p:nvSpPr>
            <p:spPr>
              <a:xfrm flipH="1">
                <a:off x="4945717" y="5017601"/>
                <a:ext cx="29067" cy="28179"/>
              </a:xfrm>
              <a:custGeom>
                <a:avLst/>
                <a:gdLst/>
                <a:ahLst/>
                <a:cxnLst/>
                <a:rect l="l" t="t" r="r" b="b"/>
                <a:pathLst>
                  <a:path w="18167" h="17612" extrusionOk="0">
                    <a:moveTo>
                      <a:pt x="10487" y="81"/>
                    </a:moveTo>
                    <a:cubicBezTo>
                      <a:pt x="6042" y="-554"/>
                      <a:pt x="1597" y="2621"/>
                      <a:pt x="327" y="6431"/>
                    </a:cubicBezTo>
                    <a:cubicBezTo>
                      <a:pt x="-943" y="10876"/>
                      <a:pt x="1597" y="15956"/>
                      <a:pt x="6042" y="17226"/>
                    </a:cubicBezTo>
                    <a:cubicBezTo>
                      <a:pt x="10487" y="18496"/>
                      <a:pt x="15567" y="16591"/>
                      <a:pt x="17472" y="12146"/>
                    </a:cubicBezTo>
                    <a:cubicBezTo>
                      <a:pt x="19377" y="8971"/>
                      <a:pt x="17472" y="3256"/>
                      <a:pt x="10487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17"/>
              <p:cNvSpPr/>
              <p:nvPr/>
            </p:nvSpPr>
            <p:spPr>
              <a:xfrm flipH="1">
                <a:off x="5158409" y="4620944"/>
                <a:ext cx="54331" cy="53904"/>
              </a:xfrm>
              <a:custGeom>
                <a:avLst/>
                <a:gdLst/>
                <a:ahLst/>
                <a:cxnLst/>
                <a:rect l="l" t="t" r="r" b="b"/>
                <a:pathLst>
                  <a:path w="33957" h="33690" extrusionOk="0">
                    <a:moveTo>
                      <a:pt x="2354" y="25091"/>
                    </a:moveTo>
                    <a:cubicBezTo>
                      <a:pt x="6164" y="32711"/>
                      <a:pt x="16959" y="35886"/>
                      <a:pt x="24579" y="32076"/>
                    </a:cubicBezTo>
                    <a:cubicBezTo>
                      <a:pt x="32199" y="28266"/>
                      <a:pt x="36009" y="18106"/>
                      <a:pt x="32834" y="10486"/>
                    </a:cubicBezTo>
                    <a:cubicBezTo>
                      <a:pt x="29659" y="2866"/>
                      <a:pt x="20134" y="-2214"/>
                      <a:pt x="11879" y="961"/>
                    </a:cubicBezTo>
                    <a:cubicBezTo>
                      <a:pt x="3624" y="3501"/>
                      <a:pt x="-3996" y="13661"/>
                      <a:pt x="2354" y="250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17"/>
              <p:cNvSpPr/>
              <p:nvPr/>
            </p:nvSpPr>
            <p:spPr>
              <a:xfrm flipH="1">
                <a:off x="5067490" y="4533267"/>
                <a:ext cx="57984" cy="50093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1308" extrusionOk="0">
                    <a:moveTo>
                      <a:pt x="4332" y="6226"/>
                    </a:moveTo>
                    <a:cubicBezTo>
                      <a:pt x="521" y="10036"/>
                      <a:pt x="-1383" y="17021"/>
                      <a:pt x="1157" y="22101"/>
                    </a:cubicBezTo>
                    <a:cubicBezTo>
                      <a:pt x="3062" y="26546"/>
                      <a:pt x="6871" y="29086"/>
                      <a:pt x="11317" y="30356"/>
                    </a:cubicBezTo>
                    <a:cubicBezTo>
                      <a:pt x="15762" y="31626"/>
                      <a:pt x="20207" y="31626"/>
                      <a:pt x="24652" y="30356"/>
                    </a:cubicBezTo>
                    <a:cubicBezTo>
                      <a:pt x="27192" y="29721"/>
                      <a:pt x="29732" y="29086"/>
                      <a:pt x="32271" y="27181"/>
                    </a:cubicBezTo>
                    <a:cubicBezTo>
                      <a:pt x="35446" y="24641"/>
                      <a:pt x="36717" y="20831"/>
                      <a:pt x="36082" y="17021"/>
                    </a:cubicBezTo>
                    <a:cubicBezTo>
                      <a:pt x="35446" y="13211"/>
                      <a:pt x="33542" y="9401"/>
                      <a:pt x="31002" y="6861"/>
                    </a:cubicBezTo>
                    <a:cubicBezTo>
                      <a:pt x="28462" y="4321"/>
                      <a:pt x="24652" y="2416"/>
                      <a:pt x="20842" y="511"/>
                    </a:cubicBezTo>
                    <a:cubicBezTo>
                      <a:pt x="17667" y="-759"/>
                      <a:pt x="13221" y="511"/>
                      <a:pt x="10682" y="2416"/>
                    </a:cubicBezTo>
                    <a:cubicBezTo>
                      <a:pt x="7507" y="3686"/>
                      <a:pt x="5602" y="4956"/>
                      <a:pt x="4332" y="6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17"/>
              <p:cNvSpPr/>
              <p:nvPr/>
            </p:nvSpPr>
            <p:spPr>
              <a:xfrm flipH="1">
                <a:off x="1996442" y="4997101"/>
                <a:ext cx="367130" cy="365443"/>
              </a:xfrm>
              <a:custGeom>
                <a:avLst/>
                <a:gdLst/>
                <a:ahLst/>
                <a:cxnLst/>
                <a:rect l="l" t="t" r="r" b="b"/>
                <a:pathLst>
                  <a:path w="229456" h="228402" extrusionOk="0">
                    <a:moveTo>
                      <a:pt x="56711" y="156404"/>
                    </a:moveTo>
                    <a:cubicBezTo>
                      <a:pt x="51631" y="164024"/>
                      <a:pt x="46551" y="172279"/>
                      <a:pt x="45281" y="181169"/>
                    </a:cubicBezTo>
                    <a:cubicBezTo>
                      <a:pt x="44011" y="190059"/>
                      <a:pt x="45916" y="200219"/>
                      <a:pt x="52901" y="205934"/>
                    </a:cubicBezTo>
                    <a:cubicBezTo>
                      <a:pt x="59886" y="211649"/>
                      <a:pt x="72586" y="211014"/>
                      <a:pt x="77031" y="202759"/>
                    </a:cubicBezTo>
                    <a:cubicBezTo>
                      <a:pt x="74491" y="211014"/>
                      <a:pt x="80206" y="220539"/>
                      <a:pt x="89096" y="221809"/>
                    </a:cubicBezTo>
                    <a:cubicBezTo>
                      <a:pt x="97351" y="223079"/>
                      <a:pt x="106241" y="216729"/>
                      <a:pt x="108146" y="208474"/>
                    </a:cubicBezTo>
                    <a:cubicBezTo>
                      <a:pt x="110051" y="220539"/>
                      <a:pt x="122751" y="230064"/>
                      <a:pt x="135451" y="228159"/>
                    </a:cubicBezTo>
                    <a:cubicBezTo>
                      <a:pt x="147516" y="226254"/>
                      <a:pt x="157041" y="213554"/>
                      <a:pt x="158946" y="193869"/>
                    </a:cubicBezTo>
                    <a:cubicBezTo>
                      <a:pt x="169106" y="197044"/>
                      <a:pt x="180536" y="199584"/>
                      <a:pt x="190061" y="195139"/>
                    </a:cubicBezTo>
                    <a:cubicBezTo>
                      <a:pt x="199586" y="190059"/>
                      <a:pt x="201491" y="173549"/>
                      <a:pt x="191966" y="170374"/>
                    </a:cubicBezTo>
                    <a:cubicBezTo>
                      <a:pt x="200221" y="172914"/>
                      <a:pt x="210381" y="167834"/>
                      <a:pt x="213556" y="160214"/>
                    </a:cubicBezTo>
                    <a:cubicBezTo>
                      <a:pt x="217366" y="152594"/>
                      <a:pt x="214191" y="141799"/>
                      <a:pt x="207206" y="137354"/>
                    </a:cubicBezTo>
                    <a:cubicBezTo>
                      <a:pt x="218636" y="140529"/>
                      <a:pt x="230066" y="128464"/>
                      <a:pt x="229431" y="117034"/>
                    </a:cubicBezTo>
                    <a:cubicBezTo>
                      <a:pt x="228796" y="105604"/>
                      <a:pt x="219271" y="95444"/>
                      <a:pt x="208476" y="90999"/>
                    </a:cubicBezTo>
                    <a:cubicBezTo>
                      <a:pt x="197681" y="86554"/>
                      <a:pt x="185616" y="86554"/>
                      <a:pt x="173551" y="85919"/>
                    </a:cubicBezTo>
                    <a:cubicBezTo>
                      <a:pt x="180536" y="71949"/>
                      <a:pt x="187521" y="56709"/>
                      <a:pt x="183711" y="42104"/>
                    </a:cubicBezTo>
                    <a:cubicBezTo>
                      <a:pt x="179901" y="26864"/>
                      <a:pt x="160216" y="16069"/>
                      <a:pt x="148786" y="26229"/>
                    </a:cubicBezTo>
                    <a:cubicBezTo>
                      <a:pt x="149421" y="16704"/>
                      <a:pt x="143071" y="7179"/>
                      <a:pt x="134181" y="4639"/>
                    </a:cubicBezTo>
                    <a:cubicBezTo>
                      <a:pt x="125291" y="2099"/>
                      <a:pt x="114496" y="5909"/>
                      <a:pt x="110051" y="14164"/>
                    </a:cubicBezTo>
                    <a:cubicBezTo>
                      <a:pt x="106241" y="1464"/>
                      <a:pt x="89096" y="-3616"/>
                      <a:pt x="77031" y="2734"/>
                    </a:cubicBezTo>
                    <a:cubicBezTo>
                      <a:pt x="64966" y="8449"/>
                      <a:pt x="58616" y="22419"/>
                      <a:pt x="57346" y="35119"/>
                    </a:cubicBezTo>
                    <a:cubicBezTo>
                      <a:pt x="56076" y="48454"/>
                      <a:pt x="59886" y="61154"/>
                      <a:pt x="63061" y="73854"/>
                    </a:cubicBezTo>
                    <a:cubicBezTo>
                      <a:pt x="52901" y="71949"/>
                      <a:pt x="42741" y="69409"/>
                      <a:pt x="32581" y="70679"/>
                    </a:cubicBezTo>
                    <a:cubicBezTo>
                      <a:pt x="22421" y="71949"/>
                      <a:pt x="12261" y="77029"/>
                      <a:pt x="7181" y="85919"/>
                    </a:cubicBezTo>
                    <a:cubicBezTo>
                      <a:pt x="2736" y="94809"/>
                      <a:pt x="5911" y="108144"/>
                      <a:pt x="15436" y="111954"/>
                    </a:cubicBezTo>
                    <a:cubicBezTo>
                      <a:pt x="9086" y="110049"/>
                      <a:pt x="1466" y="113859"/>
                      <a:pt x="196" y="120209"/>
                    </a:cubicBezTo>
                    <a:cubicBezTo>
                      <a:pt x="-1074" y="126559"/>
                      <a:pt x="4006" y="133544"/>
                      <a:pt x="10356" y="134179"/>
                    </a:cubicBezTo>
                    <a:cubicBezTo>
                      <a:pt x="831" y="143069"/>
                      <a:pt x="10991" y="160849"/>
                      <a:pt x="23691" y="162754"/>
                    </a:cubicBezTo>
                    <a:cubicBezTo>
                      <a:pt x="37026" y="166564"/>
                      <a:pt x="49091" y="158944"/>
                      <a:pt x="56711" y="1564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1" name="Google Shape;2651;p17"/>
              <p:cNvSpPr/>
              <p:nvPr/>
            </p:nvSpPr>
            <p:spPr>
              <a:xfrm flipH="1">
                <a:off x="2101652" y="5131445"/>
                <a:ext cx="141614" cy="143960"/>
              </a:xfrm>
              <a:custGeom>
                <a:avLst/>
                <a:gdLst/>
                <a:ahLst/>
                <a:cxnLst/>
                <a:rect l="l" t="t" r="r" b="b"/>
                <a:pathLst>
                  <a:path w="88509" h="89975" extrusionOk="0">
                    <a:moveTo>
                      <a:pt x="26609" y="53"/>
                    </a:moveTo>
                    <a:cubicBezTo>
                      <a:pt x="16449" y="53"/>
                      <a:pt x="7559" y="7038"/>
                      <a:pt x="3749" y="15928"/>
                    </a:cubicBezTo>
                    <a:cubicBezTo>
                      <a:pt x="-696" y="24818"/>
                      <a:pt x="-696" y="34978"/>
                      <a:pt x="1209" y="45138"/>
                    </a:cubicBezTo>
                    <a:cubicBezTo>
                      <a:pt x="3749" y="57838"/>
                      <a:pt x="10099" y="70538"/>
                      <a:pt x="19624" y="78793"/>
                    </a:cubicBezTo>
                    <a:cubicBezTo>
                      <a:pt x="29784" y="87683"/>
                      <a:pt x="43119" y="92128"/>
                      <a:pt x="56454" y="88953"/>
                    </a:cubicBezTo>
                    <a:cubicBezTo>
                      <a:pt x="71694" y="85778"/>
                      <a:pt x="83759" y="73078"/>
                      <a:pt x="87569" y="57838"/>
                    </a:cubicBezTo>
                    <a:cubicBezTo>
                      <a:pt x="90744" y="42598"/>
                      <a:pt x="85664" y="26723"/>
                      <a:pt x="75504" y="15293"/>
                    </a:cubicBezTo>
                    <a:cubicBezTo>
                      <a:pt x="64074" y="4498"/>
                      <a:pt x="48834" y="-582"/>
                      <a:pt x="26609" y="53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2" name="Google Shape;2652;p17"/>
              <p:cNvSpPr/>
              <p:nvPr/>
            </p:nvSpPr>
            <p:spPr>
              <a:xfrm flipH="1">
                <a:off x="2148594" y="5174776"/>
                <a:ext cx="49187" cy="53312"/>
              </a:xfrm>
              <a:custGeom>
                <a:avLst/>
                <a:gdLst/>
                <a:ahLst/>
                <a:cxnLst/>
                <a:rect l="l" t="t" r="r" b="b"/>
                <a:pathLst>
                  <a:path w="30742" h="33320" extrusionOk="0">
                    <a:moveTo>
                      <a:pt x="1358" y="11074"/>
                    </a:moveTo>
                    <a:cubicBezTo>
                      <a:pt x="-547" y="16154"/>
                      <a:pt x="-547" y="21234"/>
                      <a:pt x="1993" y="26314"/>
                    </a:cubicBezTo>
                    <a:cubicBezTo>
                      <a:pt x="4533" y="30759"/>
                      <a:pt x="8978" y="33299"/>
                      <a:pt x="14058" y="33299"/>
                    </a:cubicBezTo>
                    <a:cubicBezTo>
                      <a:pt x="26758" y="33934"/>
                      <a:pt x="33108" y="20599"/>
                      <a:pt x="29933" y="10439"/>
                    </a:cubicBezTo>
                    <a:cubicBezTo>
                      <a:pt x="28663" y="7264"/>
                      <a:pt x="27393" y="4724"/>
                      <a:pt x="24853" y="2819"/>
                    </a:cubicBezTo>
                    <a:cubicBezTo>
                      <a:pt x="15963" y="-3531"/>
                      <a:pt x="4533" y="1549"/>
                      <a:pt x="1358" y="11074"/>
                    </a:cubicBezTo>
                    <a:close/>
                  </a:path>
                </a:pathLst>
              </a:custGeom>
              <a:solidFill>
                <a:srgbClr val="CA9B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17"/>
              <p:cNvSpPr/>
              <p:nvPr/>
            </p:nvSpPr>
            <p:spPr>
              <a:xfrm flipH="1">
                <a:off x="3490142" y="4866339"/>
                <a:ext cx="54990" cy="132699"/>
              </a:xfrm>
              <a:custGeom>
                <a:avLst/>
                <a:gdLst/>
                <a:ahLst/>
                <a:cxnLst/>
                <a:rect l="l" t="t" r="r" b="b"/>
                <a:pathLst>
                  <a:path w="34369" h="82937" extrusionOk="0">
                    <a:moveTo>
                      <a:pt x="24250" y="0"/>
                    </a:moveTo>
                    <a:cubicBezTo>
                      <a:pt x="7740" y="20320"/>
                      <a:pt x="-1150" y="46355"/>
                      <a:pt x="120" y="72390"/>
                    </a:cubicBezTo>
                    <a:cubicBezTo>
                      <a:pt x="120" y="75565"/>
                      <a:pt x="755" y="79375"/>
                      <a:pt x="3295" y="81915"/>
                    </a:cubicBezTo>
                    <a:cubicBezTo>
                      <a:pt x="7105" y="84455"/>
                      <a:pt x="12185" y="81915"/>
                      <a:pt x="14725" y="78105"/>
                    </a:cubicBezTo>
                    <a:cubicBezTo>
                      <a:pt x="17265" y="74295"/>
                      <a:pt x="17265" y="69850"/>
                      <a:pt x="16630" y="65405"/>
                    </a:cubicBezTo>
                    <a:cubicBezTo>
                      <a:pt x="16630" y="68580"/>
                      <a:pt x="20440" y="71120"/>
                      <a:pt x="23615" y="71120"/>
                    </a:cubicBezTo>
                    <a:cubicBezTo>
                      <a:pt x="26790" y="71120"/>
                      <a:pt x="29965" y="68580"/>
                      <a:pt x="31235" y="65405"/>
                    </a:cubicBezTo>
                    <a:cubicBezTo>
                      <a:pt x="32505" y="62230"/>
                      <a:pt x="33140" y="59055"/>
                      <a:pt x="33775" y="55880"/>
                    </a:cubicBezTo>
                    <a:cubicBezTo>
                      <a:pt x="35680" y="37465"/>
                      <a:pt x="33140" y="18415"/>
                      <a:pt x="24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17"/>
              <p:cNvSpPr/>
              <p:nvPr/>
            </p:nvSpPr>
            <p:spPr>
              <a:xfrm flipH="1">
                <a:off x="3551046" y="4834484"/>
                <a:ext cx="128566" cy="51763"/>
              </a:xfrm>
              <a:custGeom>
                <a:avLst/>
                <a:gdLst/>
                <a:ahLst/>
                <a:cxnLst/>
                <a:rect l="l" t="t" r="r" b="b"/>
                <a:pathLst>
                  <a:path w="80354" h="32352" extrusionOk="0">
                    <a:moveTo>
                      <a:pt x="80355" y="12287"/>
                    </a:moveTo>
                    <a:cubicBezTo>
                      <a:pt x="69560" y="7207"/>
                      <a:pt x="58130" y="2762"/>
                      <a:pt x="46065" y="857"/>
                    </a:cubicBezTo>
                    <a:cubicBezTo>
                      <a:pt x="34000" y="-1048"/>
                      <a:pt x="21300" y="222"/>
                      <a:pt x="10505" y="4667"/>
                    </a:cubicBezTo>
                    <a:cubicBezTo>
                      <a:pt x="4790" y="7207"/>
                      <a:pt x="-1560" y="12922"/>
                      <a:pt x="345" y="19272"/>
                    </a:cubicBezTo>
                    <a:cubicBezTo>
                      <a:pt x="1615" y="24352"/>
                      <a:pt x="7330" y="26892"/>
                      <a:pt x="12410" y="26257"/>
                    </a:cubicBezTo>
                    <a:cubicBezTo>
                      <a:pt x="17490" y="25622"/>
                      <a:pt x="21935" y="23082"/>
                      <a:pt x="26380" y="19907"/>
                    </a:cubicBezTo>
                    <a:cubicBezTo>
                      <a:pt x="23205" y="23082"/>
                      <a:pt x="25745" y="28797"/>
                      <a:pt x="29555" y="30702"/>
                    </a:cubicBezTo>
                    <a:cubicBezTo>
                      <a:pt x="33365" y="32607"/>
                      <a:pt x="37810" y="32607"/>
                      <a:pt x="42255" y="31972"/>
                    </a:cubicBezTo>
                    <a:cubicBezTo>
                      <a:pt x="55590" y="30702"/>
                      <a:pt x="68925" y="24987"/>
                      <a:pt x="80355" y="12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p17"/>
              <p:cNvSpPr/>
              <p:nvPr/>
            </p:nvSpPr>
            <p:spPr>
              <a:xfrm flipH="1">
                <a:off x="2720962" y="4432382"/>
                <a:ext cx="22089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17"/>
              <p:cNvSpPr/>
              <p:nvPr/>
            </p:nvSpPr>
            <p:spPr>
              <a:xfrm flipH="1">
                <a:off x="2792411" y="4525703"/>
                <a:ext cx="36853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17"/>
              <p:cNvSpPr/>
              <p:nvPr/>
            </p:nvSpPr>
            <p:spPr>
              <a:xfrm flipH="1">
                <a:off x="2564601" y="4851845"/>
                <a:ext cx="184789" cy="175757"/>
              </a:xfrm>
              <a:custGeom>
                <a:avLst/>
                <a:gdLst/>
                <a:ahLst/>
                <a:cxnLst/>
                <a:rect l="l" t="t" r="r" b="b"/>
                <a:pathLst>
                  <a:path w="115493" h="109848" extrusionOk="0">
                    <a:moveTo>
                      <a:pt x="57167" y="9057"/>
                    </a:moveTo>
                    <a:cubicBezTo>
                      <a:pt x="50817" y="-468"/>
                      <a:pt x="36212" y="-3008"/>
                      <a:pt x="27322" y="3977"/>
                    </a:cubicBezTo>
                    <a:cubicBezTo>
                      <a:pt x="18432" y="10962"/>
                      <a:pt x="17162" y="26202"/>
                      <a:pt x="25417" y="34457"/>
                    </a:cubicBezTo>
                    <a:cubicBezTo>
                      <a:pt x="14622" y="35092"/>
                      <a:pt x="3827" y="40807"/>
                      <a:pt x="652" y="50967"/>
                    </a:cubicBezTo>
                    <a:cubicBezTo>
                      <a:pt x="-2523" y="61127"/>
                      <a:pt x="6367" y="73827"/>
                      <a:pt x="17162" y="71922"/>
                    </a:cubicBezTo>
                    <a:cubicBezTo>
                      <a:pt x="8907" y="79542"/>
                      <a:pt x="8907" y="94147"/>
                      <a:pt x="17797" y="101767"/>
                    </a:cubicBezTo>
                    <a:cubicBezTo>
                      <a:pt x="26687" y="109387"/>
                      <a:pt x="40657" y="107482"/>
                      <a:pt x="47007" y="98592"/>
                    </a:cubicBezTo>
                    <a:cubicBezTo>
                      <a:pt x="52087" y="108117"/>
                      <a:pt x="65422" y="112562"/>
                      <a:pt x="75582" y="108117"/>
                    </a:cubicBezTo>
                    <a:cubicBezTo>
                      <a:pt x="85742" y="103037"/>
                      <a:pt x="90822" y="90337"/>
                      <a:pt x="86377" y="80177"/>
                    </a:cubicBezTo>
                    <a:cubicBezTo>
                      <a:pt x="95902" y="83987"/>
                      <a:pt x="107967" y="79542"/>
                      <a:pt x="113047" y="70652"/>
                    </a:cubicBezTo>
                    <a:cubicBezTo>
                      <a:pt x="118127" y="61762"/>
                      <a:pt x="114952" y="49062"/>
                      <a:pt x="106697" y="42712"/>
                    </a:cubicBezTo>
                    <a:cubicBezTo>
                      <a:pt x="113047" y="31282"/>
                      <a:pt x="108602" y="15407"/>
                      <a:pt x="97807" y="7787"/>
                    </a:cubicBezTo>
                    <a:cubicBezTo>
                      <a:pt x="87012" y="167"/>
                      <a:pt x="69867" y="2707"/>
                      <a:pt x="57167" y="9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17"/>
              <p:cNvSpPr/>
              <p:nvPr/>
            </p:nvSpPr>
            <p:spPr>
              <a:xfrm flipH="1">
                <a:off x="2632757" y="4912599"/>
                <a:ext cx="52019" cy="51661"/>
              </a:xfrm>
              <a:custGeom>
                <a:avLst/>
                <a:gdLst/>
                <a:ahLst/>
                <a:cxnLst/>
                <a:rect l="l" t="t" r="r" b="b"/>
                <a:pathLst>
                  <a:path w="32512" h="32288" extrusionOk="0">
                    <a:moveTo>
                      <a:pt x="13611" y="934"/>
                    </a:moveTo>
                    <a:cubicBezTo>
                      <a:pt x="7261" y="3474"/>
                      <a:pt x="1546" y="8554"/>
                      <a:pt x="276" y="14904"/>
                    </a:cubicBezTo>
                    <a:cubicBezTo>
                      <a:pt x="-994" y="21254"/>
                      <a:pt x="2181" y="28874"/>
                      <a:pt x="8531" y="31414"/>
                    </a:cubicBezTo>
                    <a:cubicBezTo>
                      <a:pt x="13611" y="33319"/>
                      <a:pt x="19961" y="32049"/>
                      <a:pt x="24406" y="28239"/>
                    </a:cubicBezTo>
                    <a:cubicBezTo>
                      <a:pt x="28216" y="25699"/>
                      <a:pt x="30756" y="21254"/>
                      <a:pt x="32026" y="16809"/>
                    </a:cubicBezTo>
                    <a:cubicBezTo>
                      <a:pt x="33296" y="12364"/>
                      <a:pt x="32026" y="7284"/>
                      <a:pt x="28851" y="4109"/>
                    </a:cubicBezTo>
                    <a:cubicBezTo>
                      <a:pt x="25676" y="1569"/>
                      <a:pt x="19961" y="-1606"/>
                      <a:pt x="13611" y="9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17"/>
              <p:cNvSpPr/>
              <p:nvPr/>
            </p:nvSpPr>
            <p:spPr>
              <a:xfrm flipH="1">
                <a:off x="2502043" y="5013668"/>
                <a:ext cx="54267" cy="55880"/>
              </a:xfrm>
              <a:custGeom>
                <a:avLst/>
                <a:gdLst/>
                <a:ahLst/>
                <a:cxnLst/>
                <a:rect l="l" t="t" r="r" b="b"/>
                <a:pathLst>
                  <a:path w="33917" h="34925" extrusionOk="0">
                    <a:moveTo>
                      <a:pt x="0" y="0"/>
                    </a:moveTo>
                    <a:cubicBezTo>
                      <a:pt x="1270" y="13970"/>
                      <a:pt x="10160" y="26670"/>
                      <a:pt x="22225" y="33020"/>
                    </a:cubicBezTo>
                    <a:cubicBezTo>
                      <a:pt x="24130" y="34290"/>
                      <a:pt x="26035" y="34925"/>
                      <a:pt x="28575" y="34925"/>
                    </a:cubicBezTo>
                    <a:cubicBezTo>
                      <a:pt x="30480" y="34925"/>
                      <a:pt x="33020" y="33655"/>
                      <a:pt x="33655" y="31750"/>
                    </a:cubicBezTo>
                    <a:cubicBezTo>
                      <a:pt x="34290" y="29845"/>
                      <a:pt x="33655" y="27305"/>
                      <a:pt x="33020" y="25400"/>
                    </a:cubicBezTo>
                    <a:cubicBezTo>
                      <a:pt x="27940" y="12065"/>
                      <a:pt x="15240" y="190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17"/>
              <p:cNvSpPr/>
              <p:nvPr/>
            </p:nvSpPr>
            <p:spPr>
              <a:xfrm flipH="1">
                <a:off x="2459593" y="4985084"/>
                <a:ext cx="68269" cy="31376"/>
              </a:xfrm>
              <a:custGeom>
                <a:avLst/>
                <a:gdLst/>
                <a:ahLst/>
                <a:cxnLst/>
                <a:rect l="l" t="t" r="r" b="b"/>
                <a:pathLst>
                  <a:path w="42668" h="19610" extrusionOk="0">
                    <a:moveTo>
                      <a:pt x="0" y="5799"/>
                    </a:moveTo>
                    <a:cubicBezTo>
                      <a:pt x="8890" y="12784"/>
                      <a:pt x="20320" y="17229"/>
                      <a:pt x="31750" y="19134"/>
                    </a:cubicBezTo>
                    <a:cubicBezTo>
                      <a:pt x="34290" y="19769"/>
                      <a:pt x="36830" y="19769"/>
                      <a:pt x="38735" y="19134"/>
                    </a:cubicBezTo>
                    <a:cubicBezTo>
                      <a:pt x="41275" y="18499"/>
                      <a:pt x="43180" y="15959"/>
                      <a:pt x="42545" y="13419"/>
                    </a:cubicBezTo>
                    <a:cubicBezTo>
                      <a:pt x="42545" y="11514"/>
                      <a:pt x="40640" y="9609"/>
                      <a:pt x="39370" y="8339"/>
                    </a:cubicBezTo>
                    <a:cubicBezTo>
                      <a:pt x="28575" y="-551"/>
                      <a:pt x="11430" y="-3726"/>
                      <a:pt x="0" y="57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17"/>
              <p:cNvSpPr/>
              <p:nvPr/>
            </p:nvSpPr>
            <p:spPr>
              <a:xfrm flipH="1">
                <a:off x="3345287" y="4328683"/>
                <a:ext cx="32782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17"/>
              <p:cNvSpPr/>
              <p:nvPr/>
            </p:nvSpPr>
            <p:spPr>
              <a:xfrm flipH="1">
                <a:off x="3360587" y="4384758"/>
                <a:ext cx="67472" cy="71085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17"/>
              <p:cNvSpPr/>
              <p:nvPr/>
            </p:nvSpPr>
            <p:spPr>
              <a:xfrm flipH="1">
                <a:off x="3412986" y="4356131"/>
                <a:ext cx="38827" cy="39142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p17"/>
              <p:cNvSpPr/>
              <p:nvPr/>
            </p:nvSpPr>
            <p:spPr>
              <a:xfrm flipH="1">
                <a:off x="3680207" y="4465211"/>
                <a:ext cx="274741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71713" h="211953" extrusionOk="0">
                    <a:moveTo>
                      <a:pt x="170514" y="44948"/>
                    </a:moveTo>
                    <a:cubicBezTo>
                      <a:pt x="167974" y="38598"/>
                      <a:pt x="160354" y="34153"/>
                      <a:pt x="154004" y="36693"/>
                    </a:cubicBezTo>
                    <a:cubicBezTo>
                      <a:pt x="160354" y="29708"/>
                      <a:pt x="164799" y="21453"/>
                      <a:pt x="166704" y="12563"/>
                    </a:cubicBezTo>
                    <a:cubicBezTo>
                      <a:pt x="167339" y="9388"/>
                      <a:pt x="167974" y="5578"/>
                      <a:pt x="166069" y="3038"/>
                    </a:cubicBezTo>
                    <a:cubicBezTo>
                      <a:pt x="164164" y="498"/>
                      <a:pt x="159719" y="-772"/>
                      <a:pt x="156544" y="498"/>
                    </a:cubicBezTo>
                    <a:cubicBezTo>
                      <a:pt x="153369" y="1133"/>
                      <a:pt x="150194" y="3673"/>
                      <a:pt x="147654" y="6213"/>
                    </a:cubicBezTo>
                    <a:cubicBezTo>
                      <a:pt x="118444" y="32248"/>
                      <a:pt x="101934" y="70983"/>
                      <a:pt x="101299" y="110353"/>
                    </a:cubicBezTo>
                    <a:cubicBezTo>
                      <a:pt x="89234" y="76063"/>
                      <a:pt x="70819" y="43678"/>
                      <a:pt x="47324" y="16373"/>
                    </a:cubicBezTo>
                    <a:cubicBezTo>
                      <a:pt x="45419" y="13833"/>
                      <a:pt x="41609" y="13833"/>
                      <a:pt x="39069" y="15738"/>
                    </a:cubicBezTo>
                    <a:cubicBezTo>
                      <a:pt x="36529" y="17643"/>
                      <a:pt x="36529" y="21453"/>
                      <a:pt x="38434" y="23993"/>
                    </a:cubicBezTo>
                    <a:cubicBezTo>
                      <a:pt x="68279" y="58283"/>
                      <a:pt x="89234" y="100193"/>
                      <a:pt x="99394" y="145278"/>
                    </a:cubicBezTo>
                    <a:cubicBezTo>
                      <a:pt x="75899" y="126863"/>
                      <a:pt x="46054" y="113528"/>
                      <a:pt x="16844" y="118608"/>
                    </a:cubicBezTo>
                    <a:cubicBezTo>
                      <a:pt x="12399" y="119243"/>
                      <a:pt x="7954" y="120513"/>
                      <a:pt x="4779" y="123053"/>
                    </a:cubicBezTo>
                    <a:cubicBezTo>
                      <a:pt x="1604" y="125593"/>
                      <a:pt x="-936" y="130673"/>
                      <a:pt x="334" y="134483"/>
                    </a:cubicBezTo>
                    <a:cubicBezTo>
                      <a:pt x="1604" y="138928"/>
                      <a:pt x="6049" y="141468"/>
                      <a:pt x="10494" y="142103"/>
                    </a:cubicBezTo>
                    <a:cubicBezTo>
                      <a:pt x="14939" y="142738"/>
                      <a:pt x="19384" y="141468"/>
                      <a:pt x="23829" y="140833"/>
                    </a:cubicBezTo>
                    <a:cubicBezTo>
                      <a:pt x="19384" y="142103"/>
                      <a:pt x="18114" y="148453"/>
                      <a:pt x="20654" y="152263"/>
                    </a:cubicBezTo>
                    <a:cubicBezTo>
                      <a:pt x="23194" y="156073"/>
                      <a:pt x="28274" y="157978"/>
                      <a:pt x="32719" y="158613"/>
                    </a:cubicBezTo>
                    <a:cubicBezTo>
                      <a:pt x="42244" y="160518"/>
                      <a:pt x="53039" y="159883"/>
                      <a:pt x="61929" y="156073"/>
                    </a:cubicBezTo>
                    <a:cubicBezTo>
                      <a:pt x="60659" y="159883"/>
                      <a:pt x="63199" y="164328"/>
                      <a:pt x="67009" y="166233"/>
                    </a:cubicBezTo>
                    <a:cubicBezTo>
                      <a:pt x="70819" y="168138"/>
                      <a:pt x="74629" y="168138"/>
                      <a:pt x="79074" y="167503"/>
                    </a:cubicBezTo>
                    <a:cubicBezTo>
                      <a:pt x="87964" y="166233"/>
                      <a:pt x="96854" y="163058"/>
                      <a:pt x="102569" y="154168"/>
                    </a:cubicBezTo>
                    <a:cubicBezTo>
                      <a:pt x="105744" y="171313"/>
                      <a:pt x="107649" y="188458"/>
                      <a:pt x="107649" y="206238"/>
                    </a:cubicBezTo>
                    <a:cubicBezTo>
                      <a:pt x="107649" y="209413"/>
                      <a:pt x="110189" y="211953"/>
                      <a:pt x="113364" y="211953"/>
                    </a:cubicBezTo>
                    <a:cubicBezTo>
                      <a:pt x="113364" y="211953"/>
                      <a:pt x="113364" y="211953"/>
                      <a:pt x="113364" y="211953"/>
                    </a:cubicBezTo>
                    <a:cubicBezTo>
                      <a:pt x="116539" y="211953"/>
                      <a:pt x="119079" y="209413"/>
                      <a:pt x="119079" y="206238"/>
                    </a:cubicBezTo>
                    <a:cubicBezTo>
                      <a:pt x="119079" y="177663"/>
                      <a:pt x="114634" y="149088"/>
                      <a:pt x="106379" y="121148"/>
                    </a:cubicBezTo>
                    <a:cubicBezTo>
                      <a:pt x="127969" y="123688"/>
                      <a:pt x="145749" y="112258"/>
                      <a:pt x="157814" y="96383"/>
                    </a:cubicBezTo>
                    <a:cubicBezTo>
                      <a:pt x="160354" y="93208"/>
                      <a:pt x="162259" y="89398"/>
                      <a:pt x="161624" y="85588"/>
                    </a:cubicBezTo>
                    <a:cubicBezTo>
                      <a:pt x="161624" y="81778"/>
                      <a:pt x="157814" y="77968"/>
                      <a:pt x="154004" y="79238"/>
                    </a:cubicBezTo>
                    <a:cubicBezTo>
                      <a:pt x="159084" y="74793"/>
                      <a:pt x="164799" y="70348"/>
                      <a:pt x="168609" y="64633"/>
                    </a:cubicBezTo>
                    <a:cubicBezTo>
                      <a:pt x="171149" y="58918"/>
                      <a:pt x="173054" y="51298"/>
                      <a:pt x="170514" y="44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17"/>
              <p:cNvSpPr/>
              <p:nvPr/>
            </p:nvSpPr>
            <p:spPr>
              <a:xfrm flipH="1">
                <a:off x="3995060" y="4380129"/>
                <a:ext cx="26571" cy="28118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17574" extrusionOk="0">
                    <a:moveTo>
                      <a:pt x="5178" y="2872"/>
                    </a:moveTo>
                    <a:cubicBezTo>
                      <a:pt x="2003" y="4142"/>
                      <a:pt x="-537" y="7952"/>
                      <a:pt x="98" y="11762"/>
                    </a:cubicBezTo>
                    <a:cubicBezTo>
                      <a:pt x="733" y="15572"/>
                      <a:pt x="4543" y="18112"/>
                      <a:pt x="8353" y="17477"/>
                    </a:cubicBezTo>
                    <a:cubicBezTo>
                      <a:pt x="10258" y="16842"/>
                      <a:pt x="12798" y="15572"/>
                      <a:pt x="14068" y="13667"/>
                    </a:cubicBezTo>
                    <a:cubicBezTo>
                      <a:pt x="15338" y="11762"/>
                      <a:pt x="16608" y="9222"/>
                      <a:pt x="16608" y="6682"/>
                    </a:cubicBezTo>
                    <a:cubicBezTo>
                      <a:pt x="16608" y="4142"/>
                      <a:pt x="15338" y="1602"/>
                      <a:pt x="13433" y="332"/>
                    </a:cubicBezTo>
                    <a:cubicBezTo>
                      <a:pt x="10893" y="-303"/>
                      <a:pt x="8353" y="-303"/>
                      <a:pt x="5178" y="28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17"/>
              <p:cNvSpPr/>
              <p:nvPr/>
            </p:nvSpPr>
            <p:spPr>
              <a:xfrm flipH="1">
                <a:off x="3925569" y="4347582"/>
                <a:ext cx="30530" cy="28416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17760" extrusionOk="0">
                    <a:moveTo>
                      <a:pt x="4862" y="2258"/>
                    </a:moveTo>
                    <a:cubicBezTo>
                      <a:pt x="3592" y="3528"/>
                      <a:pt x="1687" y="5433"/>
                      <a:pt x="1052" y="7338"/>
                    </a:cubicBezTo>
                    <a:cubicBezTo>
                      <a:pt x="-218" y="9243"/>
                      <a:pt x="-218" y="11783"/>
                      <a:pt x="417" y="13688"/>
                    </a:cubicBezTo>
                    <a:cubicBezTo>
                      <a:pt x="1052" y="15593"/>
                      <a:pt x="2957" y="16863"/>
                      <a:pt x="4862" y="17498"/>
                    </a:cubicBezTo>
                    <a:cubicBezTo>
                      <a:pt x="6767" y="18133"/>
                      <a:pt x="8672" y="17498"/>
                      <a:pt x="10577" y="16863"/>
                    </a:cubicBezTo>
                    <a:cubicBezTo>
                      <a:pt x="13752" y="15593"/>
                      <a:pt x="16292" y="13688"/>
                      <a:pt x="17562" y="11148"/>
                    </a:cubicBezTo>
                    <a:cubicBezTo>
                      <a:pt x="18832" y="9243"/>
                      <a:pt x="19467" y="7338"/>
                      <a:pt x="18832" y="5433"/>
                    </a:cubicBezTo>
                    <a:cubicBezTo>
                      <a:pt x="18197" y="2893"/>
                      <a:pt x="15657" y="988"/>
                      <a:pt x="13117" y="353"/>
                    </a:cubicBezTo>
                    <a:cubicBezTo>
                      <a:pt x="9942" y="-282"/>
                      <a:pt x="6767" y="-282"/>
                      <a:pt x="4862" y="22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p17"/>
              <p:cNvSpPr/>
              <p:nvPr/>
            </p:nvSpPr>
            <p:spPr>
              <a:xfrm flipH="1">
                <a:off x="3940541" y="4432565"/>
                <a:ext cx="30213" cy="33621"/>
              </a:xfrm>
              <a:custGeom>
                <a:avLst/>
                <a:gdLst/>
                <a:ahLst/>
                <a:cxnLst/>
                <a:rect l="l" t="t" r="r" b="b"/>
                <a:pathLst>
                  <a:path w="18883" h="21013" extrusionOk="0">
                    <a:moveTo>
                      <a:pt x="3861" y="4391"/>
                    </a:moveTo>
                    <a:cubicBezTo>
                      <a:pt x="51" y="6931"/>
                      <a:pt x="-1219" y="12646"/>
                      <a:pt x="1321" y="16456"/>
                    </a:cubicBezTo>
                    <a:cubicBezTo>
                      <a:pt x="3861" y="20266"/>
                      <a:pt x="8941" y="22171"/>
                      <a:pt x="12751" y="20266"/>
                    </a:cubicBezTo>
                    <a:cubicBezTo>
                      <a:pt x="15291" y="18996"/>
                      <a:pt x="17196" y="17091"/>
                      <a:pt x="17831" y="14551"/>
                    </a:cubicBezTo>
                    <a:cubicBezTo>
                      <a:pt x="19101" y="12011"/>
                      <a:pt x="19101" y="8836"/>
                      <a:pt x="18466" y="6296"/>
                    </a:cubicBezTo>
                    <a:cubicBezTo>
                      <a:pt x="17831" y="3756"/>
                      <a:pt x="15291" y="1216"/>
                      <a:pt x="12751" y="581"/>
                    </a:cubicBezTo>
                    <a:cubicBezTo>
                      <a:pt x="9576" y="-1324"/>
                      <a:pt x="7671" y="1851"/>
                      <a:pt x="3861" y="43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p17"/>
              <p:cNvSpPr/>
              <p:nvPr/>
            </p:nvSpPr>
            <p:spPr>
              <a:xfrm flipH="1">
                <a:off x="3220827" y="5074312"/>
                <a:ext cx="146882" cy="243142"/>
              </a:xfrm>
              <a:custGeom>
                <a:avLst/>
                <a:gdLst/>
                <a:ahLst/>
                <a:cxnLst/>
                <a:rect l="l" t="t" r="r" b="b"/>
                <a:pathLst>
                  <a:path w="91801" h="151964" extrusionOk="0">
                    <a:moveTo>
                      <a:pt x="89262" y="834"/>
                    </a:moveTo>
                    <a:cubicBezTo>
                      <a:pt x="86722" y="-436"/>
                      <a:pt x="83547" y="-436"/>
                      <a:pt x="82277" y="2104"/>
                    </a:cubicBezTo>
                    <a:cubicBezTo>
                      <a:pt x="65132" y="26869"/>
                      <a:pt x="53067" y="56079"/>
                      <a:pt x="47352" y="86559"/>
                    </a:cubicBezTo>
                    <a:cubicBezTo>
                      <a:pt x="46717" y="64334"/>
                      <a:pt x="36557" y="42744"/>
                      <a:pt x="20047" y="28139"/>
                    </a:cubicBezTo>
                    <a:cubicBezTo>
                      <a:pt x="17507" y="25599"/>
                      <a:pt x="14332" y="23694"/>
                      <a:pt x="11157" y="23059"/>
                    </a:cubicBezTo>
                    <a:cubicBezTo>
                      <a:pt x="7982" y="22424"/>
                      <a:pt x="3537" y="23059"/>
                      <a:pt x="1632" y="25599"/>
                    </a:cubicBezTo>
                    <a:cubicBezTo>
                      <a:pt x="-1543" y="29409"/>
                      <a:pt x="362" y="35759"/>
                      <a:pt x="3537" y="39569"/>
                    </a:cubicBezTo>
                    <a:cubicBezTo>
                      <a:pt x="6712" y="43379"/>
                      <a:pt x="11157" y="46554"/>
                      <a:pt x="14332" y="50364"/>
                    </a:cubicBezTo>
                    <a:cubicBezTo>
                      <a:pt x="11792" y="47189"/>
                      <a:pt x="5442" y="48459"/>
                      <a:pt x="3537" y="52269"/>
                    </a:cubicBezTo>
                    <a:cubicBezTo>
                      <a:pt x="1632" y="56079"/>
                      <a:pt x="2902" y="61159"/>
                      <a:pt x="6077" y="64334"/>
                    </a:cubicBezTo>
                    <a:cubicBezTo>
                      <a:pt x="9252" y="67509"/>
                      <a:pt x="13062" y="70049"/>
                      <a:pt x="16237" y="71954"/>
                    </a:cubicBezTo>
                    <a:cubicBezTo>
                      <a:pt x="27032" y="78939"/>
                      <a:pt x="36557" y="87829"/>
                      <a:pt x="46717" y="92274"/>
                    </a:cubicBezTo>
                    <a:cubicBezTo>
                      <a:pt x="43542" y="110689"/>
                      <a:pt x="42907" y="129104"/>
                      <a:pt x="44177" y="147519"/>
                    </a:cubicBezTo>
                    <a:cubicBezTo>
                      <a:pt x="44177" y="149424"/>
                      <a:pt x="46082" y="151329"/>
                      <a:pt x="47987" y="151964"/>
                    </a:cubicBezTo>
                    <a:cubicBezTo>
                      <a:pt x="48622" y="151964"/>
                      <a:pt x="49257" y="151964"/>
                      <a:pt x="49892" y="151964"/>
                    </a:cubicBezTo>
                    <a:cubicBezTo>
                      <a:pt x="52432" y="151964"/>
                      <a:pt x="54972" y="149424"/>
                      <a:pt x="54337" y="146249"/>
                    </a:cubicBezTo>
                    <a:cubicBezTo>
                      <a:pt x="49892" y="97989"/>
                      <a:pt x="63227" y="47189"/>
                      <a:pt x="91167" y="7184"/>
                    </a:cubicBezTo>
                    <a:cubicBezTo>
                      <a:pt x="92437" y="5279"/>
                      <a:pt x="91802" y="2104"/>
                      <a:pt x="89262" y="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p17"/>
              <p:cNvSpPr/>
              <p:nvPr/>
            </p:nvSpPr>
            <p:spPr>
              <a:xfrm flipH="1">
                <a:off x="2915002" y="4782985"/>
                <a:ext cx="443333" cy="434931"/>
              </a:xfrm>
              <a:custGeom>
                <a:avLst/>
                <a:gdLst/>
                <a:ahLst/>
                <a:cxnLst/>
                <a:rect l="l" t="t" r="r" b="b"/>
                <a:pathLst>
                  <a:path w="277083" h="271832" extrusionOk="0">
                    <a:moveTo>
                      <a:pt x="141188" y="90193"/>
                    </a:moveTo>
                    <a:cubicBezTo>
                      <a:pt x="136108" y="67333"/>
                      <a:pt x="136108" y="43203"/>
                      <a:pt x="140553" y="20343"/>
                    </a:cubicBezTo>
                    <a:cubicBezTo>
                      <a:pt x="142458" y="11453"/>
                      <a:pt x="147538" y="23"/>
                      <a:pt x="156428" y="23"/>
                    </a:cubicBezTo>
                    <a:cubicBezTo>
                      <a:pt x="167223" y="-612"/>
                      <a:pt x="172303" y="12088"/>
                      <a:pt x="174843" y="22883"/>
                    </a:cubicBezTo>
                    <a:cubicBezTo>
                      <a:pt x="174208" y="11453"/>
                      <a:pt x="186273" y="1928"/>
                      <a:pt x="197068" y="5103"/>
                    </a:cubicBezTo>
                    <a:cubicBezTo>
                      <a:pt x="207863" y="8278"/>
                      <a:pt x="212943" y="22883"/>
                      <a:pt x="206593" y="32408"/>
                    </a:cubicBezTo>
                    <a:cubicBezTo>
                      <a:pt x="207863" y="19708"/>
                      <a:pt x="225643" y="13993"/>
                      <a:pt x="235803" y="21613"/>
                    </a:cubicBezTo>
                    <a:cubicBezTo>
                      <a:pt x="245963" y="29233"/>
                      <a:pt x="248503" y="43838"/>
                      <a:pt x="244058" y="55903"/>
                    </a:cubicBezTo>
                    <a:cubicBezTo>
                      <a:pt x="239613" y="67968"/>
                      <a:pt x="230723" y="77493"/>
                      <a:pt x="221833" y="86383"/>
                    </a:cubicBezTo>
                    <a:cubicBezTo>
                      <a:pt x="212943" y="95273"/>
                      <a:pt x="202783" y="104163"/>
                      <a:pt x="197703" y="115593"/>
                    </a:cubicBezTo>
                    <a:cubicBezTo>
                      <a:pt x="216118" y="106703"/>
                      <a:pt x="237073" y="102893"/>
                      <a:pt x="258028" y="104163"/>
                    </a:cubicBezTo>
                    <a:cubicBezTo>
                      <a:pt x="265648" y="104798"/>
                      <a:pt x="274538" y="106703"/>
                      <a:pt x="276443" y="114323"/>
                    </a:cubicBezTo>
                    <a:cubicBezTo>
                      <a:pt x="278348" y="119403"/>
                      <a:pt x="275808" y="125753"/>
                      <a:pt x="271363" y="129563"/>
                    </a:cubicBezTo>
                    <a:cubicBezTo>
                      <a:pt x="266918" y="133373"/>
                      <a:pt x="261838" y="135278"/>
                      <a:pt x="256123" y="136548"/>
                    </a:cubicBezTo>
                    <a:cubicBezTo>
                      <a:pt x="264378" y="133373"/>
                      <a:pt x="273903" y="139723"/>
                      <a:pt x="275173" y="147978"/>
                    </a:cubicBezTo>
                    <a:cubicBezTo>
                      <a:pt x="276443" y="156233"/>
                      <a:pt x="268823" y="165123"/>
                      <a:pt x="260568" y="164488"/>
                    </a:cubicBezTo>
                    <a:cubicBezTo>
                      <a:pt x="270728" y="162583"/>
                      <a:pt x="278348" y="177188"/>
                      <a:pt x="273268" y="186713"/>
                    </a:cubicBezTo>
                    <a:cubicBezTo>
                      <a:pt x="268823" y="196238"/>
                      <a:pt x="257393" y="200683"/>
                      <a:pt x="247233" y="202588"/>
                    </a:cubicBezTo>
                    <a:cubicBezTo>
                      <a:pt x="219293" y="207668"/>
                      <a:pt x="188813" y="200048"/>
                      <a:pt x="163413" y="180363"/>
                    </a:cubicBezTo>
                    <a:cubicBezTo>
                      <a:pt x="171033" y="198143"/>
                      <a:pt x="179288" y="216558"/>
                      <a:pt x="179288" y="236243"/>
                    </a:cubicBezTo>
                    <a:cubicBezTo>
                      <a:pt x="179288" y="243228"/>
                      <a:pt x="178653" y="250213"/>
                      <a:pt x="175478" y="255928"/>
                    </a:cubicBezTo>
                    <a:cubicBezTo>
                      <a:pt x="172303" y="261643"/>
                      <a:pt x="165953" y="266088"/>
                      <a:pt x="158968" y="266088"/>
                    </a:cubicBezTo>
                    <a:cubicBezTo>
                      <a:pt x="151983" y="266088"/>
                      <a:pt x="145633" y="259738"/>
                      <a:pt x="146268" y="252753"/>
                    </a:cubicBezTo>
                    <a:cubicBezTo>
                      <a:pt x="144998" y="262913"/>
                      <a:pt x="136108" y="272438"/>
                      <a:pt x="125948" y="271803"/>
                    </a:cubicBezTo>
                    <a:cubicBezTo>
                      <a:pt x="115788" y="271168"/>
                      <a:pt x="107533" y="259103"/>
                      <a:pt x="112613" y="250213"/>
                    </a:cubicBezTo>
                    <a:cubicBezTo>
                      <a:pt x="110708" y="258468"/>
                      <a:pt x="103723" y="264818"/>
                      <a:pt x="95468" y="265453"/>
                    </a:cubicBezTo>
                    <a:cubicBezTo>
                      <a:pt x="87213" y="266088"/>
                      <a:pt x="78958" y="261008"/>
                      <a:pt x="75783" y="253388"/>
                    </a:cubicBezTo>
                    <a:cubicBezTo>
                      <a:pt x="72608" y="245768"/>
                      <a:pt x="74513" y="236878"/>
                      <a:pt x="77688" y="229258"/>
                    </a:cubicBezTo>
                    <a:cubicBezTo>
                      <a:pt x="85308" y="208303"/>
                      <a:pt x="98008" y="189888"/>
                      <a:pt x="113248" y="174013"/>
                    </a:cubicBezTo>
                    <a:cubicBezTo>
                      <a:pt x="93563" y="188618"/>
                      <a:pt x="70068" y="198778"/>
                      <a:pt x="45938" y="203223"/>
                    </a:cubicBezTo>
                    <a:cubicBezTo>
                      <a:pt x="37683" y="205128"/>
                      <a:pt x="27523" y="205128"/>
                      <a:pt x="21808" y="199413"/>
                    </a:cubicBezTo>
                    <a:cubicBezTo>
                      <a:pt x="16728" y="194333"/>
                      <a:pt x="16093" y="185443"/>
                      <a:pt x="19268" y="179093"/>
                    </a:cubicBezTo>
                    <a:cubicBezTo>
                      <a:pt x="22443" y="172743"/>
                      <a:pt x="28793" y="167663"/>
                      <a:pt x="35778" y="165758"/>
                    </a:cubicBezTo>
                    <a:cubicBezTo>
                      <a:pt x="29428" y="165758"/>
                      <a:pt x="23078" y="165123"/>
                      <a:pt x="17363" y="162583"/>
                    </a:cubicBezTo>
                    <a:cubicBezTo>
                      <a:pt x="11648" y="160043"/>
                      <a:pt x="6568" y="154963"/>
                      <a:pt x="5933" y="148613"/>
                    </a:cubicBezTo>
                    <a:cubicBezTo>
                      <a:pt x="5298" y="142263"/>
                      <a:pt x="9108" y="135278"/>
                      <a:pt x="15458" y="134643"/>
                    </a:cubicBezTo>
                    <a:cubicBezTo>
                      <a:pt x="9108" y="137183"/>
                      <a:pt x="1488" y="131468"/>
                      <a:pt x="218" y="124483"/>
                    </a:cubicBezTo>
                    <a:cubicBezTo>
                      <a:pt x="-1052" y="117498"/>
                      <a:pt x="3393" y="111148"/>
                      <a:pt x="9108" y="107338"/>
                    </a:cubicBezTo>
                    <a:cubicBezTo>
                      <a:pt x="14823" y="103528"/>
                      <a:pt x="21808" y="102893"/>
                      <a:pt x="28793" y="102258"/>
                    </a:cubicBezTo>
                    <a:cubicBezTo>
                      <a:pt x="53558" y="101623"/>
                      <a:pt x="78323" y="111148"/>
                      <a:pt x="96738" y="125118"/>
                    </a:cubicBezTo>
                    <a:cubicBezTo>
                      <a:pt x="76418" y="111783"/>
                      <a:pt x="60543" y="91463"/>
                      <a:pt x="51653" y="69238"/>
                    </a:cubicBezTo>
                    <a:cubicBezTo>
                      <a:pt x="48478" y="61618"/>
                      <a:pt x="47843" y="50188"/>
                      <a:pt x="54828" y="46378"/>
                    </a:cubicBezTo>
                    <a:cubicBezTo>
                      <a:pt x="58638" y="44473"/>
                      <a:pt x="63718" y="45108"/>
                      <a:pt x="67528" y="47648"/>
                    </a:cubicBezTo>
                    <a:cubicBezTo>
                      <a:pt x="71338" y="49553"/>
                      <a:pt x="73878" y="53363"/>
                      <a:pt x="77053" y="56538"/>
                    </a:cubicBezTo>
                    <a:cubicBezTo>
                      <a:pt x="73878" y="52093"/>
                      <a:pt x="71338" y="47013"/>
                      <a:pt x="71973" y="41933"/>
                    </a:cubicBezTo>
                    <a:cubicBezTo>
                      <a:pt x="71973" y="36853"/>
                      <a:pt x="75783" y="31138"/>
                      <a:pt x="80863" y="29868"/>
                    </a:cubicBezTo>
                    <a:cubicBezTo>
                      <a:pt x="85943" y="27963"/>
                      <a:pt x="92293" y="31138"/>
                      <a:pt x="93563" y="36218"/>
                    </a:cubicBezTo>
                    <a:cubicBezTo>
                      <a:pt x="90388" y="31773"/>
                      <a:pt x="93563" y="24788"/>
                      <a:pt x="98643" y="22883"/>
                    </a:cubicBezTo>
                    <a:cubicBezTo>
                      <a:pt x="103723" y="20978"/>
                      <a:pt x="109438" y="22883"/>
                      <a:pt x="113883" y="26058"/>
                    </a:cubicBezTo>
                    <a:cubicBezTo>
                      <a:pt x="118328" y="29233"/>
                      <a:pt x="120868" y="34313"/>
                      <a:pt x="123408" y="39393"/>
                    </a:cubicBezTo>
                    <a:cubicBezTo>
                      <a:pt x="132298" y="54633"/>
                      <a:pt x="138648" y="73048"/>
                      <a:pt x="141188" y="901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17"/>
              <p:cNvSpPr/>
              <p:nvPr/>
            </p:nvSpPr>
            <p:spPr>
              <a:xfrm flipH="1">
                <a:off x="3135644" y="4968960"/>
                <a:ext cx="2725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17036" h="13458" extrusionOk="0">
                    <a:moveTo>
                      <a:pt x="6350" y="0"/>
                    </a:moveTo>
                    <a:cubicBezTo>
                      <a:pt x="3175" y="0"/>
                      <a:pt x="0" y="3175"/>
                      <a:pt x="0" y="6350"/>
                    </a:cubicBezTo>
                    <a:cubicBezTo>
                      <a:pt x="0" y="9525"/>
                      <a:pt x="3175" y="12700"/>
                      <a:pt x="6350" y="13335"/>
                    </a:cubicBezTo>
                    <a:cubicBezTo>
                      <a:pt x="9525" y="13970"/>
                      <a:pt x="13335" y="12065"/>
                      <a:pt x="15240" y="9525"/>
                    </a:cubicBezTo>
                    <a:cubicBezTo>
                      <a:pt x="16510" y="7620"/>
                      <a:pt x="17780" y="4445"/>
                      <a:pt x="16510" y="2540"/>
                    </a:cubicBezTo>
                    <a:cubicBezTo>
                      <a:pt x="15875" y="0"/>
                      <a:pt x="13335" y="0"/>
                      <a:pt x="63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p17"/>
              <p:cNvSpPr/>
              <p:nvPr/>
            </p:nvSpPr>
            <p:spPr>
              <a:xfrm flipH="1">
                <a:off x="3070661" y="4980138"/>
                <a:ext cx="26354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16471" h="14630" extrusionOk="0">
                    <a:moveTo>
                      <a:pt x="6449" y="0"/>
                    </a:moveTo>
                    <a:cubicBezTo>
                      <a:pt x="3274" y="0"/>
                      <a:pt x="734" y="3175"/>
                      <a:pt x="99" y="6350"/>
                    </a:cubicBezTo>
                    <a:cubicBezTo>
                      <a:pt x="-536" y="9525"/>
                      <a:pt x="2004" y="12700"/>
                      <a:pt x="4544" y="13970"/>
                    </a:cubicBezTo>
                    <a:cubicBezTo>
                      <a:pt x="7719" y="15240"/>
                      <a:pt x="10894" y="14605"/>
                      <a:pt x="13434" y="12700"/>
                    </a:cubicBezTo>
                    <a:cubicBezTo>
                      <a:pt x="15974" y="10795"/>
                      <a:pt x="17244" y="6985"/>
                      <a:pt x="15974" y="3810"/>
                    </a:cubicBezTo>
                    <a:cubicBezTo>
                      <a:pt x="15339" y="635"/>
                      <a:pt x="10894" y="0"/>
                      <a:pt x="6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p17"/>
              <p:cNvSpPr/>
              <p:nvPr/>
            </p:nvSpPr>
            <p:spPr>
              <a:xfrm flipH="1">
                <a:off x="3105907" y="5017601"/>
                <a:ext cx="29067" cy="28179"/>
              </a:xfrm>
              <a:custGeom>
                <a:avLst/>
                <a:gdLst/>
                <a:ahLst/>
                <a:cxnLst/>
                <a:rect l="l" t="t" r="r" b="b"/>
                <a:pathLst>
                  <a:path w="18167" h="17612" extrusionOk="0">
                    <a:moveTo>
                      <a:pt x="10487" y="81"/>
                    </a:moveTo>
                    <a:cubicBezTo>
                      <a:pt x="6042" y="-554"/>
                      <a:pt x="1597" y="2621"/>
                      <a:pt x="327" y="6431"/>
                    </a:cubicBezTo>
                    <a:cubicBezTo>
                      <a:pt x="-943" y="10876"/>
                      <a:pt x="1597" y="15956"/>
                      <a:pt x="6042" y="17226"/>
                    </a:cubicBezTo>
                    <a:cubicBezTo>
                      <a:pt x="10487" y="18496"/>
                      <a:pt x="15567" y="16591"/>
                      <a:pt x="17472" y="12146"/>
                    </a:cubicBezTo>
                    <a:cubicBezTo>
                      <a:pt x="19377" y="8971"/>
                      <a:pt x="17472" y="3256"/>
                      <a:pt x="10487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p17"/>
              <p:cNvSpPr/>
              <p:nvPr/>
            </p:nvSpPr>
            <p:spPr>
              <a:xfrm flipH="1">
                <a:off x="3318598" y="4620944"/>
                <a:ext cx="54331" cy="53904"/>
              </a:xfrm>
              <a:custGeom>
                <a:avLst/>
                <a:gdLst/>
                <a:ahLst/>
                <a:cxnLst/>
                <a:rect l="l" t="t" r="r" b="b"/>
                <a:pathLst>
                  <a:path w="33957" h="33690" extrusionOk="0">
                    <a:moveTo>
                      <a:pt x="2354" y="25091"/>
                    </a:moveTo>
                    <a:cubicBezTo>
                      <a:pt x="6164" y="32711"/>
                      <a:pt x="16959" y="35886"/>
                      <a:pt x="24579" y="32076"/>
                    </a:cubicBezTo>
                    <a:cubicBezTo>
                      <a:pt x="32199" y="28266"/>
                      <a:pt x="36009" y="18106"/>
                      <a:pt x="32834" y="10486"/>
                    </a:cubicBezTo>
                    <a:cubicBezTo>
                      <a:pt x="29659" y="2866"/>
                      <a:pt x="20134" y="-2214"/>
                      <a:pt x="11879" y="961"/>
                    </a:cubicBezTo>
                    <a:cubicBezTo>
                      <a:pt x="3624" y="3501"/>
                      <a:pt x="-3996" y="13661"/>
                      <a:pt x="2354" y="250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17"/>
              <p:cNvSpPr/>
              <p:nvPr/>
            </p:nvSpPr>
            <p:spPr>
              <a:xfrm flipH="1">
                <a:off x="3227679" y="4533267"/>
                <a:ext cx="57984" cy="50093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1308" extrusionOk="0">
                    <a:moveTo>
                      <a:pt x="4332" y="6226"/>
                    </a:moveTo>
                    <a:cubicBezTo>
                      <a:pt x="521" y="10036"/>
                      <a:pt x="-1383" y="17021"/>
                      <a:pt x="1157" y="22101"/>
                    </a:cubicBezTo>
                    <a:cubicBezTo>
                      <a:pt x="3062" y="26546"/>
                      <a:pt x="6871" y="29086"/>
                      <a:pt x="11317" y="30356"/>
                    </a:cubicBezTo>
                    <a:cubicBezTo>
                      <a:pt x="15762" y="31626"/>
                      <a:pt x="20207" y="31626"/>
                      <a:pt x="24652" y="30356"/>
                    </a:cubicBezTo>
                    <a:cubicBezTo>
                      <a:pt x="27192" y="29721"/>
                      <a:pt x="29732" y="29086"/>
                      <a:pt x="32271" y="27181"/>
                    </a:cubicBezTo>
                    <a:cubicBezTo>
                      <a:pt x="35446" y="24641"/>
                      <a:pt x="36717" y="20831"/>
                      <a:pt x="36082" y="17021"/>
                    </a:cubicBezTo>
                    <a:cubicBezTo>
                      <a:pt x="35446" y="13211"/>
                      <a:pt x="33542" y="9401"/>
                      <a:pt x="31002" y="6861"/>
                    </a:cubicBezTo>
                    <a:cubicBezTo>
                      <a:pt x="28462" y="4321"/>
                      <a:pt x="24652" y="2416"/>
                      <a:pt x="20842" y="511"/>
                    </a:cubicBezTo>
                    <a:cubicBezTo>
                      <a:pt x="17667" y="-759"/>
                      <a:pt x="13221" y="511"/>
                      <a:pt x="10682" y="2416"/>
                    </a:cubicBezTo>
                    <a:cubicBezTo>
                      <a:pt x="7507" y="3686"/>
                      <a:pt x="5602" y="4956"/>
                      <a:pt x="4332" y="6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5" name="Google Shape;2675;p17"/>
              <p:cNvSpPr/>
              <p:nvPr/>
            </p:nvSpPr>
            <p:spPr>
              <a:xfrm flipH="1">
                <a:off x="1016101" y="3969548"/>
                <a:ext cx="236214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147634" h="126522" extrusionOk="0">
                    <a:moveTo>
                      <a:pt x="52923" y="114053"/>
                    </a:moveTo>
                    <a:cubicBezTo>
                      <a:pt x="76418" y="129293"/>
                      <a:pt x="108168" y="130563"/>
                      <a:pt x="132933" y="117863"/>
                    </a:cubicBezTo>
                    <a:cubicBezTo>
                      <a:pt x="138648" y="114688"/>
                      <a:pt x="144998" y="110878"/>
                      <a:pt x="146903" y="104528"/>
                    </a:cubicBezTo>
                    <a:cubicBezTo>
                      <a:pt x="149443" y="97543"/>
                      <a:pt x="144998" y="89288"/>
                      <a:pt x="139283" y="84843"/>
                    </a:cubicBezTo>
                    <a:cubicBezTo>
                      <a:pt x="132933" y="80398"/>
                      <a:pt x="125313" y="79128"/>
                      <a:pt x="117693" y="78493"/>
                    </a:cubicBezTo>
                    <a:cubicBezTo>
                      <a:pt x="129123" y="72778"/>
                      <a:pt x="139918" y="64523"/>
                      <a:pt x="144363" y="52458"/>
                    </a:cubicBezTo>
                    <a:cubicBezTo>
                      <a:pt x="148808" y="40393"/>
                      <a:pt x="144363" y="24518"/>
                      <a:pt x="132298" y="20073"/>
                    </a:cubicBezTo>
                    <a:cubicBezTo>
                      <a:pt x="125313" y="17533"/>
                      <a:pt x="117693" y="18168"/>
                      <a:pt x="111343" y="21978"/>
                    </a:cubicBezTo>
                    <a:cubicBezTo>
                      <a:pt x="104993" y="25788"/>
                      <a:pt x="99913" y="31503"/>
                      <a:pt x="97373" y="37853"/>
                    </a:cubicBezTo>
                    <a:cubicBezTo>
                      <a:pt x="98008" y="28328"/>
                      <a:pt x="96738" y="18168"/>
                      <a:pt x="91658" y="9913"/>
                    </a:cubicBezTo>
                    <a:cubicBezTo>
                      <a:pt x="85943" y="2293"/>
                      <a:pt x="75148" y="-2787"/>
                      <a:pt x="66258" y="1658"/>
                    </a:cubicBezTo>
                    <a:cubicBezTo>
                      <a:pt x="58003" y="5468"/>
                      <a:pt x="54193" y="14358"/>
                      <a:pt x="51018" y="22613"/>
                    </a:cubicBezTo>
                    <a:cubicBezTo>
                      <a:pt x="47208" y="10548"/>
                      <a:pt x="31968" y="4833"/>
                      <a:pt x="20538" y="9278"/>
                    </a:cubicBezTo>
                    <a:cubicBezTo>
                      <a:pt x="9108" y="13723"/>
                      <a:pt x="1488" y="25788"/>
                      <a:pt x="218" y="37853"/>
                    </a:cubicBezTo>
                    <a:cubicBezTo>
                      <a:pt x="-1052" y="49918"/>
                      <a:pt x="3393" y="62618"/>
                      <a:pt x="9108" y="73413"/>
                    </a:cubicBezTo>
                    <a:cubicBezTo>
                      <a:pt x="18633" y="91828"/>
                      <a:pt x="36413" y="103258"/>
                      <a:pt x="52923" y="1140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6" name="Google Shape;2676;p17"/>
              <p:cNvSpPr/>
              <p:nvPr/>
            </p:nvSpPr>
            <p:spPr>
              <a:xfrm flipH="1">
                <a:off x="1142405" y="4081330"/>
                <a:ext cx="67813" cy="64107"/>
              </a:xfrm>
              <a:custGeom>
                <a:avLst/>
                <a:gdLst/>
                <a:ahLst/>
                <a:cxnLst/>
                <a:rect l="l" t="t" r="r" b="b"/>
                <a:pathLst>
                  <a:path w="42383" h="40067" extrusionOk="0">
                    <a:moveTo>
                      <a:pt x="12009" y="39115"/>
                    </a:moveTo>
                    <a:cubicBezTo>
                      <a:pt x="17089" y="40385"/>
                      <a:pt x="22804" y="40385"/>
                      <a:pt x="27884" y="39115"/>
                    </a:cubicBezTo>
                    <a:cubicBezTo>
                      <a:pt x="32964" y="37845"/>
                      <a:pt x="38044" y="34670"/>
                      <a:pt x="40584" y="30225"/>
                    </a:cubicBezTo>
                    <a:cubicBezTo>
                      <a:pt x="43759" y="23875"/>
                      <a:pt x="42489" y="16255"/>
                      <a:pt x="38679" y="10540"/>
                    </a:cubicBezTo>
                    <a:cubicBezTo>
                      <a:pt x="34234" y="4825"/>
                      <a:pt x="27884" y="1650"/>
                      <a:pt x="20899" y="380"/>
                    </a:cubicBezTo>
                    <a:cubicBezTo>
                      <a:pt x="16454" y="-255"/>
                      <a:pt x="11374" y="-255"/>
                      <a:pt x="7564" y="1650"/>
                    </a:cubicBezTo>
                    <a:cubicBezTo>
                      <a:pt x="3754" y="4190"/>
                      <a:pt x="1849" y="8000"/>
                      <a:pt x="579" y="12445"/>
                    </a:cubicBezTo>
                    <a:cubicBezTo>
                      <a:pt x="-1326" y="22605"/>
                      <a:pt x="1214" y="36575"/>
                      <a:pt x="12009" y="39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7" name="Google Shape;2677;p17"/>
              <p:cNvSpPr/>
              <p:nvPr/>
            </p:nvSpPr>
            <p:spPr>
              <a:xfrm flipH="1">
                <a:off x="156631" y="4997101"/>
                <a:ext cx="367130" cy="365443"/>
              </a:xfrm>
              <a:custGeom>
                <a:avLst/>
                <a:gdLst/>
                <a:ahLst/>
                <a:cxnLst/>
                <a:rect l="l" t="t" r="r" b="b"/>
                <a:pathLst>
                  <a:path w="229456" h="228402" extrusionOk="0">
                    <a:moveTo>
                      <a:pt x="56711" y="156404"/>
                    </a:moveTo>
                    <a:cubicBezTo>
                      <a:pt x="51631" y="164024"/>
                      <a:pt x="46551" y="172279"/>
                      <a:pt x="45281" y="181169"/>
                    </a:cubicBezTo>
                    <a:cubicBezTo>
                      <a:pt x="44011" y="190059"/>
                      <a:pt x="45916" y="200219"/>
                      <a:pt x="52901" y="205934"/>
                    </a:cubicBezTo>
                    <a:cubicBezTo>
                      <a:pt x="59886" y="211649"/>
                      <a:pt x="72586" y="211014"/>
                      <a:pt x="77031" y="202759"/>
                    </a:cubicBezTo>
                    <a:cubicBezTo>
                      <a:pt x="74491" y="211014"/>
                      <a:pt x="80206" y="220539"/>
                      <a:pt x="89096" y="221809"/>
                    </a:cubicBezTo>
                    <a:cubicBezTo>
                      <a:pt x="97351" y="223079"/>
                      <a:pt x="106241" y="216729"/>
                      <a:pt x="108146" y="208474"/>
                    </a:cubicBezTo>
                    <a:cubicBezTo>
                      <a:pt x="110051" y="220539"/>
                      <a:pt x="122751" y="230064"/>
                      <a:pt x="135451" y="228159"/>
                    </a:cubicBezTo>
                    <a:cubicBezTo>
                      <a:pt x="147516" y="226254"/>
                      <a:pt x="157041" y="213554"/>
                      <a:pt x="158946" y="193869"/>
                    </a:cubicBezTo>
                    <a:cubicBezTo>
                      <a:pt x="169106" y="197044"/>
                      <a:pt x="180536" y="199584"/>
                      <a:pt x="190061" y="195139"/>
                    </a:cubicBezTo>
                    <a:cubicBezTo>
                      <a:pt x="199586" y="190059"/>
                      <a:pt x="201491" y="173549"/>
                      <a:pt x="191966" y="170374"/>
                    </a:cubicBezTo>
                    <a:cubicBezTo>
                      <a:pt x="200221" y="172914"/>
                      <a:pt x="210381" y="167834"/>
                      <a:pt x="213556" y="160214"/>
                    </a:cubicBezTo>
                    <a:cubicBezTo>
                      <a:pt x="217366" y="152594"/>
                      <a:pt x="214191" y="141799"/>
                      <a:pt x="207206" y="137354"/>
                    </a:cubicBezTo>
                    <a:cubicBezTo>
                      <a:pt x="218636" y="140529"/>
                      <a:pt x="230066" y="128464"/>
                      <a:pt x="229431" y="117034"/>
                    </a:cubicBezTo>
                    <a:cubicBezTo>
                      <a:pt x="228796" y="105604"/>
                      <a:pt x="219271" y="95444"/>
                      <a:pt x="208476" y="90999"/>
                    </a:cubicBezTo>
                    <a:cubicBezTo>
                      <a:pt x="197681" y="86554"/>
                      <a:pt x="185616" y="86554"/>
                      <a:pt x="173551" y="85919"/>
                    </a:cubicBezTo>
                    <a:cubicBezTo>
                      <a:pt x="180536" y="71949"/>
                      <a:pt x="187521" y="56709"/>
                      <a:pt x="183711" y="42104"/>
                    </a:cubicBezTo>
                    <a:cubicBezTo>
                      <a:pt x="179901" y="26864"/>
                      <a:pt x="160216" y="16069"/>
                      <a:pt x="148786" y="26229"/>
                    </a:cubicBezTo>
                    <a:cubicBezTo>
                      <a:pt x="149421" y="16704"/>
                      <a:pt x="143071" y="7179"/>
                      <a:pt x="134181" y="4639"/>
                    </a:cubicBezTo>
                    <a:cubicBezTo>
                      <a:pt x="125291" y="2099"/>
                      <a:pt x="114496" y="5909"/>
                      <a:pt x="110051" y="14164"/>
                    </a:cubicBezTo>
                    <a:cubicBezTo>
                      <a:pt x="106241" y="1464"/>
                      <a:pt x="89096" y="-3616"/>
                      <a:pt x="77031" y="2734"/>
                    </a:cubicBezTo>
                    <a:cubicBezTo>
                      <a:pt x="64966" y="8449"/>
                      <a:pt x="58616" y="22419"/>
                      <a:pt x="57346" y="35119"/>
                    </a:cubicBezTo>
                    <a:cubicBezTo>
                      <a:pt x="56076" y="48454"/>
                      <a:pt x="59886" y="61154"/>
                      <a:pt x="63061" y="73854"/>
                    </a:cubicBezTo>
                    <a:cubicBezTo>
                      <a:pt x="52901" y="71949"/>
                      <a:pt x="42741" y="69409"/>
                      <a:pt x="32581" y="70679"/>
                    </a:cubicBezTo>
                    <a:cubicBezTo>
                      <a:pt x="22421" y="71949"/>
                      <a:pt x="12261" y="77029"/>
                      <a:pt x="7181" y="85919"/>
                    </a:cubicBezTo>
                    <a:cubicBezTo>
                      <a:pt x="2736" y="94809"/>
                      <a:pt x="5911" y="108144"/>
                      <a:pt x="15436" y="111954"/>
                    </a:cubicBezTo>
                    <a:cubicBezTo>
                      <a:pt x="9086" y="110049"/>
                      <a:pt x="1466" y="113859"/>
                      <a:pt x="196" y="120209"/>
                    </a:cubicBezTo>
                    <a:cubicBezTo>
                      <a:pt x="-1074" y="126559"/>
                      <a:pt x="4006" y="133544"/>
                      <a:pt x="10356" y="134179"/>
                    </a:cubicBezTo>
                    <a:cubicBezTo>
                      <a:pt x="831" y="143069"/>
                      <a:pt x="10991" y="160849"/>
                      <a:pt x="23691" y="162754"/>
                    </a:cubicBezTo>
                    <a:cubicBezTo>
                      <a:pt x="37026" y="166564"/>
                      <a:pt x="49091" y="158944"/>
                      <a:pt x="56711" y="15640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p17"/>
              <p:cNvSpPr/>
              <p:nvPr/>
            </p:nvSpPr>
            <p:spPr>
              <a:xfrm flipH="1">
                <a:off x="261841" y="5131445"/>
                <a:ext cx="141614" cy="143960"/>
              </a:xfrm>
              <a:custGeom>
                <a:avLst/>
                <a:gdLst/>
                <a:ahLst/>
                <a:cxnLst/>
                <a:rect l="l" t="t" r="r" b="b"/>
                <a:pathLst>
                  <a:path w="88509" h="89975" extrusionOk="0">
                    <a:moveTo>
                      <a:pt x="26609" y="53"/>
                    </a:moveTo>
                    <a:cubicBezTo>
                      <a:pt x="16449" y="53"/>
                      <a:pt x="7559" y="7038"/>
                      <a:pt x="3749" y="15928"/>
                    </a:cubicBezTo>
                    <a:cubicBezTo>
                      <a:pt x="-696" y="24818"/>
                      <a:pt x="-696" y="34978"/>
                      <a:pt x="1209" y="45138"/>
                    </a:cubicBezTo>
                    <a:cubicBezTo>
                      <a:pt x="3749" y="57838"/>
                      <a:pt x="10099" y="70538"/>
                      <a:pt x="19624" y="78793"/>
                    </a:cubicBezTo>
                    <a:cubicBezTo>
                      <a:pt x="29784" y="87683"/>
                      <a:pt x="43119" y="92128"/>
                      <a:pt x="56454" y="88953"/>
                    </a:cubicBezTo>
                    <a:cubicBezTo>
                      <a:pt x="71694" y="85778"/>
                      <a:pt x="83759" y="73078"/>
                      <a:pt x="87569" y="57838"/>
                    </a:cubicBezTo>
                    <a:cubicBezTo>
                      <a:pt x="90744" y="42598"/>
                      <a:pt x="85664" y="26723"/>
                      <a:pt x="75504" y="15293"/>
                    </a:cubicBezTo>
                    <a:cubicBezTo>
                      <a:pt x="64074" y="4498"/>
                      <a:pt x="48834" y="-582"/>
                      <a:pt x="26609" y="53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p17"/>
              <p:cNvSpPr/>
              <p:nvPr/>
            </p:nvSpPr>
            <p:spPr>
              <a:xfrm flipH="1">
                <a:off x="308783" y="5174776"/>
                <a:ext cx="49187" cy="53312"/>
              </a:xfrm>
              <a:custGeom>
                <a:avLst/>
                <a:gdLst/>
                <a:ahLst/>
                <a:cxnLst/>
                <a:rect l="l" t="t" r="r" b="b"/>
                <a:pathLst>
                  <a:path w="30742" h="33320" extrusionOk="0">
                    <a:moveTo>
                      <a:pt x="1358" y="11074"/>
                    </a:moveTo>
                    <a:cubicBezTo>
                      <a:pt x="-547" y="16154"/>
                      <a:pt x="-547" y="21234"/>
                      <a:pt x="1993" y="26314"/>
                    </a:cubicBezTo>
                    <a:cubicBezTo>
                      <a:pt x="4533" y="30759"/>
                      <a:pt x="8978" y="33299"/>
                      <a:pt x="14058" y="33299"/>
                    </a:cubicBezTo>
                    <a:cubicBezTo>
                      <a:pt x="26758" y="33934"/>
                      <a:pt x="33108" y="20599"/>
                      <a:pt x="29933" y="10439"/>
                    </a:cubicBezTo>
                    <a:cubicBezTo>
                      <a:pt x="28663" y="7264"/>
                      <a:pt x="27393" y="4724"/>
                      <a:pt x="24853" y="2819"/>
                    </a:cubicBezTo>
                    <a:cubicBezTo>
                      <a:pt x="15963" y="-3531"/>
                      <a:pt x="4533" y="1549"/>
                      <a:pt x="1358" y="11074"/>
                    </a:cubicBezTo>
                    <a:close/>
                  </a:path>
                </a:pathLst>
              </a:custGeom>
              <a:solidFill>
                <a:srgbClr val="CA9B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p17"/>
              <p:cNvSpPr/>
              <p:nvPr/>
            </p:nvSpPr>
            <p:spPr>
              <a:xfrm flipH="1">
                <a:off x="1650331" y="4866339"/>
                <a:ext cx="54990" cy="132699"/>
              </a:xfrm>
              <a:custGeom>
                <a:avLst/>
                <a:gdLst/>
                <a:ahLst/>
                <a:cxnLst/>
                <a:rect l="l" t="t" r="r" b="b"/>
                <a:pathLst>
                  <a:path w="34369" h="82937" extrusionOk="0">
                    <a:moveTo>
                      <a:pt x="24250" y="0"/>
                    </a:moveTo>
                    <a:cubicBezTo>
                      <a:pt x="7740" y="20320"/>
                      <a:pt x="-1150" y="46355"/>
                      <a:pt x="120" y="72390"/>
                    </a:cubicBezTo>
                    <a:cubicBezTo>
                      <a:pt x="120" y="75565"/>
                      <a:pt x="755" y="79375"/>
                      <a:pt x="3295" y="81915"/>
                    </a:cubicBezTo>
                    <a:cubicBezTo>
                      <a:pt x="7105" y="84455"/>
                      <a:pt x="12185" y="81915"/>
                      <a:pt x="14725" y="78105"/>
                    </a:cubicBezTo>
                    <a:cubicBezTo>
                      <a:pt x="17265" y="74295"/>
                      <a:pt x="17265" y="69850"/>
                      <a:pt x="16630" y="65405"/>
                    </a:cubicBezTo>
                    <a:cubicBezTo>
                      <a:pt x="16630" y="68580"/>
                      <a:pt x="20440" y="71120"/>
                      <a:pt x="23615" y="71120"/>
                    </a:cubicBezTo>
                    <a:cubicBezTo>
                      <a:pt x="26790" y="71120"/>
                      <a:pt x="29965" y="68580"/>
                      <a:pt x="31235" y="65405"/>
                    </a:cubicBezTo>
                    <a:cubicBezTo>
                      <a:pt x="32505" y="62230"/>
                      <a:pt x="33140" y="59055"/>
                      <a:pt x="33775" y="55880"/>
                    </a:cubicBezTo>
                    <a:cubicBezTo>
                      <a:pt x="35680" y="37465"/>
                      <a:pt x="33140" y="18415"/>
                      <a:pt x="242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1" name="Google Shape;2681;p17"/>
              <p:cNvSpPr/>
              <p:nvPr/>
            </p:nvSpPr>
            <p:spPr>
              <a:xfrm flipH="1">
                <a:off x="1711235" y="4834484"/>
                <a:ext cx="128566" cy="51763"/>
              </a:xfrm>
              <a:custGeom>
                <a:avLst/>
                <a:gdLst/>
                <a:ahLst/>
                <a:cxnLst/>
                <a:rect l="l" t="t" r="r" b="b"/>
                <a:pathLst>
                  <a:path w="80354" h="32352" extrusionOk="0">
                    <a:moveTo>
                      <a:pt x="80355" y="12287"/>
                    </a:moveTo>
                    <a:cubicBezTo>
                      <a:pt x="69560" y="7207"/>
                      <a:pt x="58130" y="2762"/>
                      <a:pt x="46065" y="857"/>
                    </a:cubicBezTo>
                    <a:cubicBezTo>
                      <a:pt x="34000" y="-1048"/>
                      <a:pt x="21300" y="222"/>
                      <a:pt x="10505" y="4667"/>
                    </a:cubicBezTo>
                    <a:cubicBezTo>
                      <a:pt x="4790" y="7207"/>
                      <a:pt x="-1560" y="12922"/>
                      <a:pt x="345" y="19272"/>
                    </a:cubicBezTo>
                    <a:cubicBezTo>
                      <a:pt x="1615" y="24352"/>
                      <a:pt x="7330" y="26892"/>
                      <a:pt x="12410" y="26257"/>
                    </a:cubicBezTo>
                    <a:cubicBezTo>
                      <a:pt x="17490" y="25622"/>
                      <a:pt x="21935" y="23082"/>
                      <a:pt x="26380" y="19907"/>
                    </a:cubicBezTo>
                    <a:cubicBezTo>
                      <a:pt x="23205" y="23082"/>
                      <a:pt x="25745" y="28797"/>
                      <a:pt x="29555" y="30702"/>
                    </a:cubicBezTo>
                    <a:cubicBezTo>
                      <a:pt x="33365" y="32607"/>
                      <a:pt x="37810" y="32607"/>
                      <a:pt x="42255" y="31972"/>
                    </a:cubicBezTo>
                    <a:cubicBezTo>
                      <a:pt x="55590" y="30702"/>
                      <a:pt x="68925" y="24987"/>
                      <a:pt x="80355" y="12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17"/>
              <p:cNvSpPr/>
              <p:nvPr/>
            </p:nvSpPr>
            <p:spPr>
              <a:xfrm flipH="1">
                <a:off x="881151" y="4432382"/>
                <a:ext cx="22089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17"/>
              <p:cNvSpPr/>
              <p:nvPr/>
            </p:nvSpPr>
            <p:spPr>
              <a:xfrm flipH="1">
                <a:off x="952600" y="4525703"/>
                <a:ext cx="36853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17"/>
              <p:cNvSpPr/>
              <p:nvPr/>
            </p:nvSpPr>
            <p:spPr>
              <a:xfrm flipH="1">
                <a:off x="724790" y="4851845"/>
                <a:ext cx="184789" cy="175757"/>
              </a:xfrm>
              <a:custGeom>
                <a:avLst/>
                <a:gdLst/>
                <a:ahLst/>
                <a:cxnLst/>
                <a:rect l="l" t="t" r="r" b="b"/>
                <a:pathLst>
                  <a:path w="115493" h="109848" extrusionOk="0">
                    <a:moveTo>
                      <a:pt x="57167" y="9057"/>
                    </a:moveTo>
                    <a:cubicBezTo>
                      <a:pt x="50817" y="-468"/>
                      <a:pt x="36212" y="-3008"/>
                      <a:pt x="27322" y="3977"/>
                    </a:cubicBezTo>
                    <a:cubicBezTo>
                      <a:pt x="18432" y="10962"/>
                      <a:pt x="17162" y="26202"/>
                      <a:pt x="25417" y="34457"/>
                    </a:cubicBezTo>
                    <a:cubicBezTo>
                      <a:pt x="14622" y="35092"/>
                      <a:pt x="3827" y="40807"/>
                      <a:pt x="652" y="50967"/>
                    </a:cubicBezTo>
                    <a:cubicBezTo>
                      <a:pt x="-2523" y="61127"/>
                      <a:pt x="6367" y="73827"/>
                      <a:pt x="17162" y="71922"/>
                    </a:cubicBezTo>
                    <a:cubicBezTo>
                      <a:pt x="8907" y="79542"/>
                      <a:pt x="8907" y="94147"/>
                      <a:pt x="17797" y="101767"/>
                    </a:cubicBezTo>
                    <a:cubicBezTo>
                      <a:pt x="26687" y="109387"/>
                      <a:pt x="40657" y="107482"/>
                      <a:pt x="47007" y="98592"/>
                    </a:cubicBezTo>
                    <a:cubicBezTo>
                      <a:pt x="52087" y="108117"/>
                      <a:pt x="65422" y="112562"/>
                      <a:pt x="75582" y="108117"/>
                    </a:cubicBezTo>
                    <a:cubicBezTo>
                      <a:pt x="85742" y="103037"/>
                      <a:pt x="90822" y="90337"/>
                      <a:pt x="86377" y="80177"/>
                    </a:cubicBezTo>
                    <a:cubicBezTo>
                      <a:pt x="95902" y="83987"/>
                      <a:pt x="107967" y="79542"/>
                      <a:pt x="113047" y="70652"/>
                    </a:cubicBezTo>
                    <a:cubicBezTo>
                      <a:pt x="118127" y="61762"/>
                      <a:pt x="114952" y="49062"/>
                      <a:pt x="106697" y="42712"/>
                    </a:cubicBezTo>
                    <a:cubicBezTo>
                      <a:pt x="113047" y="31282"/>
                      <a:pt x="108602" y="15407"/>
                      <a:pt x="97807" y="7787"/>
                    </a:cubicBezTo>
                    <a:cubicBezTo>
                      <a:pt x="87012" y="167"/>
                      <a:pt x="69867" y="2707"/>
                      <a:pt x="57167" y="90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17"/>
              <p:cNvSpPr/>
              <p:nvPr/>
            </p:nvSpPr>
            <p:spPr>
              <a:xfrm flipH="1">
                <a:off x="792946" y="4912599"/>
                <a:ext cx="52019" cy="51661"/>
              </a:xfrm>
              <a:custGeom>
                <a:avLst/>
                <a:gdLst/>
                <a:ahLst/>
                <a:cxnLst/>
                <a:rect l="l" t="t" r="r" b="b"/>
                <a:pathLst>
                  <a:path w="32512" h="32288" extrusionOk="0">
                    <a:moveTo>
                      <a:pt x="13611" y="934"/>
                    </a:moveTo>
                    <a:cubicBezTo>
                      <a:pt x="7261" y="3474"/>
                      <a:pt x="1546" y="8554"/>
                      <a:pt x="276" y="14904"/>
                    </a:cubicBezTo>
                    <a:cubicBezTo>
                      <a:pt x="-994" y="21254"/>
                      <a:pt x="2181" y="28874"/>
                      <a:pt x="8531" y="31414"/>
                    </a:cubicBezTo>
                    <a:cubicBezTo>
                      <a:pt x="13611" y="33319"/>
                      <a:pt x="19961" y="32049"/>
                      <a:pt x="24406" y="28239"/>
                    </a:cubicBezTo>
                    <a:cubicBezTo>
                      <a:pt x="28216" y="25699"/>
                      <a:pt x="30756" y="21254"/>
                      <a:pt x="32026" y="16809"/>
                    </a:cubicBezTo>
                    <a:cubicBezTo>
                      <a:pt x="33296" y="12364"/>
                      <a:pt x="32026" y="7284"/>
                      <a:pt x="28851" y="4109"/>
                    </a:cubicBezTo>
                    <a:cubicBezTo>
                      <a:pt x="25676" y="1569"/>
                      <a:pt x="19961" y="-1606"/>
                      <a:pt x="13611" y="9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17"/>
              <p:cNvSpPr/>
              <p:nvPr/>
            </p:nvSpPr>
            <p:spPr>
              <a:xfrm flipH="1">
                <a:off x="662232" y="5013668"/>
                <a:ext cx="54267" cy="55880"/>
              </a:xfrm>
              <a:custGeom>
                <a:avLst/>
                <a:gdLst/>
                <a:ahLst/>
                <a:cxnLst/>
                <a:rect l="l" t="t" r="r" b="b"/>
                <a:pathLst>
                  <a:path w="33917" h="34925" extrusionOk="0">
                    <a:moveTo>
                      <a:pt x="0" y="0"/>
                    </a:moveTo>
                    <a:cubicBezTo>
                      <a:pt x="1270" y="13970"/>
                      <a:pt x="10160" y="26670"/>
                      <a:pt x="22225" y="33020"/>
                    </a:cubicBezTo>
                    <a:cubicBezTo>
                      <a:pt x="24130" y="34290"/>
                      <a:pt x="26035" y="34925"/>
                      <a:pt x="28575" y="34925"/>
                    </a:cubicBezTo>
                    <a:cubicBezTo>
                      <a:pt x="30480" y="34925"/>
                      <a:pt x="33020" y="33655"/>
                      <a:pt x="33655" y="31750"/>
                    </a:cubicBezTo>
                    <a:cubicBezTo>
                      <a:pt x="34290" y="29845"/>
                      <a:pt x="33655" y="27305"/>
                      <a:pt x="33020" y="25400"/>
                    </a:cubicBezTo>
                    <a:cubicBezTo>
                      <a:pt x="27940" y="12065"/>
                      <a:pt x="15240" y="190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17"/>
              <p:cNvSpPr/>
              <p:nvPr/>
            </p:nvSpPr>
            <p:spPr>
              <a:xfrm flipH="1">
                <a:off x="619782" y="4985084"/>
                <a:ext cx="68269" cy="31376"/>
              </a:xfrm>
              <a:custGeom>
                <a:avLst/>
                <a:gdLst/>
                <a:ahLst/>
                <a:cxnLst/>
                <a:rect l="l" t="t" r="r" b="b"/>
                <a:pathLst>
                  <a:path w="42668" h="19610" extrusionOk="0">
                    <a:moveTo>
                      <a:pt x="0" y="5799"/>
                    </a:moveTo>
                    <a:cubicBezTo>
                      <a:pt x="8890" y="12784"/>
                      <a:pt x="20320" y="17229"/>
                      <a:pt x="31750" y="19134"/>
                    </a:cubicBezTo>
                    <a:cubicBezTo>
                      <a:pt x="34290" y="19769"/>
                      <a:pt x="36830" y="19769"/>
                      <a:pt x="38735" y="19134"/>
                    </a:cubicBezTo>
                    <a:cubicBezTo>
                      <a:pt x="41275" y="18499"/>
                      <a:pt x="43180" y="15959"/>
                      <a:pt x="42545" y="13419"/>
                    </a:cubicBezTo>
                    <a:cubicBezTo>
                      <a:pt x="42545" y="11514"/>
                      <a:pt x="40640" y="9609"/>
                      <a:pt x="39370" y="8339"/>
                    </a:cubicBezTo>
                    <a:cubicBezTo>
                      <a:pt x="28575" y="-551"/>
                      <a:pt x="11430" y="-3726"/>
                      <a:pt x="0" y="57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17"/>
              <p:cNvSpPr/>
              <p:nvPr/>
            </p:nvSpPr>
            <p:spPr>
              <a:xfrm flipH="1">
                <a:off x="1505476" y="4328683"/>
                <a:ext cx="32782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17"/>
              <p:cNvSpPr/>
              <p:nvPr/>
            </p:nvSpPr>
            <p:spPr>
              <a:xfrm flipH="1">
                <a:off x="1520776" y="4384758"/>
                <a:ext cx="67472" cy="71085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 flipH="1">
                <a:off x="1573175" y="4356131"/>
                <a:ext cx="38827" cy="39142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 flipH="1">
                <a:off x="1840396" y="4465211"/>
                <a:ext cx="274741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71713" h="211953" extrusionOk="0">
                    <a:moveTo>
                      <a:pt x="170514" y="44948"/>
                    </a:moveTo>
                    <a:cubicBezTo>
                      <a:pt x="167974" y="38598"/>
                      <a:pt x="160354" y="34153"/>
                      <a:pt x="154004" y="36693"/>
                    </a:cubicBezTo>
                    <a:cubicBezTo>
                      <a:pt x="160354" y="29708"/>
                      <a:pt x="164799" y="21453"/>
                      <a:pt x="166704" y="12563"/>
                    </a:cubicBezTo>
                    <a:cubicBezTo>
                      <a:pt x="167339" y="9388"/>
                      <a:pt x="167974" y="5578"/>
                      <a:pt x="166069" y="3038"/>
                    </a:cubicBezTo>
                    <a:cubicBezTo>
                      <a:pt x="164164" y="498"/>
                      <a:pt x="159719" y="-772"/>
                      <a:pt x="156544" y="498"/>
                    </a:cubicBezTo>
                    <a:cubicBezTo>
                      <a:pt x="153369" y="1133"/>
                      <a:pt x="150194" y="3673"/>
                      <a:pt x="147654" y="6213"/>
                    </a:cubicBezTo>
                    <a:cubicBezTo>
                      <a:pt x="118444" y="32248"/>
                      <a:pt x="101934" y="70983"/>
                      <a:pt x="101299" y="110353"/>
                    </a:cubicBezTo>
                    <a:cubicBezTo>
                      <a:pt x="89234" y="76063"/>
                      <a:pt x="70819" y="43678"/>
                      <a:pt x="47324" y="16373"/>
                    </a:cubicBezTo>
                    <a:cubicBezTo>
                      <a:pt x="45419" y="13833"/>
                      <a:pt x="41609" y="13833"/>
                      <a:pt x="39069" y="15738"/>
                    </a:cubicBezTo>
                    <a:cubicBezTo>
                      <a:pt x="36529" y="17643"/>
                      <a:pt x="36529" y="21453"/>
                      <a:pt x="38434" y="23993"/>
                    </a:cubicBezTo>
                    <a:cubicBezTo>
                      <a:pt x="68279" y="58283"/>
                      <a:pt x="89234" y="100193"/>
                      <a:pt x="99394" y="145278"/>
                    </a:cubicBezTo>
                    <a:cubicBezTo>
                      <a:pt x="75899" y="126863"/>
                      <a:pt x="46054" y="113528"/>
                      <a:pt x="16844" y="118608"/>
                    </a:cubicBezTo>
                    <a:cubicBezTo>
                      <a:pt x="12399" y="119243"/>
                      <a:pt x="7954" y="120513"/>
                      <a:pt x="4779" y="123053"/>
                    </a:cubicBezTo>
                    <a:cubicBezTo>
                      <a:pt x="1604" y="125593"/>
                      <a:pt x="-936" y="130673"/>
                      <a:pt x="334" y="134483"/>
                    </a:cubicBezTo>
                    <a:cubicBezTo>
                      <a:pt x="1604" y="138928"/>
                      <a:pt x="6049" y="141468"/>
                      <a:pt x="10494" y="142103"/>
                    </a:cubicBezTo>
                    <a:cubicBezTo>
                      <a:pt x="14939" y="142738"/>
                      <a:pt x="19384" y="141468"/>
                      <a:pt x="23829" y="140833"/>
                    </a:cubicBezTo>
                    <a:cubicBezTo>
                      <a:pt x="19384" y="142103"/>
                      <a:pt x="18114" y="148453"/>
                      <a:pt x="20654" y="152263"/>
                    </a:cubicBezTo>
                    <a:cubicBezTo>
                      <a:pt x="23194" y="156073"/>
                      <a:pt x="28274" y="157978"/>
                      <a:pt x="32719" y="158613"/>
                    </a:cubicBezTo>
                    <a:cubicBezTo>
                      <a:pt x="42244" y="160518"/>
                      <a:pt x="53039" y="159883"/>
                      <a:pt x="61929" y="156073"/>
                    </a:cubicBezTo>
                    <a:cubicBezTo>
                      <a:pt x="60659" y="159883"/>
                      <a:pt x="63199" y="164328"/>
                      <a:pt x="67009" y="166233"/>
                    </a:cubicBezTo>
                    <a:cubicBezTo>
                      <a:pt x="70819" y="168138"/>
                      <a:pt x="74629" y="168138"/>
                      <a:pt x="79074" y="167503"/>
                    </a:cubicBezTo>
                    <a:cubicBezTo>
                      <a:pt x="87964" y="166233"/>
                      <a:pt x="96854" y="163058"/>
                      <a:pt x="102569" y="154168"/>
                    </a:cubicBezTo>
                    <a:cubicBezTo>
                      <a:pt x="105744" y="171313"/>
                      <a:pt x="107649" y="188458"/>
                      <a:pt x="107649" y="206238"/>
                    </a:cubicBezTo>
                    <a:cubicBezTo>
                      <a:pt x="107649" y="209413"/>
                      <a:pt x="110189" y="211953"/>
                      <a:pt x="113364" y="211953"/>
                    </a:cubicBezTo>
                    <a:cubicBezTo>
                      <a:pt x="113364" y="211953"/>
                      <a:pt x="113364" y="211953"/>
                      <a:pt x="113364" y="211953"/>
                    </a:cubicBezTo>
                    <a:cubicBezTo>
                      <a:pt x="116539" y="211953"/>
                      <a:pt x="119079" y="209413"/>
                      <a:pt x="119079" y="206238"/>
                    </a:cubicBezTo>
                    <a:cubicBezTo>
                      <a:pt x="119079" y="177663"/>
                      <a:pt x="114634" y="149088"/>
                      <a:pt x="106379" y="121148"/>
                    </a:cubicBezTo>
                    <a:cubicBezTo>
                      <a:pt x="127969" y="123688"/>
                      <a:pt x="145749" y="112258"/>
                      <a:pt x="157814" y="96383"/>
                    </a:cubicBezTo>
                    <a:cubicBezTo>
                      <a:pt x="160354" y="93208"/>
                      <a:pt x="162259" y="89398"/>
                      <a:pt x="161624" y="85588"/>
                    </a:cubicBezTo>
                    <a:cubicBezTo>
                      <a:pt x="161624" y="81778"/>
                      <a:pt x="157814" y="77968"/>
                      <a:pt x="154004" y="79238"/>
                    </a:cubicBezTo>
                    <a:cubicBezTo>
                      <a:pt x="159084" y="74793"/>
                      <a:pt x="164799" y="70348"/>
                      <a:pt x="168609" y="64633"/>
                    </a:cubicBezTo>
                    <a:cubicBezTo>
                      <a:pt x="171149" y="58918"/>
                      <a:pt x="173054" y="51298"/>
                      <a:pt x="170514" y="44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 flipH="1">
                <a:off x="2155249" y="4380129"/>
                <a:ext cx="26571" cy="28118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17574" extrusionOk="0">
                    <a:moveTo>
                      <a:pt x="5178" y="2872"/>
                    </a:moveTo>
                    <a:cubicBezTo>
                      <a:pt x="2003" y="4142"/>
                      <a:pt x="-537" y="7952"/>
                      <a:pt x="98" y="11762"/>
                    </a:cubicBezTo>
                    <a:cubicBezTo>
                      <a:pt x="733" y="15572"/>
                      <a:pt x="4543" y="18112"/>
                      <a:pt x="8353" y="17477"/>
                    </a:cubicBezTo>
                    <a:cubicBezTo>
                      <a:pt x="10258" y="16842"/>
                      <a:pt x="12798" y="15572"/>
                      <a:pt x="14068" y="13667"/>
                    </a:cubicBezTo>
                    <a:cubicBezTo>
                      <a:pt x="15338" y="11762"/>
                      <a:pt x="16608" y="9222"/>
                      <a:pt x="16608" y="6682"/>
                    </a:cubicBezTo>
                    <a:cubicBezTo>
                      <a:pt x="16608" y="4142"/>
                      <a:pt x="15338" y="1602"/>
                      <a:pt x="13433" y="332"/>
                    </a:cubicBezTo>
                    <a:cubicBezTo>
                      <a:pt x="10893" y="-303"/>
                      <a:pt x="8353" y="-303"/>
                      <a:pt x="5178" y="28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 flipH="1">
                <a:off x="2085758" y="4347582"/>
                <a:ext cx="30530" cy="28416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17760" extrusionOk="0">
                    <a:moveTo>
                      <a:pt x="4862" y="2258"/>
                    </a:moveTo>
                    <a:cubicBezTo>
                      <a:pt x="3592" y="3528"/>
                      <a:pt x="1687" y="5433"/>
                      <a:pt x="1052" y="7338"/>
                    </a:cubicBezTo>
                    <a:cubicBezTo>
                      <a:pt x="-218" y="9243"/>
                      <a:pt x="-218" y="11783"/>
                      <a:pt x="417" y="13688"/>
                    </a:cubicBezTo>
                    <a:cubicBezTo>
                      <a:pt x="1052" y="15593"/>
                      <a:pt x="2957" y="16863"/>
                      <a:pt x="4862" y="17498"/>
                    </a:cubicBezTo>
                    <a:cubicBezTo>
                      <a:pt x="6767" y="18133"/>
                      <a:pt x="8672" y="17498"/>
                      <a:pt x="10577" y="16863"/>
                    </a:cubicBezTo>
                    <a:cubicBezTo>
                      <a:pt x="13752" y="15593"/>
                      <a:pt x="16292" y="13688"/>
                      <a:pt x="17562" y="11148"/>
                    </a:cubicBezTo>
                    <a:cubicBezTo>
                      <a:pt x="18832" y="9243"/>
                      <a:pt x="19467" y="7338"/>
                      <a:pt x="18832" y="5433"/>
                    </a:cubicBezTo>
                    <a:cubicBezTo>
                      <a:pt x="18197" y="2893"/>
                      <a:pt x="15657" y="988"/>
                      <a:pt x="13117" y="353"/>
                    </a:cubicBezTo>
                    <a:cubicBezTo>
                      <a:pt x="9942" y="-282"/>
                      <a:pt x="6767" y="-282"/>
                      <a:pt x="4862" y="22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 flipH="1">
                <a:off x="2100730" y="4432565"/>
                <a:ext cx="30213" cy="33621"/>
              </a:xfrm>
              <a:custGeom>
                <a:avLst/>
                <a:gdLst/>
                <a:ahLst/>
                <a:cxnLst/>
                <a:rect l="l" t="t" r="r" b="b"/>
                <a:pathLst>
                  <a:path w="18883" h="21013" extrusionOk="0">
                    <a:moveTo>
                      <a:pt x="3861" y="4391"/>
                    </a:moveTo>
                    <a:cubicBezTo>
                      <a:pt x="51" y="6931"/>
                      <a:pt x="-1219" y="12646"/>
                      <a:pt x="1321" y="16456"/>
                    </a:cubicBezTo>
                    <a:cubicBezTo>
                      <a:pt x="3861" y="20266"/>
                      <a:pt x="8941" y="22171"/>
                      <a:pt x="12751" y="20266"/>
                    </a:cubicBezTo>
                    <a:cubicBezTo>
                      <a:pt x="15291" y="18996"/>
                      <a:pt x="17196" y="17091"/>
                      <a:pt x="17831" y="14551"/>
                    </a:cubicBezTo>
                    <a:cubicBezTo>
                      <a:pt x="19101" y="12011"/>
                      <a:pt x="19101" y="8836"/>
                      <a:pt x="18466" y="6296"/>
                    </a:cubicBezTo>
                    <a:cubicBezTo>
                      <a:pt x="17831" y="3756"/>
                      <a:pt x="15291" y="1216"/>
                      <a:pt x="12751" y="581"/>
                    </a:cubicBezTo>
                    <a:cubicBezTo>
                      <a:pt x="9576" y="-1324"/>
                      <a:pt x="7671" y="1851"/>
                      <a:pt x="3861" y="43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 flipH="1">
                <a:off x="1381016" y="5074312"/>
                <a:ext cx="146882" cy="243142"/>
              </a:xfrm>
              <a:custGeom>
                <a:avLst/>
                <a:gdLst/>
                <a:ahLst/>
                <a:cxnLst/>
                <a:rect l="l" t="t" r="r" b="b"/>
                <a:pathLst>
                  <a:path w="91801" h="151964" extrusionOk="0">
                    <a:moveTo>
                      <a:pt x="89262" y="834"/>
                    </a:moveTo>
                    <a:cubicBezTo>
                      <a:pt x="86722" y="-436"/>
                      <a:pt x="83547" y="-436"/>
                      <a:pt x="82277" y="2104"/>
                    </a:cubicBezTo>
                    <a:cubicBezTo>
                      <a:pt x="65132" y="26869"/>
                      <a:pt x="53067" y="56079"/>
                      <a:pt x="47352" y="86559"/>
                    </a:cubicBezTo>
                    <a:cubicBezTo>
                      <a:pt x="46717" y="64334"/>
                      <a:pt x="36557" y="42744"/>
                      <a:pt x="20047" y="28139"/>
                    </a:cubicBezTo>
                    <a:cubicBezTo>
                      <a:pt x="17507" y="25599"/>
                      <a:pt x="14332" y="23694"/>
                      <a:pt x="11157" y="23059"/>
                    </a:cubicBezTo>
                    <a:cubicBezTo>
                      <a:pt x="7982" y="22424"/>
                      <a:pt x="3537" y="23059"/>
                      <a:pt x="1632" y="25599"/>
                    </a:cubicBezTo>
                    <a:cubicBezTo>
                      <a:pt x="-1543" y="29409"/>
                      <a:pt x="362" y="35759"/>
                      <a:pt x="3537" y="39569"/>
                    </a:cubicBezTo>
                    <a:cubicBezTo>
                      <a:pt x="6712" y="43379"/>
                      <a:pt x="11157" y="46554"/>
                      <a:pt x="14332" y="50364"/>
                    </a:cubicBezTo>
                    <a:cubicBezTo>
                      <a:pt x="11792" y="47189"/>
                      <a:pt x="5442" y="48459"/>
                      <a:pt x="3537" y="52269"/>
                    </a:cubicBezTo>
                    <a:cubicBezTo>
                      <a:pt x="1632" y="56079"/>
                      <a:pt x="2902" y="61159"/>
                      <a:pt x="6077" y="64334"/>
                    </a:cubicBezTo>
                    <a:cubicBezTo>
                      <a:pt x="9252" y="67509"/>
                      <a:pt x="13062" y="70049"/>
                      <a:pt x="16237" y="71954"/>
                    </a:cubicBezTo>
                    <a:cubicBezTo>
                      <a:pt x="27032" y="78939"/>
                      <a:pt x="36557" y="87829"/>
                      <a:pt x="46717" y="92274"/>
                    </a:cubicBezTo>
                    <a:cubicBezTo>
                      <a:pt x="43542" y="110689"/>
                      <a:pt x="42907" y="129104"/>
                      <a:pt x="44177" y="147519"/>
                    </a:cubicBezTo>
                    <a:cubicBezTo>
                      <a:pt x="44177" y="149424"/>
                      <a:pt x="46082" y="151329"/>
                      <a:pt x="47987" y="151964"/>
                    </a:cubicBezTo>
                    <a:cubicBezTo>
                      <a:pt x="48622" y="151964"/>
                      <a:pt x="49257" y="151964"/>
                      <a:pt x="49892" y="151964"/>
                    </a:cubicBezTo>
                    <a:cubicBezTo>
                      <a:pt x="52432" y="151964"/>
                      <a:pt x="54972" y="149424"/>
                      <a:pt x="54337" y="146249"/>
                    </a:cubicBezTo>
                    <a:cubicBezTo>
                      <a:pt x="49892" y="97989"/>
                      <a:pt x="63227" y="47189"/>
                      <a:pt x="91167" y="7184"/>
                    </a:cubicBezTo>
                    <a:cubicBezTo>
                      <a:pt x="92437" y="5279"/>
                      <a:pt x="91802" y="2104"/>
                      <a:pt x="89262" y="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 flipH="1">
                <a:off x="1075191" y="4782985"/>
                <a:ext cx="443333" cy="434931"/>
              </a:xfrm>
              <a:custGeom>
                <a:avLst/>
                <a:gdLst/>
                <a:ahLst/>
                <a:cxnLst/>
                <a:rect l="l" t="t" r="r" b="b"/>
                <a:pathLst>
                  <a:path w="277083" h="271832" extrusionOk="0">
                    <a:moveTo>
                      <a:pt x="141188" y="90193"/>
                    </a:moveTo>
                    <a:cubicBezTo>
                      <a:pt x="136108" y="67333"/>
                      <a:pt x="136108" y="43203"/>
                      <a:pt x="140553" y="20343"/>
                    </a:cubicBezTo>
                    <a:cubicBezTo>
                      <a:pt x="142458" y="11453"/>
                      <a:pt x="147538" y="23"/>
                      <a:pt x="156428" y="23"/>
                    </a:cubicBezTo>
                    <a:cubicBezTo>
                      <a:pt x="167223" y="-612"/>
                      <a:pt x="172303" y="12088"/>
                      <a:pt x="174843" y="22883"/>
                    </a:cubicBezTo>
                    <a:cubicBezTo>
                      <a:pt x="174208" y="11453"/>
                      <a:pt x="186273" y="1928"/>
                      <a:pt x="197068" y="5103"/>
                    </a:cubicBezTo>
                    <a:cubicBezTo>
                      <a:pt x="207863" y="8278"/>
                      <a:pt x="212943" y="22883"/>
                      <a:pt x="206593" y="32408"/>
                    </a:cubicBezTo>
                    <a:cubicBezTo>
                      <a:pt x="207863" y="19708"/>
                      <a:pt x="225643" y="13993"/>
                      <a:pt x="235803" y="21613"/>
                    </a:cubicBezTo>
                    <a:cubicBezTo>
                      <a:pt x="245963" y="29233"/>
                      <a:pt x="248503" y="43838"/>
                      <a:pt x="244058" y="55903"/>
                    </a:cubicBezTo>
                    <a:cubicBezTo>
                      <a:pt x="239613" y="67968"/>
                      <a:pt x="230723" y="77493"/>
                      <a:pt x="221833" y="86383"/>
                    </a:cubicBezTo>
                    <a:cubicBezTo>
                      <a:pt x="212943" y="95273"/>
                      <a:pt x="202783" y="104163"/>
                      <a:pt x="197703" y="115593"/>
                    </a:cubicBezTo>
                    <a:cubicBezTo>
                      <a:pt x="216118" y="106703"/>
                      <a:pt x="237073" y="102893"/>
                      <a:pt x="258028" y="104163"/>
                    </a:cubicBezTo>
                    <a:cubicBezTo>
                      <a:pt x="265648" y="104798"/>
                      <a:pt x="274538" y="106703"/>
                      <a:pt x="276443" y="114323"/>
                    </a:cubicBezTo>
                    <a:cubicBezTo>
                      <a:pt x="278348" y="119403"/>
                      <a:pt x="275808" y="125753"/>
                      <a:pt x="271363" y="129563"/>
                    </a:cubicBezTo>
                    <a:cubicBezTo>
                      <a:pt x="266918" y="133373"/>
                      <a:pt x="261838" y="135278"/>
                      <a:pt x="256123" y="136548"/>
                    </a:cubicBezTo>
                    <a:cubicBezTo>
                      <a:pt x="264378" y="133373"/>
                      <a:pt x="273903" y="139723"/>
                      <a:pt x="275173" y="147978"/>
                    </a:cubicBezTo>
                    <a:cubicBezTo>
                      <a:pt x="276443" y="156233"/>
                      <a:pt x="268823" y="165123"/>
                      <a:pt x="260568" y="164488"/>
                    </a:cubicBezTo>
                    <a:cubicBezTo>
                      <a:pt x="270728" y="162583"/>
                      <a:pt x="278348" y="177188"/>
                      <a:pt x="273268" y="186713"/>
                    </a:cubicBezTo>
                    <a:cubicBezTo>
                      <a:pt x="268823" y="196238"/>
                      <a:pt x="257393" y="200683"/>
                      <a:pt x="247233" y="202588"/>
                    </a:cubicBezTo>
                    <a:cubicBezTo>
                      <a:pt x="219293" y="207668"/>
                      <a:pt x="188813" y="200048"/>
                      <a:pt x="163413" y="180363"/>
                    </a:cubicBezTo>
                    <a:cubicBezTo>
                      <a:pt x="171033" y="198143"/>
                      <a:pt x="179288" y="216558"/>
                      <a:pt x="179288" y="236243"/>
                    </a:cubicBezTo>
                    <a:cubicBezTo>
                      <a:pt x="179288" y="243228"/>
                      <a:pt x="178653" y="250213"/>
                      <a:pt x="175478" y="255928"/>
                    </a:cubicBezTo>
                    <a:cubicBezTo>
                      <a:pt x="172303" y="261643"/>
                      <a:pt x="165953" y="266088"/>
                      <a:pt x="158968" y="266088"/>
                    </a:cubicBezTo>
                    <a:cubicBezTo>
                      <a:pt x="151983" y="266088"/>
                      <a:pt x="145633" y="259738"/>
                      <a:pt x="146268" y="252753"/>
                    </a:cubicBezTo>
                    <a:cubicBezTo>
                      <a:pt x="144998" y="262913"/>
                      <a:pt x="136108" y="272438"/>
                      <a:pt x="125948" y="271803"/>
                    </a:cubicBezTo>
                    <a:cubicBezTo>
                      <a:pt x="115788" y="271168"/>
                      <a:pt x="107533" y="259103"/>
                      <a:pt x="112613" y="250213"/>
                    </a:cubicBezTo>
                    <a:cubicBezTo>
                      <a:pt x="110708" y="258468"/>
                      <a:pt x="103723" y="264818"/>
                      <a:pt x="95468" y="265453"/>
                    </a:cubicBezTo>
                    <a:cubicBezTo>
                      <a:pt x="87213" y="266088"/>
                      <a:pt x="78958" y="261008"/>
                      <a:pt x="75783" y="253388"/>
                    </a:cubicBezTo>
                    <a:cubicBezTo>
                      <a:pt x="72608" y="245768"/>
                      <a:pt x="74513" y="236878"/>
                      <a:pt x="77688" y="229258"/>
                    </a:cubicBezTo>
                    <a:cubicBezTo>
                      <a:pt x="85308" y="208303"/>
                      <a:pt x="98008" y="189888"/>
                      <a:pt x="113248" y="174013"/>
                    </a:cubicBezTo>
                    <a:cubicBezTo>
                      <a:pt x="93563" y="188618"/>
                      <a:pt x="70068" y="198778"/>
                      <a:pt x="45938" y="203223"/>
                    </a:cubicBezTo>
                    <a:cubicBezTo>
                      <a:pt x="37683" y="205128"/>
                      <a:pt x="27523" y="205128"/>
                      <a:pt x="21808" y="199413"/>
                    </a:cubicBezTo>
                    <a:cubicBezTo>
                      <a:pt x="16728" y="194333"/>
                      <a:pt x="16093" y="185443"/>
                      <a:pt x="19268" y="179093"/>
                    </a:cubicBezTo>
                    <a:cubicBezTo>
                      <a:pt x="22443" y="172743"/>
                      <a:pt x="28793" y="167663"/>
                      <a:pt x="35778" y="165758"/>
                    </a:cubicBezTo>
                    <a:cubicBezTo>
                      <a:pt x="29428" y="165758"/>
                      <a:pt x="23078" y="165123"/>
                      <a:pt x="17363" y="162583"/>
                    </a:cubicBezTo>
                    <a:cubicBezTo>
                      <a:pt x="11648" y="160043"/>
                      <a:pt x="6568" y="154963"/>
                      <a:pt x="5933" y="148613"/>
                    </a:cubicBezTo>
                    <a:cubicBezTo>
                      <a:pt x="5298" y="142263"/>
                      <a:pt x="9108" y="135278"/>
                      <a:pt x="15458" y="134643"/>
                    </a:cubicBezTo>
                    <a:cubicBezTo>
                      <a:pt x="9108" y="137183"/>
                      <a:pt x="1488" y="131468"/>
                      <a:pt x="218" y="124483"/>
                    </a:cubicBezTo>
                    <a:cubicBezTo>
                      <a:pt x="-1052" y="117498"/>
                      <a:pt x="3393" y="111148"/>
                      <a:pt x="9108" y="107338"/>
                    </a:cubicBezTo>
                    <a:cubicBezTo>
                      <a:pt x="14823" y="103528"/>
                      <a:pt x="21808" y="102893"/>
                      <a:pt x="28793" y="102258"/>
                    </a:cubicBezTo>
                    <a:cubicBezTo>
                      <a:pt x="53558" y="101623"/>
                      <a:pt x="78323" y="111148"/>
                      <a:pt x="96738" y="125118"/>
                    </a:cubicBezTo>
                    <a:cubicBezTo>
                      <a:pt x="76418" y="111783"/>
                      <a:pt x="60543" y="91463"/>
                      <a:pt x="51653" y="69238"/>
                    </a:cubicBezTo>
                    <a:cubicBezTo>
                      <a:pt x="48478" y="61618"/>
                      <a:pt x="47843" y="50188"/>
                      <a:pt x="54828" y="46378"/>
                    </a:cubicBezTo>
                    <a:cubicBezTo>
                      <a:pt x="58638" y="44473"/>
                      <a:pt x="63718" y="45108"/>
                      <a:pt x="67528" y="47648"/>
                    </a:cubicBezTo>
                    <a:cubicBezTo>
                      <a:pt x="71338" y="49553"/>
                      <a:pt x="73878" y="53363"/>
                      <a:pt x="77053" y="56538"/>
                    </a:cubicBezTo>
                    <a:cubicBezTo>
                      <a:pt x="73878" y="52093"/>
                      <a:pt x="71338" y="47013"/>
                      <a:pt x="71973" y="41933"/>
                    </a:cubicBezTo>
                    <a:cubicBezTo>
                      <a:pt x="71973" y="36853"/>
                      <a:pt x="75783" y="31138"/>
                      <a:pt x="80863" y="29868"/>
                    </a:cubicBezTo>
                    <a:cubicBezTo>
                      <a:pt x="85943" y="27963"/>
                      <a:pt x="92293" y="31138"/>
                      <a:pt x="93563" y="36218"/>
                    </a:cubicBezTo>
                    <a:cubicBezTo>
                      <a:pt x="90388" y="31773"/>
                      <a:pt x="93563" y="24788"/>
                      <a:pt x="98643" y="22883"/>
                    </a:cubicBezTo>
                    <a:cubicBezTo>
                      <a:pt x="103723" y="20978"/>
                      <a:pt x="109438" y="22883"/>
                      <a:pt x="113883" y="26058"/>
                    </a:cubicBezTo>
                    <a:cubicBezTo>
                      <a:pt x="118328" y="29233"/>
                      <a:pt x="120868" y="34313"/>
                      <a:pt x="123408" y="39393"/>
                    </a:cubicBezTo>
                    <a:cubicBezTo>
                      <a:pt x="132298" y="54633"/>
                      <a:pt x="138648" y="73048"/>
                      <a:pt x="141188" y="901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 flipH="1">
                <a:off x="1295833" y="4968960"/>
                <a:ext cx="27258" cy="21533"/>
              </a:xfrm>
              <a:custGeom>
                <a:avLst/>
                <a:gdLst/>
                <a:ahLst/>
                <a:cxnLst/>
                <a:rect l="l" t="t" r="r" b="b"/>
                <a:pathLst>
                  <a:path w="17036" h="13458" extrusionOk="0">
                    <a:moveTo>
                      <a:pt x="6350" y="0"/>
                    </a:moveTo>
                    <a:cubicBezTo>
                      <a:pt x="3175" y="0"/>
                      <a:pt x="0" y="3175"/>
                      <a:pt x="0" y="6350"/>
                    </a:cubicBezTo>
                    <a:cubicBezTo>
                      <a:pt x="0" y="9525"/>
                      <a:pt x="3175" y="12700"/>
                      <a:pt x="6350" y="13335"/>
                    </a:cubicBezTo>
                    <a:cubicBezTo>
                      <a:pt x="9525" y="13970"/>
                      <a:pt x="13335" y="12065"/>
                      <a:pt x="15240" y="9525"/>
                    </a:cubicBezTo>
                    <a:cubicBezTo>
                      <a:pt x="16510" y="7620"/>
                      <a:pt x="17780" y="4445"/>
                      <a:pt x="16510" y="2540"/>
                    </a:cubicBezTo>
                    <a:cubicBezTo>
                      <a:pt x="15875" y="0"/>
                      <a:pt x="13335" y="0"/>
                      <a:pt x="63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 flipH="1">
                <a:off x="1230850" y="4980138"/>
                <a:ext cx="26354" cy="23408"/>
              </a:xfrm>
              <a:custGeom>
                <a:avLst/>
                <a:gdLst/>
                <a:ahLst/>
                <a:cxnLst/>
                <a:rect l="l" t="t" r="r" b="b"/>
                <a:pathLst>
                  <a:path w="16471" h="14630" extrusionOk="0">
                    <a:moveTo>
                      <a:pt x="6449" y="0"/>
                    </a:moveTo>
                    <a:cubicBezTo>
                      <a:pt x="3274" y="0"/>
                      <a:pt x="734" y="3175"/>
                      <a:pt x="99" y="6350"/>
                    </a:cubicBezTo>
                    <a:cubicBezTo>
                      <a:pt x="-536" y="9525"/>
                      <a:pt x="2004" y="12700"/>
                      <a:pt x="4544" y="13970"/>
                    </a:cubicBezTo>
                    <a:cubicBezTo>
                      <a:pt x="7719" y="15240"/>
                      <a:pt x="10894" y="14605"/>
                      <a:pt x="13434" y="12700"/>
                    </a:cubicBezTo>
                    <a:cubicBezTo>
                      <a:pt x="15974" y="10795"/>
                      <a:pt x="17244" y="6985"/>
                      <a:pt x="15974" y="3810"/>
                    </a:cubicBezTo>
                    <a:cubicBezTo>
                      <a:pt x="15339" y="635"/>
                      <a:pt x="10894" y="0"/>
                      <a:pt x="6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 flipH="1">
                <a:off x="1266096" y="5017601"/>
                <a:ext cx="29067" cy="28179"/>
              </a:xfrm>
              <a:custGeom>
                <a:avLst/>
                <a:gdLst/>
                <a:ahLst/>
                <a:cxnLst/>
                <a:rect l="l" t="t" r="r" b="b"/>
                <a:pathLst>
                  <a:path w="18167" h="17612" extrusionOk="0">
                    <a:moveTo>
                      <a:pt x="10487" y="81"/>
                    </a:moveTo>
                    <a:cubicBezTo>
                      <a:pt x="6042" y="-554"/>
                      <a:pt x="1597" y="2621"/>
                      <a:pt x="327" y="6431"/>
                    </a:cubicBezTo>
                    <a:cubicBezTo>
                      <a:pt x="-943" y="10876"/>
                      <a:pt x="1597" y="15956"/>
                      <a:pt x="6042" y="17226"/>
                    </a:cubicBezTo>
                    <a:cubicBezTo>
                      <a:pt x="10487" y="18496"/>
                      <a:pt x="15567" y="16591"/>
                      <a:pt x="17472" y="12146"/>
                    </a:cubicBezTo>
                    <a:cubicBezTo>
                      <a:pt x="19377" y="8971"/>
                      <a:pt x="17472" y="3256"/>
                      <a:pt x="10487" y="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 flipH="1">
                <a:off x="1478787" y="4620944"/>
                <a:ext cx="54331" cy="53904"/>
              </a:xfrm>
              <a:custGeom>
                <a:avLst/>
                <a:gdLst/>
                <a:ahLst/>
                <a:cxnLst/>
                <a:rect l="l" t="t" r="r" b="b"/>
                <a:pathLst>
                  <a:path w="33957" h="33690" extrusionOk="0">
                    <a:moveTo>
                      <a:pt x="2354" y="25091"/>
                    </a:moveTo>
                    <a:cubicBezTo>
                      <a:pt x="6164" y="32711"/>
                      <a:pt x="16959" y="35886"/>
                      <a:pt x="24579" y="32076"/>
                    </a:cubicBezTo>
                    <a:cubicBezTo>
                      <a:pt x="32199" y="28266"/>
                      <a:pt x="36009" y="18106"/>
                      <a:pt x="32834" y="10486"/>
                    </a:cubicBezTo>
                    <a:cubicBezTo>
                      <a:pt x="29659" y="2866"/>
                      <a:pt x="20134" y="-2214"/>
                      <a:pt x="11879" y="961"/>
                    </a:cubicBezTo>
                    <a:cubicBezTo>
                      <a:pt x="3624" y="3501"/>
                      <a:pt x="-3996" y="13661"/>
                      <a:pt x="2354" y="250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 flipH="1">
                <a:off x="1387868" y="4533267"/>
                <a:ext cx="57984" cy="50093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1308" extrusionOk="0">
                    <a:moveTo>
                      <a:pt x="4332" y="6226"/>
                    </a:moveTo>
                    <a:cubicBezTo>
                      <a:pt x="521" y="10036"/>
                      <a:pt x="-1383" y="17021"/>
                      <a:pt x="1157" y="22101"/>
                    </a:cubicBezTo>
                    <a:cubicBezTo>
                      <a:pt x="3062" y="26546"/>
                      <a:pt x="6871" y="29086"/>
                      <a:pt x="11317" y="30356"/>
                    </a:cubicBezTo>
                    <a:cubicBezTo>
                      <a:pt x="15762" y="31626"/>
                      <a:pt x="20207" y="31626"/>
                      <a:pt x="24652" y="30356"/>
                    </a:cubicBezTo>
                    <a:cubicBezTo>
                      <a:pt x="27192" y="29721"/>
                      <a:pt x="29732" y="29086"/>
                      <a:pt x="32271" y="27181"/>
                    </a:cubicBezTo>
                    <a:cubicBezTo>
                      <a:pt x="35446" y="24641"/>
                      <a:pt x="36717" y="20831"/>
                      <a:pt x="36082" y="17021"/>
                    </a:cubicBezTo>
                    <a:cubicBezTo>
                      <a:pt x="35446" y="13211"/>
                      <a:pt x="33542" y="9401"/>
                      <a:pt x="31002" y="6861"/>
                    </a:cubicBezTo>
                    <a:cubicBezTo>
                      <a:pt x="28462" y="4321"/>
                      <a:pt x="24652" y="2416"/>
                      <a:pt x="20842" y="511"/>
                    </a:cubicBezTo>
                    <a:cubicBezTo>
                      <a:pt x="17667" y="-759"/>
                      <a:pt x="13221" y="511"/>
                      <a:pt x="10682" y="2416"/>
                    </a:cubicBezTo>
                    <a:cubicBezTo>
                      <a:pt x="7507" y="3686"/>
                      <a:pt x="5602" y="4956"/>
                      <a:pt x="4332" y="6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 flipH="1">
                <a:off x="585" y="4465211"/>
                <a:ext cx="274741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71713" h="211953" extrusionOk="0">
                    <a:moveTo>
                      <a:pt x="170514" y="44948"/>
                    </a:moveTo>
                    <a:cubicBezTo>
                      <a:pt x="167974" y="38598"/>
                      <a:pt x="160354" y="34153"/>
                      <a:pt x="154004" y="36693"/>
                    </a:cubicBezTo>
                    <a:cubicBezTo>
                      <a:pt x="160354" y="29708"/>
                      <a:pt x="164799" y="21453"/>
                      <a:pt x="166704" y="12563"/>
                    </a:cubicBezTo>
                    <a:cubicBezTo>
                      <a:pt x="167339" y="9388"/>
                      <a:pt x="167974" y="5578"/>
                      <a:pt x="166069" y="3038"/>
                    </a:cubicBezTo>
                    <a:cubicBezTo>
                      <a:pt x="164164" y="498"/>
                      <a:pt x="159719" y="-772"/>
                      <a:pt x="156544" y="498"/>
                    </a:cubicBezTo>
                    <a:cubicBezTo>
                      <a:pt x="153369" y="1133"/>
                      <a:pt x="150194" y="3673"/>
                      <a:pt x="147654" y="6213"/>
                    </a:cubicBezTo>
                    <a:cubicBezTo>
                      <a:pt x="118444" y="32248"/>
                      <a:pt x="101934" y="70983"/>
                      <a:pt x="101299" y="110353"/>
                    </a:cubicBezTo>
                    <a:cubicBezTo>
                      <a:pt x="89234" y="76063"/>
                      <a:pt x="70819" y="43678"/>
                      <a:pt x="47324" y="16373"/>
                    </a:cubicBezTo>
                    <a:cubicBezTo>
                      <a:pt x="45419" y="13833"/>
                      <a:pt x="41609" y="13833"/>
                      <a:pt x="39069" y="15738"/>
                    </a:cubicBezTo>
                    <a:cubicBezTo>
                      <a:pt x="36529" y="17643"/>
                      <a:pt x="36529" y="21453"/>
                      <a:pt x="38434" y="23993"/>
                    </a:cubicBezTo>
                    <a:cubicBezTo>
                      <a:pt x="68279" y="58283"/>
                      <a:pt x="89234" y="100193"/>
                      <a:pt x="99394" y="145278"/>
                    </a:cubicBezTo>
                    <a:cubicBezTo>
                      <a:pt x="75899" y="126863"/>
                      <a:pt x="46054" y="113528"/>
                      <a:pt x="16844" y="118608"/>
                    </a:cubicBezTo>
                    <a:cubicBezTo>
                      <a:pt x="12399" y="119243"/>
                      <a:pt x="7954" y="120513"/>
                      <a:pt x="4779" y="123053"/>
                    </a:cubicBezTo>
                    <a:cubicBezTo>
                      <a:pt x="1604" y="125593"/>
                      <a:pt x="-936" y="130673"/>
                      <a:pt x="334" y="134483"/>
                    </a:cubicBezTo>
                    <a:cubicBezTo>
                      <a:pt x="1604" y="138928"/>
                      <a:pt x="6049" y="141468"/>
                      <a:pt x="10494" y="142103"/>
                    </a:cubicBezTo>
                    <a:cubicBezTo>
                      <a:pt x="14939" y="142738"/>
                      <a:pt x="19384" y="141468"/>
                      <a:pt x="23829" y="140833"/>
                    </a:cubicBezTo>
                    <a:cubicBezTo>
                      <a:pt x="19384" y="142103"/>
                      <a:pt x="18114" y="148453"/>
                      <a:pt x="20654" y="152263"/>
                    </a:cubicBezTo>
                    <a:cubicBezTo>
                      <a:pt x="23194" y="156073"/>
                      <a:pt x="28274" y="157978"/>
                      <a:pt x="32719" y="158613"/>
                    </a:cubicBezTo>
                    <a:cubicBezTo>
                      <a:pt x="42244" y="160518"/>
                      <a:pt x="53039" y="159883"/>
                      <a:pt x="61929" y="156073"/>
                    </a:cubicBezTo>
                    <a:cubicBezTo>
                      <a:pt x="60659" y="159883"/>
                      <a:pt x="63199" y="164328"/>
                      <a:pt x="67009" y="166233"/>
                    </a:cubicBezTo>
                    <a:cubicBezTo>
                      <a:pt x="70819" y="168138"/>
                      <a:pt x="74629" y="168138"/>
                      <a:pt x="79074" y="167503"/>
                    </a:cubicBezTo>
                    <a:cubicBezTo>
                      <a:pt x="87964" y="166233"/>
                      <a:pt x="96854" y="163058"/>
                      <a:pt x="102569" y="154168"/>
                    </a:cubicBezTo>
                    <a:cubicBezTo>
                      <a:pt x="105744" y="171313"/>
                      <a:pt x="107649" y="188458"/>
                      <a:pt x="107649" y="206238"/>
                    </a:cubicBezTo>
                    <a:cubicBezTo>
                      <a:pt x="107649" y="209413"/>
                      <a:pt x="110189" y="211953"/>
                      <a:pt x="113364" y="211953"/>
                    </a:cubicBezTo>
                    <a:cubicBezTo>
                      <a:pt x="113364" y="211953"/>
                      <a:pt x="113364" y="211953"/>
                      <a:pt x="113364" y="211953"/>
                    </a:cubicBezTo>
                    <a:cubicBezTo>
                      <a:pt x="116539" y="211953"/>
                      <a:pt x="119079" y="209413"/>
                      <a:pt x="119079" y="206238"/>
                    </a:cubicBezTo>
                    <a:cubicBezTo>
                      <a:pt x="119079" y="177663"/>
                      <a:pt x="114634" y="149088"/>
                      <a:pt x="106379" y="121148"/>
                    </a:cubicBezTo>
                    <a:cubicBezTo>
                      <a:pt x="127969" y="123688"/>
                      <a:pt x="145749" y="112258"/>
                      <a:pt x="157814" y="96383"/>
                    </a:cubicBezTo>
                    <a:cubicBezTo>
                      <a:pt x="160354" y="93208"/>
                      <a:pt x="162259" y="89398"/>
                      <a:pt x="161624" y="85588"/>
                    </a:cubicBezTo>
                    <a:cubicBezTo>
                      <a:pt x="161624" y="81778"/>
                      <a:pt x="157814" y="77968"/>
                      <a:pt x="154004" y="79238"/>
                    </a:cubicBezTo>
                    <a:cubicBezTo>
                      <a:pt x="159084" y="74793"/>
                      <a:pt x="164799" y="70348"/>
                      <a:pt x="168609" y="64633"/>
                    </a:cubicBezTo>
                    <a:cubicBezTo>
                      <a:pt x="171149" y="58918"/>
                      <a:pt x="173054" y="51298"/>
                      <a:pt x="170514" y="44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 flipH="1">
                <a:off x="35214" y="4136719"/>
                <a:ext cx="492123" cy="520405"/>
              </a:xfrm>
              <a:custGeom>
                <a:avLst/>
                <a:gdLst/>
                <a:ahLst/>
                <a:cxnLst/>
                <a:rect l="l" t="t" r="r" b="b"/>
                <a:pathLst>
                  <a:path w="307577" h="325253" extrusionOk="0">
                    <a:moveTo>
                      <a:pt x="200376" y="153724"/>
                    </a:moveTo>
                    <a:cubicBezTo>
                      <a:pt x="218156" y="138484"/>
                      <a:pt x="233396" y="120069"/>
                      <a:pt x="245461" y="99749"/>
                    </a:cubicBezTo>
                    <a:cubicBezTo>
                      <a:pt x="253716" y="85779"/>
                      <a:pt x="260701" y="69904"/>
                      <a:pt x="260701" y="53394"/>
                    </a:cubicBezTo>
                    <a:cubicBezTo>
                      <a:pt x="260701" y="36884"/>
                      <a:pt x="252446" y="19739"/>
                      <a:pt x="237206" y="12754"/>
                    </a:cubicBezTo>
                    <a:cubicBezTo>
                      <a:pt x="221966" y="5769"/>
                      <a:pt x="201011" y="14024"/>
                      <a:pt x="197201" y="29899"/>
                    </a:cubicBezTo>
                    <a:cubicBezTo>
                      <a:pt x="202281" y="19739"/>
                      <a:pt x="194026" y="5769"/>
                      <a:pt x="182596" y="5769"/>
                    </a:cubicBezTo>
                    <a:cubicBezTo>
                      <a:pt x="171166" y="5769"/>
                      <a:pt x="162911" y="19739"/>
                      <a:pt x="167991" y="29899"/>
                    </a:cubicBezTo>
                    <a:cubicBezTo>
                      <a:pt x="166721" y="22914"/>
                      <a:pt x="164816" y="15929"/>
                      <a:pt x="161006" y="10214"/>
                    </a:cubicBezTo>
                    <a:cubicBezTo>
                      <a:pt x="157196" y="4499"/>
                      <a:pt x="150846" y="-581"/>
                      <a:pt x="143226" y="54"/>
                    </a:cubicBezTo>
                    <a:cubicBezTo>
                      <a:pt x="131796" y="689"/>
                      <a:pt x="125446" y="14024"/>
                      <a:pt x="123541" y="25454"/>
                    </a:cubicBezTo>
                    <a:cubicBezTo>
                      <a:pt x="117191" y="59109"/>
                      <a:pt x="123541" y="94669"/>
                      <a:pt x="141321" y="123879"/>
                    </a:cubicBezTo>
                    <a:cubicBezTo>
                      <a:pt x="117826" y="98479"/>
                      <a:pt x="91791" y="78159"/>
                      <a:pt x="62581" y="63554"/>
                    </a:cubicBezTo>
                    <a:cubicBezTo>
                      <a:pt x="51151" y="57839"/>
                      <a:pt x="37816" y="53394"/>
                      <a:pt x="26386" y="58474"/>
                    </a:cubicBezTo>
                    <a:cubicBezTo>
                      <a:pt x="18766" y="61649"/>
                      <a:pt x="13686" y="69269"/>
                      <a:pt x="13051" y="77524"/>
                    </a:cubicBezTo>
                    <a:cubicBezTo>
                      <a:pt x="12416" y="85779"/>
                      <a:pt x="15591" y="94034"/>
                      <a:pt x="21941" y="99114"/>
                    </a:cubicBezTo>
                    <a:cubicBezTo>
                      <a:pt x="18766" y="94034"/>
                      <a:pt x="9876" y="95304"/>
                      <a:pt x="6701" y="100384"/>
                    </a:cubicBezTo>
                    <a:cubicBezTo>
                      <a:pt x="3526" y="105464"/>
                      <a:pt x="4796" y="112449"/>
                      <a:pt x="7971" y="116894"/>
                    </a:cubicBezTo>
                    <a:cubicBezTo>
                      <a:pt x="11146" y="121974"/>
                      <a:pt x="16226" y="125149"/>
                      <a:pt x="21306" y="128324"/>
                    </a:cubicBezTo>
                    <a:cubicBezTo>
                      <a:pt x="16226" y="122609"/>
                      <a:pt x="6066" y="124514"/>
                      <a:pt x="2256" y="130864"/>
                    </a:cubicBezTo>
                    <a:cubicBezTo>
                      <a:pt x="-1554" y="137214"/>
                      <a:pt x="-284" y="146104"/>
                      <a:pt x="4161" y="151819"/>
                    </a:cubicBezTo>
                    <a:cubicBezTo>
                      <a:pt x="8606" y="158169"/>
                      <a:pt x="14956" y="161979"/>
                      <a:pt x="21941" y="165154"/>
                    </a:cubicBezTo>
                    <a:cubicBezTo>
                      <a:pt x="43531" y="175949"/>
                      <a:pt x="68931" y="181029"/>
                      <a:pt x="93061" y="177219"/>
                    </a:cubicBezTo>
                    <a:cubicBezTo>
                      <a:pt x="63851" y="194999"/>
                      <a:pt x="34641" y="216589"/>
                      <a:pt x="25116" y="248339"/>
                    </a:cubicBezTo>
                    <a:cubicBezTo>
                      <a:pt x="23846" y="253419"/>
                      <a:pt x="22576" y="259134"/>
                      <a:pt x="23846" y="264214"/>
                    </a:cubicBezTo>
                    <a:cubicBezTo>
                      <a:pt x="25116" y="269294"/>
                      <a:pt x="28291" y="274374"/>
                      <a:pt x="33371" y="276279"/>
                    </a:cubicBezTo>
                    <a:cubicBezTo>
                      <a:pt x="38451" y="278184"/>
                      <a:pt x="45436" y="275644"/>
                      <a:pt x="46706" y="270564"/>
                    </a:cubicBezTo>
                    <a:cubicBezTo>
                      <a:pt x="42896" y="273104"/>
                      <a:pt x="42896" y="279454"/>
                      <a:pt x="46071" y="283264"/>
                    </a:cubicBezTo>
                    <a:cubicBezTo>
                      <a:pt x="49246" y="286439"/>
                      <a:pt x="54961" y="287074"/>
                      <a:pt x="59406" y="285169"/>
                    </a:cubicBezTo>
                    <a:cubicBezTo>
                      <a:pt x="63851" y="283264"/>
                      <a:pt x="67026" y="278819"/>
                      <a:pt x="68296" y="274374"/>
                    </a:cubicBezTo>
                    <a:cubicBezTo>
                      <a:pt x="65756" y="281994"/>
                      <a:pt x="65121" y="292154"/>
                      <a:pt x="71471" y="296599"/>
                    </a:cubicBezTo>
                    <a:cubicBezTo>
                      <a:pt x="75281" y="299139"/>
                      <a:pt x="80361" y="299139"/>
                      <a:pt x="84806" y="296599"/>
                    </a:cubicBezTo>
                    <a:cubicBezTo>
                      <a:pt x="88616" y="294694"/>
                      <a:pt x="92426" y="290884"/>
                      <a:pt x="94966" y="287709"/>
                    </a:cubicBezTo>
                    <a:cubicBezTo>
                      <a:pt x="111476" y="268024"/>
                      <a:pt x="122906" y="244529"/>
                      <a:pt x="134336" y="221669"/>
                    </a:cubicBezTo>
                    <a:cubicBezTo>
                      <a:pt x="129891" y="246434"/>
                      <a:pt x="123541" y="272469"/>
                      <a:pt x="129256" y="297234"/>
                    </a:cubicBezTo>
                    <a:cubicBezTo>
                      <a:pt x="131161" y="304219"/>
                      <a:pt x="133701" y="311204"/>
                      <a:pt x="138146" y="316919"/>
                    </a:cubicBezTo>
                    <a:cubicBezTo>
                      <a:pt x="142591" y="322634"/>
                      <a:pt x="150211" y="325809"/>
                      <a:pt x="157196" y="325174"/>
                    </a:cubicBezTo>
                    <a:cubicBezTo>
                      <a:pt x="164181" y="324539"/>
                      <a:pt x="170531" y="318189"/>
                      <a:pt x="170531" y="310569"/>
                    </a:cubicBezTo>
                    <a:cubicBezTo>
                      <a:pt x="175611" y="315014"/>
                      <a:pt x="183866" y="316284"/>
                      <a:pt x="190216" y="313744"/>
                    </a:cubicBezTo>
                    <a:cubicBezTo>
                      <a:pt x="196566" y="310569"/>
                      <a:pt x="200376" y="303584"/>
                      <a:pt x="200376" y="296599"/>
                    </a:cubicBezTo>
                    <a:cubicBezTo>
                      <a:pt x="201646" y="301679"/>
                      <a:pt x="208631" y="304219"/>
                      <a:pt x="213711" y="302314"/>
                    </a:cubicBezTo>
                    <a:cubicBezTo>
                      <a:pt x="218791" y="300409"/>
                      <a:pt x="221966" y="294694"/>
                      <a:pt x="222601" y="288979"/>
                    </a:cubicBezTo>
                    <a:cubicBezTo>
                      <a:pt x="223236" y="283264"/>
                      <a:pt x="221966" y="278184"/>
                      <a:pt x="220061" y="272469"/>
                    </a:cubicBezTo>
                    <a:cubicBezTo>
                      <a:pt x="214346" y="254054"/>
                      <a:pt x="204186" y="236274"/>
                      <a:pt x="195931" y="219764"/>
                    </a:cubicBezTo>
                    <a:cubicBezTo>
                      <a:pt x="214346" y="234369"/>
                      <a:pt x="235301" y="246434"/>
                      <a:pt x="258161" y="254054"/>
                    </a:cubicBezTo>
                    <a:cubicBezTo>
                      <a:pt x="267686" y="257229"/>
                      <a:pt x="278481" y="259769"/>
                      <a:pt x="287371" y="256594"/>
                    </a:cubicBezTo>
                    <a:cubicBezTo>
                      <a:pt x="291816" y="255324"/>
                      <a:pt x="295626" y="252149"/>
                      <a:pt x="296896" y="247704"/>
                    </a:cubicBezTo>
                    <a:cubicBezTo>
                      <a:pt x="298801" y="242624"/>
                      <a:pt x="296896" y="236909"/>
                      <a:pt x="293086" y="233099"/>
                    </a:cubicBezTo>
                    <a:cubicBezTo>
                      <a:pt x="289276" y="229289"/>
                      <a:pt x="284831" y="226749"/>
                      <a:pt x="279751" y="224209"/>
                    </a:cubicBezTo>
                    <a:cubicBezTo>
                      <a:pt x="285466" y="228019"/>
                      <a:pt x="293721" y="228019"/>
                      <a:pt x="299436" y="223574"/>
                    </a:cubicBezTo>
                    <a:cubicBezTo>
                      <a:pt x="304516" y="219129"/>
                      <a:pt x="306421" y="210874"/>
                      <a:pt x="303881" y="204524"/>
                    </a:cubicBezTo>
                    <a:cubicBezTo>
                      <a:pt x="300706" y="198174"/>
                      <a:pt x="293721" y="194364"/>
                      <a:pt x="286736" y="194999"/>
                    </a:cubicBezTo>
                    <a:cubicBezTo>
                      <a:pt x="294356" y="193094"/>
                      <a:pt x="303246" y="189919"/>
                      <a:pt x="306421" y="182299"/>
                    </a:cubicBezTo>
                    <a:cubicBezTo>
                      <a:pt x="308961" y="176584"/>
                      <a:pt x="307056" y="168964"/>
                      <a:pt x="303246" y="163884"/>
                    </a:cubicBezTo>
                    <a:cubicBezTo>
                      <a:pt x="299436" y="158804"/>
                      <a:pt x="293721" y="154994"/>
                      <a:pt x="287371" y="152454"/>
                    </a:cubicBezTo>
                    <a:cubicBezTo>
                      <a:pt x="261336" y="142294"/>
                      <a:pt x="229586" y="142294"/>
                      <a:pt x="200376" y="1537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 flipH="1">
                <a:off x="315438" y="4380129"/>
                <a:ext cx="26571" cy="28118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17574" extrusionOk="0">
                    <a:moveTo>
                      <a:pt x="5178" y="2872"/>
                    </a:moveTo>
                    <a:cubicBezTo>
                      <a:pt x="2003" y="4142"/>
                      <a:pt x="-537" y="7952"/>
                      <a:pt x="98" y="11762"/>
                    </a:cubicBezTo>
                    <a:cubicBezTo>
                      <a:pt x="733" y="15572"/>
                      <a:pt x="4543" y="18112"/>
                      <a:pt x="8353" y="17477"/>
                    </a:cubicBezTo>
                    <a:cubicBezTo>
                      <a:pt x="10258" y="16842"/>
                      <a:pt x="12798" y="15572"/>
                      <a:pt x="14068" y="13667"/>
                    </a:cubicBezTo>
                    <a:cubicBezTo>
                      <a:pt x="15338" y="11762"/>
                      <a:pt x="16608" y="9222"/>
                      <a:pt x="16608" y="6682"/>
                    </a:cubicBezTo>
                    <a:cubicBezTo>
                      <a:pt x="16608" y="4142"/>
                      <a:pt x="15338" y="1602"/>
                      <a:pt x="13433" y="332"/>
                    </a:cubicBezTo>
                    <a:cubicBezTo>
                      <a:pt x="10893" y="-303"/>
                      <a:pt x="8353" y="-303"/>
                      <a:pt x="5178" y="287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 flipH="1">
                <a:off x="245947" y="4347582"/>
                <a:ext cx="30530" cy="28416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17760" extrusionOk="0">
                    <a:moveTo>
                      <a:pt x="4862" y="2258"/>
                    </a:moveTo>
                    <a:cubicBezTo>
                      <a:pt x="3592" y="3528"/>
                      <a:pt x="1687" y="5433"/>
                      <a:pt x="1052" y="7338"/>
                    </a:cubicBezTo>
                    <a:cubicBezTo>
                      <a:pt x="-218" y="9243"/>
                      <a:pt x="-218" y="11783"/>
                      <a:pt x="417" y="13688"/>
                    </a:cubicBezTo>
                    <a:cubicBezTo>
                      <a:pt x="1052" y="15593"/>
                      <a:pt x="2957" y="16863"/>
                      <a:pt x="4862" y="17498"/>
                    </a:cubicBezTo>
                    <a:cubicBezTo>
                      <a:pt x="6767" y="18133"/>
                      <a:pt x="8672" y="17498"/>
                      <a:pt x="10577" y="16863"/>
                    </a:cubicBezTo>
                    <a:cubicBezTo>
                      <a:pt x="13752" y="15593"/>
                      <a:pt x="16292" y="13688"/>
                      <a:pt x="17562" y="11148"/>
                    </a:cubicBezTo>
                    <a:cubicBezTo>
                      <a:pt x="18832" y="9243"/>
                      <a:pt x="19467" y="7338"/>
                      <a:pt x="18832" y="5433"/>
                    </a:cubicBezTo>
                    <a:cubicBezTo>
                      <a:pt x="18197" y="2893"/>
                      <a:pt x="15657" y="988"/>
                      <a:pt x="13117" y="353"/>
                    </a:cubicBezTo>
                    <a:cubicBezTo>
                      <a:pt x="9942" y="-282"/>
                      <a:pt x="6767" y="-282"/>
                      <a:pt x="4862" y="22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 flipH="1">
                <a:off x="260919" y="4432565"/>
                <a:ext cx="30213" cy="33621"/>
              </a:xfrm>
              <a:custGeom>
                <a:avLst/>
                <a:gdLst/>
                <a:ahLst/>
                <a:cxnLst/>
                <a:rect l="l" t="t" r="r" b="b"/>
                <a:pathLst>
                  <a:path w="18883" h="21013" extrusionOk="0">
                    <a:moveTo>
                      <a:pt x="3861" y="4391"/>
                    </a:moveTo>
                    <a:cubicBezTo>
                      <a:pt x="51" y="6931"/>
                      <a:pt x="-1219" y="12646"/>
                      <a:pt x="1321" y="16456"/>
                    </a:cubicBezTo>
                    <a:cubicBezTo>
                      <a:pt x="3861" y="20266"/>
                      <a:pt x="8941" y="22171"/>
                      <a:pt x="12751" y="20266"/>
                    </a:cubicBezTo>
                    <a:cubicBezTo>
                      <a:pt x="15291" y="18996"/>
                      <a:pt x="17196" y="17091"/>
                      <a:pt x="17831" y="14551"/>
                    </a:cubicBezTo>
                    <a:cubicBezTo>
                      <a:pt x="19101" y="12011"/>
                      <a:pt x="19101" y="8836"/>
                      <a:pt x="18466" y="6296"/>
                    </a:cubicBezTo>
                    <a:cubicBezTo>
                      <a:pt x="17831" y="3756"/>
                      <a:pt x="15291" y="1216"/>
                      <a:pt x="12751" y="581"/>
                    </a:cubicBezTo>
                    <a:cubicBezTo>
                      <a:pt x="9576" y="-1324"/>
                      <a:pt x="7671" y="1851"/>
                      <a:pt x="3861" y="43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7" name="Google Shape;2707;p17"/>
            <p:cNvGrpSpPr/>
            <p:nvPr/>
          </p:nvGrpSpPr>
          <p:grpSpPr>
            <a:xfrm>
              <a:off x="1313260" y="1086686"/>
              <a:ext cx="4065552" cy="3013592"/>
              <a:chOff x="1313260" y="1086686"/>
              <a:chExt cx="4065552" cy="3013592"/>
            </a:xfrm>
          </p:grpSpPr>
          <p:grpSp>
            <p:nvGrpSpPr>
              <p:cNvPr id="2708" name="Google Shape;2708;p17"/>
              <p:cNvGrpSpPr/>
              <p:nvPr/>
            </p:nvGrpSpPr>
            <p:grpSpPr>
              <a:xfrm>
                <a:off x="1313260" y="2148336"/>
                <a:ext cx="1485997" cy="667617"/>
                <a:chOff x="-2942940" y="2148336"/>
                <a:chExt cx="1485997" cy="667617"/>
              </a:xfrm>
            </p:grpSpPr>
            <p:sp>
              <p:nvSpPr>
                <p:cNvPr id="2709" name="Google Shape;2709;p17"/>
                <p:cNvSpPr/>
                <p:nvPr/>
              </p:nvSpPr>
              <p:spPr>
                <a:xfrm>
                  <a:off x="-1677835" y="2443999"/>
                  <a:ext cx="220893" cy="202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58" h="126425" extrusionOk="0">
                      <a:moveTo>
                        <a:pt x="64419" y="49591"/>
                      </a:moveTo>
                      <a:cubicBezTo>
                        <a:pt x="61244" y="35621"/>
                        <a:pt x="63149" y="21016"/>
                        <a:pt x="69499" y="8316"/>
                      </a:cubicBezTo>
                      <a:cubicBezTo>
                        <a:pt x="71404" y="3871"/>
                        <a:pt x="75214" y="-574"/>
                        <a:pt x="80294" y="61"/>
                      </a:cubicBezTo>
                      <a:cubicBezTo>
                        <a:pt x="84104" y="696"/>
                        <a:pt x="86644" y="4506"/>
                        <a:pt x="87914" y="8316"/>
                      </a:cubicBezTo>
                      <a:cubicBezTo>
                        <a:pt x="93629" y="21016"/>
                        <a:pt x="95534" y="34986"/>
                        <a:pt x="94264" y="48321"/>
                      </a:cubicBezTo>
                      <a:cubicBezTo>
                        <a:pt x="101884" y="45146"/>
                        <a:pt x="108869" y="39431"/>
                        <a:pt x="116489" y="37526"/>
                      </a:cubicBezTo>
                      <a:cubicBezTo>
                        <a:pt x="124744" y="34986"/>
                        <a:pt x="134904" y="37526"/>
                        <a:pt x="137444" y="45146"/>
                      </a:cubicBezTo>
                      <a:cubicBezTo>
                        <a:pt x="139984" y="52131"/>
                        <a:pt x="134269" y="59751"/>
                        <a:pt x="127284" y="63561"/>
                      </a:cubicBezTo>
                      <a:cubicBezTo>
                        <a:pt x="120934" y="67371"/>
                        <a:pt x="112679" y="68641"/>
                        <a:pt x="106329" y="73086"/>
                      </a:cubicBezTo>
                      <a:cubicBezTo>
                        <a:pt x="115219" y="80071"/>
                        <a:pt x="122839" y="88961"/>
                        <a:pt x="126649" y="99756"/>
                      </a:cubicBezTo>
                      <a:cubicBezTo>
                        <a:pt x="127919" y="102931"/>
                        <a:pt x="128554" y="106741"/>
                        <a:pt x="128554" y="109916"/>
                      </a:cubicBezTo>
                      <a:cubicBezTo>
                        <a:pt x="128554" y="113091"/>
                        <a:pt x="126014" y="116901"/>
                        <a:pt x="122839" y="118171"/>
                      </a:cubicBezTo>
                      <a:cubicBezTo>
                        <a:pt x="119029" y="119441"/>
                        <a:pt x="114584" y="117536"/>
                        <a:pt x="110774" y="115631"/>
                      </a:cubicBezTo>
                      <a:cubicBezTo>
                        <a:pt x="98074" y="108011"/>
                        <a:pt x="87914" y="97216"/>
                        <a:pt x="80929" y="83881"/>
                      </a:cubicBezTo>
                      <a:cubicBezTo>
                        <a:pt x="79659" y="97851"/>
                        <a:pt x="72039" y="111186"/>
                        <a:pt x="61244" y="120076"/>
                      </a:cubicBezTo>
                      <a:cubicBezTo>
                        <a:pt x="56799" y="123251"/>
                        <a:pt x="52354" y="125791"/>
                        <a:pt x="46639" y="126426"/>
                      </a:cubicBezTo>
                      <a:cubicBezTo>
                        <a:pt x="41559" y="126426"/>
                        <a:pt x="35844" y="123886"/>
                        <a:pt x="33939" y="118806"/>
                      </a:cubicBezTo>
                      <a:cubicBezTo>
                        <a:pt x="32034" y="114361"/>
                        <a:pt x="33939" y="109281"/>
                        <a:pt x="35844" y="104836"/>
                      </a:cubicBezTo>
                      <a:cubicBezTo>
                        <a:pt x="40924" y="92771"/>
                        <a:pt x="48544" y="81341"/>
                        <a:pt x="57434" y="71816"/>
                      </a:cubicBezTo>
                      <a:cubicBezTo>
                        <a:pt x="44099" y="78801"/>
                        <a:pt x="28224" y="81341"/>
                        <a:pt x="12984" y="79436"/>
                      </a:cubicBezTo>
                      <a:cubicBezTo>
                        <a:pt x="7904" y="78801"/>
                        <a:pt x="2189" y="76896"/>
                        <a:pt x="284" y="71816"/>
                      </a:cubicBezTo>
                      <a:cubicBezTo>
                        <a:pt x="-986" y="66736"/>
                        <a:pt x="2189" y="62291"/>
                        <a:pt x="5999" y="58481"/>
                      </a:cubicBezTo>
                      <a:cubicBezTo>
                        <a:pt x="21239" y="45146"/>
                        <a:pt x="45369" y="41971"/>
                        <a:pt x="64419" y="495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0" name="Google Shape;2710;p17"/>
                <p:cNvSpPr/>
                <p:nvPr/>
              </p:nvSpPr>
              <p:spPr>
                <a:xfrm>
                  <a:off x="-1565244" y="2537320"/>
                  <a:ext cx="36853" cy="2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3" h="16668" extrusionOk="0">
                      <a:moveTo>
                        <a:pt x="12469" y="159"/>
                      </a:moveTo>
                      <a:cubicBezTo>
                        <a:pt x="9294" y="794"/>
                        <a:pt x="6119" y="1429"/>
                        <a:pt x="3579" y="3334"/>
                      </a:cubicBezTo>
                      <a:cubicBezTo>
                        <a:pt x="1039" y="5239"/>
                        <a:pt x="-866" y="8414"/>
                        <a:pt x="404" y="11589"/>
                      </a:cubicBezTo>
                      <a:cubicBezTo>
                        <a:pt x="1674" y="15399"/>
                        <a:pt x="6119" y="16669"/>
                        <a:pt x="9294" y="16669"/>
                      </a:cubicBezTo>
                      <a:cubicBezTo>
                        <a:pt x="13104" y="16669"/>
                        <a:pt x="16279" y="16034"/>
                        <a:pt x="19454" y="13494"/>
                      </a:cubicBezTo>
                      <a:cubicBezTo>
                        <a:pt x="21994" y="10954"/>
                        <a:pt x="23899" y="7144"/>
                        <a:pt x="22629" y="3969"/>
                      </a:cubicBezTo>
                      <a:cubicBezTo>
                        <a:pt x="21359" y="794"/>
                        <a:pt x="16914" y="-476"/>
                        <a:pt x="12469" y="15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1" name="Google Shape;2711;p17"/>
                <p:cNvSpPr/>
                <p:nvPr/>
              </p:nvSpPr>
              <p:spPr>
                <a:xfrm>
                  <a:off x="-2690929" y="2476828"/>
                  <a:ext cx="274741" cy="33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13" h="211953" extrusionOk="0">
                      <a:moveTo>
                        <a:pt x="170514" y="44948"/>
                      </a:moveTo>
                      <a:cubicBezTo>
                        <a:pt x="167974" y="38598"/>
                        <a:pt x="160354" y="34153"/>
                        <a:pt x="154004" y="36693"/>
                      </a:cubicBezTo>
                      <a:cubicBezTo>
                        <a:pt x="160354" y="29708"/>
                        <a:pt x="164799" y="21453"/>
                        <a:pt x="166704" y="12563"/>
                      </a:cubicBezTo>
                      <a:cubicBezTo>
                        <a:pt x="167339" y="9388"/>
                        <a:pt x="167974" y="5578"/>
                        <a:pt x="166069" y="3038"/>
                      </a:cubicBezTo>
                      <a:cubicBezTo>
                        <a:pt x="164164" y="498"/>
                        <a:pt x="159719" y="-772"/>
                        <a:pt x="156544" y="498"/>
                      </a:cubicBezTo>
                      <a:cubicBezTo>
                        <a:pt x="153369" y="1133"/>
                        <a:pt x="150194" y="3673"/>
                        <a:pt x="147654" y="6213"/>
                      </a:cubicBezTo>
                      <a:cubicBezTo>
                        <a:pt x="118444" y="32248"/>
                        <a:pt x="101934" y="70983"/>
                        <a:pt x="101299" y="110353"/>
                      </a:cubicBezTo>
                      <a:cubicBezTo>
                        <a:pt x="89234" y="76063"/>
                        <a:pt x="70819" y="43678"/>
                        <a:pt x="47324" y="16373"/>
                      </a:cubicBezTo>
                      <a:cubicBezTo>
                        <a:pt x="45419" y="13833"/>
                        <a:pt x="41609" y="13833"/>
                        <a:pt x="39069" y="15738"/>
                      </a:cubicBezTo>
                      <a:cubicBezTo>
                        <a:pt x="36529" y="17643"/>
                        <a:pt x="36529" y="21453"/>
                        <a:pt x="38434" y="23993"/>
                      </a:cubicBezTo>
                      <a:cubicBezTo>
                        <a:pt x="68279" y="58283"/>
                        <a:pt x="89234" y="100193"/>
                        <a:pt x="99394" y="145278"/>
                      </a:cubicBezTo>
                      <a:cubicBezTo>
                        <a:pt x="75899" y="126863"/>
                        <a:pt x="46054" y="113528"/>
                        <a:pt x="16844" y="118608"/>
                      </a:cubicBezTo>
                      <a:cubicBezTo>
                        <a:pt x="12399" y="119243"/>
                        <a:pt x="7954" y="120513"/>
                        <a:pt x="4779" y="123053"/>
                      </a:cubicBezTo>
                      <a:cubicBezTo>
                        <a:pt x="1604" y="125593"/>
                        <a:pt x="-936" y="130673"/>
                        <a:pt x="334" y="134483"/>
                      </a:cubicBezTo>
                      <a:cubicBezTo>
                        <a:pt x="1604" y="138928"/>
                        <a:pt x="6049" y="141468"/>
                        <a:pt x="10494" y="142103"/>
                      </a:cubicBezTo>
                      <a:cubicBezTo>
                        <a:pt x="14939" y="142738"/>
                        <a:pt x="19384" y="141468"/>
                        <a:pt x="23829" y="140833"/>
                      </a:cubicBezTo>
                      <a:cubicBezTo>
                        <a:pt x="19384" y="142103"/>
                        <a:pt x="18114" y="148453"/>
                        <a:pt x="20654" y="152263"/>
                      </a:cubicBezTo>
                      <a:cubicBezTo>
                        <a:pt x="23194" y="156073"/>
                        <a:pt x="28274" y="157978"/>
                        <a:pt x="32719" y="158613"/>
                      </a:cubicBezTo>
                      <a:cubicBezTo>
                        <a:pt x="42244" y="160518"/>
                        <a:pt x="53039" y="159883"/>
                        <a:pt x="61929" y="156073"/>
                      </a:cubicBezTo>
                      <a:cubicBezTo>
                        <a:pt x="60659" y="159883"/>
                        <a:pt x="63199" y="164328"/>
                        <a:pt x="67009" y="166233"/>
                      </a:cubicBezTo>
                      <a:cubicBezTo>
                        <a:pt x="70819" y="168138"/>
                        <a:pt x="74629" y="168138"/>
                        <a:pt x="79074" y="167503"/>
                      </a:cubicBezTo>
                      <a:cubicBezTo>
                        <a:pt x="87964" y="166233"/>
                        <a:pt x="96854" y="163058"/>
                        <a:pt x="102569" y="154168"/>
                      </a:cubicBezTo>
                      <a:cubicBezTo>
                        <a:pt x="105744" y="171313"/>
                        <a:pt x="107649" y="188458"/>
                        <a:pt x="107649" y="206238"/>
                      </a:cubicBezTo>
                      <a:cubicBezTo>
                        <a:pt x="107649" y="209413"/>
                        <a:pt x="110189" y="211953"/>
                        <a:pt x="113364" y="211953"/>
                      </a:cubicBezTo>
                      <a:cubicBezTo>
                        <a:pt x="113364" y="211953"/>
                        <a:pt x="113364" y="211953"/>
                        <a:pt x="113364" y="211953"/>
                      </a:cubicBezTo>
                      <a:cubicBezTo>
                        <a:pt x="116539" y="211953"/>
                        <a:pt x="119079" y="209413"/>
                        <a:pt x="119079" y="206238"/>
                      </a:cubicBezTo>
                      <a:cubicBezTo>
                        <a:pt x="119079" y="177663"/>
                        <a:pt x="114634" y="149088"/>
                        <a:pt x="106379" y="121148"/>
                      </a:cubicBezTo>
                      <a:cubicBezTo>
                        <a:pt x="127969" y="123688"/>
                        <a:pt x="145749" y="112258"/>
                        <a:pt x="157814" y="96383"/>
                      </a:cubicBezTo>
                      <a:cubicBezTo>
                        <a:pt x="160354" y="93208"/>
                        <a:pt x="162259" y="89398"/>
                        <a:pt x="161624" y="85588"/>
                      </a:cubicBezTo>
                      <a:cubicBezTo>
                        <a:pt x="161624" y="81778"/>
                        <a:pt x="157814" y="77968"/>
                        <a:pt x="154004" y="79238"/>
                      </a:cubicBezTo>
                      <a:cubicBezTo>
                        <a:pt x="159084" y="74793"/>
                        <a:pt x="164799" y="70348"/>
                        <a:pt x="168609" y="64633"/>
                      </a:cubicBezTo>
                      <a:cubicBezTo>
                        <a:pt x="171149" y="58918"/>
                        <a:pt x="173054" y="51298"/>
                        <a:pt x="170514" y="449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2" name="Google Shape;2712;p17"/>
                <p:cNvSpPr/>
                <p:nvPr/>
              </p:nvSpPr>
              <p:spPr>
                <a:xfrm>
                  <a:off x="-2942940" y="2148336"/>
                  <a:ext cx="492123" cy="520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577" h="325253" extrusionOk="0">
                      <a:moveTo>
                        <a:pt x="200376" y="153724"/>
                      </a:moveTo>
                      <a:cubicBezTo>
                        <a:pt x="218156" y="138484"/>
                        <a:pt x="233396" y="120069"/>
                        <a:pt x="245461" y="99749"/>
                      </a:cubicBezTo>
                      <a:cubicBezTo>
                        <a:pt x="253716" y="85779"/>
                        <a:pt x="260701" y="69904"/>
                        <a:pt x="260701" y="53394"/>
                      </a:cubicBezTo>
                      <a:cubicBezTo>
                        <a:pt x="260701" y="36884"/>
                        <a:pt x="252446" y="19739"/>
                        <a:pt x="237206" y="12754"/>
                      </a:cubicBezTo>
                      <a:cubicBezTo>
                        <a:pt x="221966" y="5769"/>
                        <a:pt x="201011" y="14024"/>
                        <a:pt x="197201" y="29899"/>
                      </a:cubicBezTo>
                      <a:cubicBezTo>
                        <a:pt x="202281" y="19739"/>
                        <a:pt x="194026" y="5769"/>
                        <a:pt x="182596" y="5769"/>
                      </a:cubicBezTo>
                      <a:cubicBezTo>
                        <a:pt x="171166" y="5769"/>
                        <a:pt x="162911" y="19739"/>
                        <a:pt x="167991" y="29899"/>
                      </a:cubicBezTo>
                      <a:cubicBezTo>
                        <a:pt x="166721" y="22914"/>
                        <a:pt x="164816" y="15929"/>
                        <a:pt x="161006" y="10214"/>
                      </a:cubicBezTo>
                      <a:cubicBezTo>
                        <a:pt x="157196" y="4499"/>
                        <a:pt x="150846" y="-581"/>
                        <a:pt x="143226" y="54"/>
                      </a:cubicBezTo>
                      <a:cubicBezTo>
                        <a:pt x="131796" y="689"/>
                        <a:pt x="125446" y="14024"/>
                        <a:pt x="123541" y="25454"/>
                      </a:cubicBezTo>
                      <a:cubicBezTo>
                        <a:pt x="117191" y="59109"/>
                        <a:pt x="123541" y="94669"/>
                        <a:pt x="141321" y="123879"/>
                      </a:cubicBezTo>
                      <a:cubicBezTo>
                        <a:pt x="117826" y="98479"/>
                        <a:pt x="91791" y="78159"/>
                        <a:pt x="62581" y="63554"/>
                      </a:cubicBezTo>
                      <a:cubicBezTo>
                        <a:pt x="51151" y="57839"/>
                        <a:pt x="37816" y="53394"/>
                        <a:pt x="26386" y="58474"/>
                      </a:cubicBezTo>
                      <a:cubicBezTo>
                        <a:pt x="18766" y="61649"/>
                        <a:pt x="13686" y="69269"/>
                        <a:pt x="13051" y="77524"/>
                      </a:cubicBezTo>
                      <a:cubicBezTo>
                        <a:pt x="12416" y="85779"/>
                        <a:pt x="15591" y="94034"/>
                        <a:pt x="21941" y="99114"/>
                      </a:cubicBezTo>
                      <a:cubicBezTo>
                        <a:pt x="18766" y="94034"/>
                        <a:pt x="9876" y="95304"/>
                        <a:pt x="6701" y="100384"/>
                      </a:cubicBezTo>
                      <a:cubicBezTo>
                        <a:pt x="3526" y="105464"/>
                        <a:pt x="4796" y="112449"/>
                        <a:pt x="7971" y="116894"/>
                      </a:cubicBezTo>
                      <a:cubicBezTo>
                        <a:pt x="11146" y="121974"/>
                        <a:pt x="16226" y="125149"/>
                        <a:pt x="21306" y="128324"/>
                      </a:cubicBezTo>
                      <a:cubicBezTo>
                        <a:pt x="16226" y="122609"/>
                        <a:pt x="6066" y="124514"/>
                        <a:pt x="2256" y="130864"/>
                      </a:cubicBezTo>
                      <a:cubicBezTo>
                        <a:pt x="-1554" y="137214"/>
                        <a:pt x="-284" y="146104"/>
                        <a:pt x="4161" y="151819"/>
                      </a:cubicBezTo>
                      <a:cubicBezTo>
                        <a:pt x="8606" y="158169"/>
                        <a:pt x="14956" y="161979"/>
                        <a:pt x="21941" y="165154"/>
                      </a:cubicBezTo>
                      <a:cubicBezTo>
                        <a:pt x="43531" y="175949"/>
                        <a:pt x="68931" y="181029"/>
                        <a:pt x="93061" y="177219"/>
                      </a:cubicBezTo>
                      <a:cubicBezTo>
                        <a:pt x="63851" y="194999"/>
                        <a:pt x="34641" y="216589"/>
                        <a:pt x="25116" y="248339"/>
                      </a:cubicBezTo>
                      <a:cubicBezTo>
                        <a:pt x="23846" y="253419"/>
                        <a:pt x="22576" y="259134"/>
                        <a:pt x="23846" y="264214"/>
                      </a:cubicBezTo>
                      <a:cubicBezTo>
                        <a:pt x="25116" y="269294"/>
                        <a:pt x="28291" y="274374"/>
                        <a:pt x="33371" y="276279"/>
                      </a:cubicBezTo>
                      <a:cubicBezTo>
                        <a:pt x="38451" y="278184"/>
                        <a:pt x="45436" y="275644"/>
                        <a:pt x="46706" y="270564"/>
                      </a:cubicBezTo>
                      <a:cubicBezTo>
                        <a:pt x="42896" y="273104"/>
                        <a:pt x="42896" y="279454"/>
                        <a:pt x="46071" y="283264"/>
                      </a:cubicBezTo>
                      <a:cubicBezTo>
                        <a:pt x="49246" y="286439"/>
                        <a:pt x="54961" y="287074"/>
                        <a:pt x="59406" y="285169"/>
                      </a:cubicBezTo>
                      <a:cubicBezTo>
                        <a:pt x="63851" y="283264"/>
                        <a:pt x="67026" y="278819"/>
                        <a:pt x="68296" y="274374"/>
                      </a:cubicBezTo>
                      <a:cubicBezTo>
                        <a:pt x="65756" y="281994"/>
                        <a:pt x="65121" y="292154"/>
                        <a:pt x="71471" y="296599"/>
                      </a:cubicBezTo>
                      <a:cubicBezTo>
                        <a:pt x="75281" y="299139"/>
                        <a:pt x="80361" y="299139"/>
                        <a:pt x="84806" y="296599"/>
                      </a:cubicBezTo>
                      <a:cubicBezTo>
                        <a:pt x="88616" y="294694"/>
                        <a:pt x="92426" y="290884"/>
                        <a:pt x="94966" y="287709"/>
                      </a:cubicBezTo>
                      <a:cubicBezTo>
                        <a:pt x="111476" y="268024"/>
                        <a:pt x="122906" y="244529"/>
                        <a:pt x="134336" y="221669"/>
                      </a:cubicBezTo>
                      <a:cubicBezTo>
                        <a:pt x="129891" y="246434"/>
                        <a:pt x="123541" y="272469"/>
                        <a:pt x="129256" y="297234"/>
                      </a:cubicBezTo>
                      <a:cubicBezTo>
                        <a:pt x="131161" y="304219"/>
                        <a:pt x="133701" y="311204"/>
                        <a:pt x="138146" y="316919"/>
                      </a:cubicBezTo>
                      <a:cubicBezTo>
                        <a:pt x="142591" y="322634"/>
                        <a:pt x="150211" y="325809"/>
                        <a:pt x="157196" y="325174"/>
                      </a:cubicBezTo>
                      <a:cubicBezTo>
                        <a:pt x="164181" y="324539"/>
                        <a:pt x="170531" y="318189"/>
                        <a:pt x="170531" y="310569"/>
                      </a:cubicBezTo>
                      <a:cubicBezTo>
                        <a:pt x="175611" y="315014"/>
                        <a:pt x="183866" y="316284"/>
                        <a:pt x="190216" y="313744"/>
                      </a:cubicBezTo>
                      <a:cubicBezTo>
                        <a:pt x="196566" y="310569"/>
                        <a:pt x="200376" y="303584"/>
                        <a:pt x="200376" y="296599"/>
                      </a:cubicBezTo>
                      <a:cubicBezTo>
                        <a:pt x="201646" y="301679"/>
                        <a:pt x="208631" y="304219"/>
                        <a:pt x="213711" y="302314"/>
                      </a:cubicBezTo>
                      <a:cubicBezTo>
                        <a:pt x="218791" y="300409"/>
                        <a:pt x="221966" y="294694"/>
                        <a:pt x="222601" y="288979"/>
                      </a:cubicBezTo>
                      <a:cubicBezTo>
                        <a:pt x="223236" y="283264"/>
                        <a:pt x="221966" y="278184"/>
                        <a:pt x="220061" y="272469"/>
                      </a:cubicBezTo>
                      <a:cubicBezTo>
                        <a:pt x="214346" y="254054"/>
                        <a:pt x="204186" y="236274"/>
                        <a:pt x="195931" y="219764"/>
                      </a:cubicBezTo>
                      <a:cubicBezTo>
                        <a:pt x="214346" y="234369"/>
                        <a:pt x="235301" y="246434"/>
                        <a:pt x="258161" y="254054"/>
                      </a:cubicBezTo>
                      <a:cubicBezTo>
                        <a:pt x="267686" y="257229"/>
                        <a:pt x="278481" y="259769"/>
                        <a:pt x="287371" y="256594"/>
                      </a:cubicBezTo>
                      <a:cubicBezTo>
                        <a:pt x="291816" y="255324"/>
                        <a:pt x="295626" y="252149"/>
                        <a:pt x="296896" y="247704"/>
                      </a:cubicBezTo>
                      <a:cubicBezTo>
                        <a:pt x="298801" y="242624"/>
                        <a:pt x="296896" y="236909"/>
                        <a:pt x="293086" y="233099"/>
                      </a:cubicBezTo>
                      <a:cubicBezTo>
                        <a:pt x="289276" y="229289"/>
                        <a:pt x="284831" y="226749"/>
                        <a:pt x="279751" y="224209"/>
                      </a:cubicBezTo>
                      <a:cubicBezTo>
                        <a:pt x="285466" y="228019"/>
                        <a:pt x="293721" y="228019"/>
                        <a:pt x="299436" y="223574"/>
                      </a:cubicBezTo>
                      <a:cubicBezTo>
                        <a:pt x="304516" y="219129"/>
                        <a:pt x="306421" y="210874"/>
                        <a:pt x="303881" y="204524"/>
                      </a:cubicBezTo>
                      <a:cubicBezTo>
                        <a:pt x="300706" y="198174"/>
                        <a:pt x="293721" y="194364"/>
                        <a:pt x="286736" y="194999"/>
                      </a:cubicBezTo>
                      <a:cubicBezTo>
                        <a:pt x="294356" y="193094"/>
                        <a:pt x="303246" y="189919"/>
                        <a:pt x="306421" y="182299"/>
                      </a:cubicBezTo>
                      <a:cubicBezTo>
                        <a:pt x="308961" y="176584"/>
                        <a:pt x="307056" y="168964"/>
                        <a:pt x="303246" y="163884"/>
                      </a:cubicBezTo>
                      <a:cubicBezTo>
                        <a:pt x="299436" y="158804"/>
                        <a:pt x="293721" y="154994"/>
                        <a:pt x="287371" y="152454"/>
                      </a:cubicBezTo>
                      <a:cubicBezTo>
                        <a:pt x="261336" y="142294"/>
                        <a:pt x="229586" y="142294"/>
                        <a:pt x="200376" y="1537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3" name="Google Shape;2713;p17"/>
                <p:cNvSpPr/>
                <p:nvPr/>
              </p:nvSpPr>
              <p:spPr>
                <a:xfrm>
                  <a:off x="-2757612" y="2391746"/>
                  <a:ext cx="26571" cy="2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7" h="17574" extrusionOk="0">
                      <a:moveTo>
                        <a:pt x="5178" y="2872"/>
                      </a:moveTo>
                      <a:cubicBezTo>
                        <a:pt x="2003" y="4142"/>
                        <a:pt x="-537" y="7952"/>
                        <a:pt x="98" y="11762"/>
                      </a:cubicBezTo>
                      <a:cubicBezTo>
                        <a:pt x="733" y="15572"/>
                        <a:pt x="4543" y="18112"/>
                        <a:pt x="8353" y="17477"/>
                      </a:cubicBezTo>
                      <a:cubicBezTo>
                        <a:pt x="10258" y="16842"/>
                        <a:pt x="12798" y="15572"/>
                        <a:pt x="14068" y="13667"/>
                      </a:cubicBezTo>
                      <a:cubicBezTo>
                        <a:pt x="15338" y="11762"/>
                        <a:pt x="16608" y="9222"/>
                        <a:pt x="16608" y="6682"/>
                      </a:cubicBezTo>
                      <a:cubicBezTo>
                        <a:pt x="16608" y="4142"/>
                        <a:pt x="15338" y="1602"/>
                        <a:pt x="13433" y="332"/>
                      </a:cubicBezTo>
                      <a:cubicBezTo>
                        <a:pt x="10893" y="-303"/>
                        <a:pt x="8353" y="-303"/>
                        <a:pt x="5178" y="287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4" name="Google Shape;2714;p17"/>
                <p:cNvSpPr/>
                <p:nvPr/>
              </p:nvSpPr>
              <p:spPr>
                <a:xfrm>
                  <a:off x="-2692080" y="2359198"/>
                  <a:ext cx="30530" cy="2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1" h="17760" extrusionOk="0">
                      <a:moveTo>
                        <a:pt x="4862" y="2258"/>
                      </a:moveTo>
                      <a:cubicBezTo>
                        <a:pt x="3592" y="3528"/>
                        <a:pt x="1687" y="5433"/>
                        <a:pt x="1052" y="7338"/>
                      </a:cubicBezTo>
                      <a:cubicBezTo>
                        <a:pt x="-218" y="9243"/>
                        <a:pt x="-218" y="11783"/>
                        <a:pt x="417" y="13688"/>
                      </a:cubicBezTo>
                      <a:cubicBezTo>
                        <a:pt x="1052" y="15593"/>
                        <a:pt x="2957" y="16863"/>
                        <a:pt x="4862" y="17498"/>
                      </a:cubicBezTo>
                      <a:cubicBezTo>
                        <a:pt x="6767" y="18133"/>
                        <a:pt x="8672" y="17498"/>
                        <a:pt x="10577" y="16863"/>
                      </a:cubicBezTo>
                      <a:cubicBezTo>
                        <a:pt x="13752" y="15593"/>
                        <a:pt x="16292" y="13688"/>
                        <a:pt x="17562" y="11148"/>
                      </a:cubicBezTo>
                      <a:cubicBezTo>
                        <a:pt x="18832" y="9243"/>
                        <a:pt x="19467" y="7338"/>
                        <a:pt x="18832" y="5433"/>
                      </a:cubicBezTo>
                      <a:cubicBezTo>
                        <a:pt x="18197" y="2893"/>
                        <a:pt x="15657" y="988"/>
                        <a:pt x="13117" y="353"/>
                      </a:cubicBezTo>
                      <a:cubicBezTo>
                        <a:pt x="9942" y="-282"/>
                        <a:pt x="6767" y="-282"/>
                        <a:pt x="4862" y="22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5" name="Google Shape;2715;p17"/>
                <p:cNvSpPr/>
                <p:nvPr/>
              </p:nvSpPr>
              <p:spPr>
                <a:xfrm>
                  <a:off x="-2706735" y="2444181"/>
                  <a:ext cx="30213" cy="33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3" h="21013" extrusionOk="0">
                      <a:moveTo>
                        <a:pt x="3861" y="4391"/>
                      </a:moveTo>
                      <a:cubicBezTo>
                        <a:pt x="51" y="6931"/>
                        <a:pt x="-1219" y="12646"/>
                        <a:pt x="1321" y="16456"/>
                      </a:cubicBezTo>
                      <a:cubicBezTo>
                        <a:pt x="3861" y="20266"/>
                        <a:pt x="8941" y="22171"/>
                        <a:pt x="12751" y="20266"/>
                      </a:cubicBezTo>
                      <a:cubicBezTo>
                        <a:pt x="15291" y="18996"/>
                        <a:pt x="17196" y="17091"/>
                        <a:pt x="17831" y="14551"/>
                      </a:cubicBezTo>
                      <a:cubicBezTo>
                        <a:pt x="19101" y="12011"/>
                        <a:pt x="19101" y="8836"/>
                        <a:pt x="18466" y="6296"/>
                      </a:cubicBezTo>
                      <a:cubicBezTo>
                        <a:pt x="17831" y="3756"/>
                        <a:pt x="15291" y="1216"/>
                        <a:pt x="12751" y="581"/>
                      </a:cubicBezTo>
                      <a:cubicBezTo>
                        <a:pt x="9576" y="-1324"/>
                        <a:pt x="7671" y="1851"/>
                        <a:pt x="3861" y="43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6" name="Google Shape;2716;p17"/>
                <p:cNvSpPr/>
                <p:nvPr/>
              </p:nvSpPr>
              <p:spPr>
                <a:xfrm>
                  <a:off x="-2108910" y="2632561"/>
                  <a:ext cx="54331" cy="53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7" h="33690" extrusionOk="0">
                      <a:moveTo>
                        <a:pt x="2354" y="25091"/>
                      </a:moveTo>
                      <a:cubicBezTo>
                        <a:pt x="6164" y="32711"/>
                        <a:pt x="16959" y="35886"/>
                        <a:pt x="24579" y="32076"/>
                      </a:cubicBezTo>
                      <a:cubicBezTo>
                        <a:pt x="32199" y="28266"/>
                        <a:pt x="36009" y="18106"/>
                        <a:pt x="32834" y="10486"/>
                      </a:cubicBezTo>
                      <a:cubicBezTo>
                        <a:pt x="29659" y="2866"/>
                        <a:pt x="20134" y="-2214"/>
                        <a:pt x="11879" y="961"/>
                      </a:cubicBezTo>
                      <a:cubicBezTo>
                        <a:pt x="3624" y="3501"/>
                        <a:pt x="-3996" y="13661"/>
                        <a:pt x="2354" y="250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7" name="Google Shape;2717;p17"/>
                <p:cNvSpPr/>
                <p:nvPr/>
              </p:nvSpPr>
              <p:spPr>
                <a:xfrm>
                  <a:off x="-2021644" y="2544884"/>
                  <a:ext cx="57984" cy="5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0" h="31308" extrusionOk="0">
                      <a:moveTo>
                        <a:pt x="4332" y="6226"/>
                      </a:moveTo>
                      <a:cubicBezTo>
                        <a:pt x="521" y="10036"/>
                        <a:pt x="-1383" y="17021"/>
                        <a:pt x="1157" y="22101"/>
                      </a:cubicBezTo>
                      <a:cubicBezTo>
                        <a:pt x="3062" y="26546"/>
                        <a:pt x="6871" y="29086"/>
                        <a:pt x="11317" y="30356"/>
                      </a:cubicBezTo>
                      <a:cubicBezTo>
                        <a:pt x="15762" y="31626"/>
                        <a:pt x="20207" y="31626"/>
                        <a:pt x="24652" y="30356"/>
                      </a:cubicBezTo>
                      <a:cubicBezTo>
                        <a:pt x="27192" y="29721"/>
                        <a:pt x="29732" y="29086"/>
                        <a:pt x="32271" y="27181"/>
                      </a:cubicBezTo>
                      <a:cubicBezTo>
                        <a:pt x="35446" y="24641"/>
                        <a:pt x="36717" y="20831"/>
                        <a:pt x="36082" y="17021"/>
                      </a:cubicBezTo>
                      <a:cubicBezTo>
                        <a:pt x="35446" y="13211"/>
                        <a:pt x="33542" y="9401"/>
                        <a:pt x="31002" y="6861"/>
                      </a:cubicBezTo>
                      <a:cubicBezTo>
                        <a:pt x="28462" y="4321"/>
                        <a:pt x="24652" y="2416"/>
                        <a:pt x="20842" y="511"/>
                      </a:cubicBezTo>
                      <a:cubicBezTo>
                        <a:pt x="17667" y="-759"/>
                        <a:pt x="13221" y="511"/>
                        <a:pt x="10682" y="2416"/>
                      </a:cubicBezTo>
                      <a:cubicBezTo>
                        <a:pt x="7507" y="3686"/>
                        <a:pt x="5602" y="4956"/>
                        <a:pt x="4332" y="6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18" name="Google Shape;2718;p17"/>
              <p:cNvGrpSpPr/>
              <p:nvPr/>
            </p:nvGrpSpPr>
            <p:grpSpPr>
              <a:xfrm>
                <a:off x="4695811" y="1086686"/>
                <a:ext cx="526752" cy="667617"/>
                <a:chOff x="-979489" y="947786"/>
                <a:chExt cx="526752" cy="667617"/>
              </a:xfrm>
            </p:grpSpPr>
            <p:sp>
              <p:nvSpPr>
                <p:cNvPr id="2719" name="Google Shape;2719;p17"/>
                <p:cNvSpPr/>
                <p:nvPr/>
              </p:nvSpPr>
              <p:spPr>
                <a:xfrm flipH="1">
                  <a:off x="-979489" y="1276278"/>
                  <a:ext cx="274741" cy="33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13" h="211953" extrusionOk="0">
                      <a:moveTo>
                        <a:pt x="170514" y="44948"/>
                      </a:moveTo>
                      <a:cubicBezTo>
                        <a:pt x="167974" y="38598"/>
                        <a:pt x="160354" y="34153"/>
                        <a:pt x="154004" y="36693"/>
                      </a:cubicBezTo>
                      <a:cubicBezTo>
                        <a:pt x="160354" y="29708"/>
                        <a:pt x="164799" y="21453"/>
                        <a:pt x="166704" y="12563"/>
                      </a:cubicBezTo>
                      <a:cubicBezTo>
                        <a:pt x="167339" y="9388"/>
                        <a:pt x="167974" y="5578"/>
                        <a:pt x="166069" y="3038"/>
                      </a:cubicBezTo>
                      <a:cubicBezTo>
                        <a:pt x="164164" y="498"/>
                        <a:pt x="159719" y="-772"/>
                        <a:pt x="156544" y="498"/>
                      </a:cubicBezTo>
                      <a:cubicBezTo>
                        <a:pt x="153369" y="1133"/>
                        <a:pt x="150194" y="3673"/>
                        <a:pt x="147654" y="6213"/>
                      </a:cubicBezTo>
                      <a:cubicBezTo>
                        <a:pt x="118444" y="32248"/>
                        <a:pt x="101934" y="70983"/>
                        <a:pt x="101299" y="110353"/>
                      </a:cubicBezTo>
                      <a:cubicBezTo>
                        <a:pt x="89234" y="76063"/>
                        <a:pt x="70819" y="43678"/>
                        <a:pt x="47324" y="16373"/>
                      </a:cubicBezTo>
                      <a:cubicBezTo>
                        <a:pt x="45419" y="13833"/>
                        <a:pt x="41609" y="13833"/>
                        <a:pt x="39069" y="15738"/>
                      </a:cubicBezTo>
                      <a:cubicBezTo>
                        <a:pt x="36529" y="17643"/>
                        <a:pt x="36529" y="21453"/>
                        <a:pt x="38434" y="23993"/>
                      </a:cubicBezTo>
                      <a:cubicBezTo>
                        <a:pt x="68279" y="58283"/>
                        <a:pt x="89234" y="100193"/>
                        <a:pt x="99394" y="145278"/>
                      </a:cubicBezTo>
                      <a:cubicBezTo>
                        <a:pt x="75899" y="126863"/>
                        <a:pt x="46054" y="113528"/>
                        <a:pt x="16844" y="118608"/>
                      </a:cubicBezTo>
                      <a:cubicBezTo>
                        <a:pt x="12399" y="119243"/>
                        <a:pt x="7954" y="120513"/>
                        <a:pt x="4779" y="123053"/>
                      </a:cubicBezTo>
                      <a:cubicBezTo>
                        <a:pt x="1604" y="125593"/>
                        <a:pt x="-936" y="130673"/>
                        <a:pt x="334" y="134483"/>
                      </a:cubicBezTo>
                      <a:cubicBezTo>
                        <a:pt x="1604" y="138928"/>
                        <a:pt x="6049" y="141468"/>
                        <a:pt x="10494" y="142103"/>
                      </a:cubicBezTo>
                      <a:cubicBezTo>
                        <a:pt x="14939" y="142738"/>
                        <a:pt x="19384" y="141468"/>
                        <a:pt x="23829" y="140833"/>
                      </a:cubicBezTo>
                      <a:cubicBezTo>
                        <a:pt x="19384" y="142103"/>
                        <a:pt x="18114" y="148453"/>
                        <a:pt x="20654" y="152263"/>
                      </a:cubicBezTo>
                      <a:cubicBezTo>
                        <a:pt x="23194" y="156073"/>
                        <a:pt x="28274" y="157978"/>
                        <a:pt x="32719" y="158613"/>
                      </a:cubicBezTo>
                      <a:cubicBezTo>
                        <a:pt x="42244" y="160518"/>
                        <a:pt x="53039" y="159883"/>
                        <a:pt x="61929" y="156073"/>
                      </a:cubicBezTo>
                      <a:cubicBezTo>
                        <a:pt x="60659" y="159883"/>
                        <a:pt x="63199" y="164328"/>
                        <a:pt x="67009" y="166233"/>
                      </a:cubicBezTo>
                      <a:cubicBezTo>
                        <a:pt x="70819" y="168138"/>
                        <a:pt x="74629" y="168138"/>
                        <a:pt x="79074" y="167503"/>
                      </a:cubicBezTo>
                      <a:cubicBezTo>
                        <a:pt x="87964" y="166233"/>
                        <a:pt x="96854" y="163058"/>
                        <a:pt x="102569" y="154168"/>
                      </a:cubicBezTo>
                      <a:cubicBezTo>
                        <a:pt x="105744" y="171313"/>
                        <a:pt x="107649" y="188458"/>
                        <a:pt x="107649" y="206238"/>
                      </a:cubicBezTo>
                      <a:cubicBezTo>
                        <a:pt x="107649" y="209413"/>
                        <a:pt x="110189" y="211953"/>
                        <a:pt x="113364" y="211953"/>
                      </a:cubicBezTo>
                      <a:cubicBezTo>
                        <a:pt x="113364" y="211953"/>
                        <a:pt x="113364" y="211953"/>
                        <a:pt x="113364" y="211953"/>
                      </a:cubicBezTo>
                      <a:cubicBezTo>
                        <a:pt x="116539" y="211953"/>
                        <a:pt x="119079" y="209413"/>
                        <a:pt x="119079" y="206238"/>
                      </a:cubicBezTo>
                      <a:cubicBezTo>
                        <a:pt x="119079" y="177663"/>
                        <a:pt x="114634" y="149088"/>
                        <a:pt x="106379" y="121148"/>
                      </a:cubicBezTo>
                      <a:cubicBezTo>
                        <a:pt x="127969" y="123688"/>
                        <a:pt x="145749" y="112258"/>
                        <a:pt x="157814" y="96383"/>
                      </a:cubicBezTo>
                      <a:cubicBezTo>
                        <a:pt x="160354" y="93208"/>
                        <a:pt x="162259" y="89398"/>
                        <a:pt x="161624" y="85588"/>
                      </a:cubicBezTo>
                      <a:cubicBezTo>
                        <a:pt x="161624" y="81778"/>
                        <a:pt x="157814" y="77968"/>
                        <a:pt x="154004" y="79238"/>
                      </a:cubicBezTo>
                      <a:cubicBezTo>
                        <a:pt x="159084" y="74793"/>
                        <a:pt x="164799" y="70348"/>
                        <a:pt x="168609" y="64633"/>
                      </a:cubicBezTo>
                      <a:cubicBezTo>
                        <a:pt x="171149" y="58918"/>
                        <a:pt x="173054" y="51298"/>
                        <a:pt x="170514" y="449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0" name="Google Shape;2720;p17"/>
                <p:cNvSpPr/>
                <p:nvPr/>
              </p:nvSpPr>
              <p:spPr>
                <a:xfrm flipH="1">
                  <a:off x="-944860" y="947786"/>
                  <a:ext cx="492123" cy="520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577" h="325253" extrusionOk="0">
                      <a:moveTo>
                        <a:pt x="200376" y="153724"/>
                      </a:moveTo>
                      <a:cubicBezTo>
                        <a:pt x="218156" y="138484"/>
                        <a:pt x="233396" y="120069"/>
                        <a:pt x="245461" y="99749"/>
                      </a:cubicBezTo>
                      <a:cubicBezTo>
                        <a:pt x="253716" y="85779"/>
                        <a:pt x="260701" y="69904"/>
                        <a:pt x="260701" y="53394"/>
                      </a:cubicBezTo>
                      <a:cubicBezTo>
                        <a:pt x="260701" y="36884"/>
                        <a:pt x="252446" y="19739"/>
                        <a:pt x="237206" y="12754"/>
                      </a:cubicBezTo>
                      <a:cubicBezTo>
                        <a:pt x="221966" y="5769"/>
                        <a:pt x="201011" y="14024"/>
                        <a:pt x="197201" y="29899"/>
                      </a:cubicBezTo>
                      <a:cubicBezTo>
                        <a:pt x="202281" y="19739"/>
                        <a:pt x="194026" y="5769"/>
                        <a:pt x="182596" y="5769"/>
                      </a:cubicBezTo>
                      <a:cubicBezTo>
                        <a:pt x="171166" y="5769"/>
                        <a:pt x="162911" y="19739"/>
                        <a:pt x="167991" y="29899"/>
                      </a:cubicBezTo>
                      <a:cubicBezTo>
                        <a:pt x="166721" y="22914"/>
                        <a:pt x="164816" y="15929"/>
                        <a:pt x="161006" y="10214"/>
                      </a:cubicBezTo>
                      <a:cubicBezTo>
                        <a:pt x="157196" y="4499"/>
                        <a:pt x="150846" y="-581"/>
                        <a:pt x="143226" y="54"/>
                      </a:cubicBezTo>
                      <a:cubicBezTo>
                        <a:pt x="131796" y="689"/>
                        <a:pt x="125446" y="14024"/>
                        <a:pt x="123541" y="25454"/>
                      </a:cubicBezTo>
                      <a:cubicBezTo>
                        <a:pt x="117191" y="59109"/>
                        <a:pt x="123541" y="94669"/>
                        <a:pt x="141321" y="123879"/>
                      </a:cubicBezTo>
                      <a:cubicBezTo>
                        <a:pt x="117826" y="98479"/>
                        <a:pt x="91791" y="78159"/>
                        <a:pt x="62581" y="63554"/>
                      </a:cubicBezTo>
                      <a:cubicBezTo>
                        <a:pt x="51151" y="57839"/>
                        <a:pt x="37816" y="53394"/>
                        <a:pt x="26386" y="58474"/>
                      </a:cubicBezTo>
                      <a:cubicBezTo>
                        <a:pt x="18766" y="61649"/>
                        <a:pt x="13686" y="69269"/>
                        <a:pt x="13051" y="77524"/>
                      </a:cubicBezTo>
                      <a:cubicBezTo>
                        <a:pt x="12416" y="85779"/>
                        <a:pt x="15591" y="94034"/>
                        <a:pt x="21941" y="99114"/>
                      </a:cubicBezTo>
                      <a:cubicBezTo>
                        <a:pt x="18766" y="94034"/>
                        <a:pt x="9876" y="95304"/>
                        <a:pt x="6701" y="100384"/>
                      </a:cubicBezTo>
                      <a:cubicBezTo>
                        <a:pt x="3526" y="105464"/>
                        <a:pt x="4796" y="112449"/>
                        <a:pt x="7971" y="116894"/>
                      </a:cubicBezTo>
                      <a:cubicBezTo>
                        <a:pt x="11146" y="121974"/>
                        <a:pt x="16226" y="125149"/>
                        <a:pt x="21306" y="128324"/>
                      </a:cubicBezTo>
                      <a:cubicBezTo>
                        <a:pt x="16226" y="122609"/>
                        <a:pt x="6066" y="124514"/>
                        <a:pt x="2256" y="130864"/>
                      </a:cubicBezTo>
                      <a:cubicBezTo>
                        <a:pt x="-1554" y="137214"/>
                        <a:pt x="-284" y="146104"/>
                        <a:pt x="4161" y="151819"/>
                      </a:cubicBezTo>
                      <a:cubicBezTo>
                        <a:pt x="8606" y="158169"/>
                        <a:pt x="14956" y="161979"/>
                        <a:pt x="21941" y="165154"/>
                      </a:cubicBezTo>
                      <a:cubicBezTo>
                        <a:pt x="43531" y="175949"/>
                        <a:pt x="68931" y="181029"/>
                        <a:pt x="93061" y="177219"/>
                      </a:cubicBezTo>
                      <a:cubicBezTo>
                        <a:pt x="63851" y="194999"/>
                        <a:pt x="34641" y="216589"/>
                        <a:pt x="25116" y="248339"/>
                      </a:cubicBezTo>
                      <a:cubicBezTo>
                        <a:pt x="23846" y="253419"/>
                        <a:pt x="22576" y="259134"/>
                        <a:pt x="23846" y="264214"/>
                      </a:cubicBezTo>
                      <a:cubicBezTo>
                        <a:pt x="25116" y="269294"/>
                        <a:pt x="28291" y="274374"/>
                        <a:pt x="33371" y="276279"/>
                      </a:cubicBezTo>
                      <a:cubicBezTo>
                        <a:pt x="38451" y="278184"/>
                        <a:pt x="45436" y="275644"/>
                        <a:pt x="46706" y="270564"/>
                      </a:cubicBezTo>
                      <a:cubicBezTo>
                        <a:pt x="42896" y="273104"/>
                        <a:pt x="42896" y="279454"/>
                        <a:pt x="46071" y="283264"/>
                      </a:cubicBezTo>
                      <a:cubicBezTo>
                        <a:pt x="49246" y="286439"/>
                        <a:pt x="54961" y="287074"/>
                        <a:pt x="59406" y="285169"/>
                      </a:cubicBezTo>
                      <a:cubicBezTo>
                        <a:pt x="63851" y="283264"/>
                        <a:pt x="67026" y="278819"/>
                        <a:pt x="68296" y="274374"/>
                      </a:cubicBezTo>
                      <a:cubicBezTo>
                        <a:pt x="65756" y="281994"/>
                        <a:pt x="65121" y="292154"/>
                        <a:pt x="71471" y="296599"/>
                      </a:cubicBezTo>
                      <a:cubicBezTo>
                        <a:pt x="75281" y="299139"/>
                        <a:pt x="80361" y="299139"/>
                        <a:pt x="84806" y="296599"/>
                      </a:cubicBezTo>
                      <a:cubicBezTo>
                        <a:pt x="88616" y="294694"/>
                        <a:pt x="92426" y="290884"/>
                        <a:pt x="94966" y="287709"/>
                      </a:cubicBezTo>
                      <a:cubicBezTo>
                        <a:pt x="111476" y="268024"/>
                        <a:pt x="122906" y="244529"/>
                        <a:pt x="134336" y="221669"/>
                      </a:cubicBezTo>
                      <a:cubicBezTo>
                        <a:pt x="129891" y="246434"/>
                        <a:pt x="123541" y="272469"/>
                        <a:pt x="129256" y="297234"/>
                      </a:cubicBezTo>
                      <a:cubicBezTo>
                        <a:pt x="131161" y="304219"/>
                        <a:pt x="133701" y="311204"/>
                        <a:pt x="138146" y="316919"/>
                      </a:cubicBezTo>
                      <a:cubicBezTo>
                        <a:pt x="142591" y="322634"/>
                        <a:pt x="150211" y="325809"/>
                        <a:pt x="157196" y="325174"/>
                      </a:cubicBezTo>
                      <a:cubicBezTo>
                        <a:pt x="164181" y="324539"/>
                        <a:pt x="170531" y="318189"/>
                        <a:pt x="170531" y="310569"/>
                      </a:cubicBezTo>
                      <a:cubicBezTo>
                        <a:pt x="175611" y="315014"/>
                        <a:pt x="183866" y="316284"/>
                        <a:pt x="190216" y="313744"/>
                      </a:cubicBezTo>
                      <a:cubicBezTo>
                        <a:pt x="196566" y="310569"/>
                        <a:pt x="200376" y="303584"/>
                        <a:pt x="200376" y="296599"/>
                      </a:cubicBezTo>
                      <a:cubicBezTo>
                        <a:pt x="201646" y="301679"/>
                        <a:pt x="208631" y="304219"/>
                        <a:pt x="213711" y="302314"/>
                      </a:cubicBezTo>
                      <a:cubicBezTo>
                        <a:pt x="218791" y="300409"/>
                        <a:pt x="221966" y="294694"/>
                        <a:pt x="222601" y="288979"/>
                      </a:cubicBezTo>
                      <a:cubicBezTo>
                        <a:pt x="223236" y="283264"/>
                        <a:pt x="221966" y="278184"/>
                        <a:pt x="220061" y="272469"/>
                      </a:cubicBezTo>
                      <a:cubicBezTo>
                        <a:pt x="214346" y="254054"/>
                        <a:pt x="204186" y="236274"/>
                        <a:pt x="195931" y="219764"/>
                      </a:cubicBezTo>
                      <a:cubicBezTo>
                        <a:pt x="214346" y="234369"/>
                        <a:pt x="235301" y="246434"/>
                        <a:pt x="258161" y="254054"/>
                      </a:cubicBezTo>
                      <a:cubicBezTo>
                        <a:pt x="267686" y="257229"/>
                        <a:pt x="278481" y="259769"/>
                        <a:pt x="287371" y="256594"/>
                      </a:cubicBezTo>
                      <a:cubicBezTo>
                        <a:pt x="291816" y="255324"/>
                        <a:pt x="295626" y="252149"/>
                        <a:pt x="296896" y="247704"/>
                      </a:cubicBezTo>
                      <a:cubicBezTo>
                        <a:pt x="298801" y="242624"/>
                        <a:pt x="296896" y="236909"/>
                        <a:pt x="293086" y="233099"/>
                      </a:cubicBezTo>
                      <a:cubicBezTo>
                        <a:pt x="289276" y="229289"/>
                        <a:pt x="284831" y="226749"/>
                        <a:pt x="279751" y="224209"/>
                      </a:cubicBezTo>
                      <a:cubicBezTo>
                        <a:pt x="285466" y="228019"/>
                        <a:pt x="293721" y="228019"/>
                        <a:pt x="299436" y="223574"/>
                      </a:cubicBezTo>
                      <a:cubicBezTo>
                        <a:pt x="304516" y="219129"/>
                        <a:pt x="306421" y="210874"/>
                        <a:pt x="303881" y="204524"/>
                      </a:cubicBezTo>
                      <a:cubicBezTo>
                        <a:pt x="300706" y="198174"/>
                        <a:pt x="293721" y="194364"/>
                        <a:pt x="286736" y="194999"/>
                      </a:cubicBezTo>
                      <a:cubicBezTo>
                        <a:pt x="294356" y="193094"/>
                        <a:pt x="303246" y="189919"/>
                        <a:pt x="306421" y="182299"/>
                      </a:cubicBezTo>
                      <a:cubicBezTo>
                        <a:pt x="308961" y="176584"/>
                        <a:pt x="307056" y="168964"/>
                        <a:pt x="303246" y="163884"/>
                      </a:cubicBezTo>
                      <a:cubicBezTo>
                        <a:pt x="299436" y="158804"/>
                        <a:pt x="293721" y="154994"/>
                        <a:pt x="287371" y="152454"/>
                      </a:cubicBezTo>
                      <a:cubicBezTo>
                        <a:pt x="261336" y="142294"/>
                        <a:pt x="229586" y="142294"/>
                        <a:pt x="200376" y="1537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1" name="Google Shape;2721;p17"/>
                <p:cNvSpPr/>
                <p:nvPr/>
              </p:nvSpPr>
              <p:spPr>
                <a:xfrm flipH="1">
                  <a:off x="-664636" y="1191196"/>
                  <a:ext cx="26571" cy="2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7" h="17574" extrusionOk="0">
                      <a:moveTo>
                        <a:pt x="5178" y="2872"/>
                      </a:moveTo>
                      <a:cubicBezTo>
                        <a:pt x="2003" y="4142"/>
                        <a:pt x="-537" y="7952"/>
                        <a:pt x="98" y="11762"/>
                      </a:cubicBezTo>
                      <a:cubicBezTo>
                        <a:pt x="733" y="15572"/>
                        <a:pt x="4543" y="18112"/>
                        <a:pt x="8353" y="17477"/>
                      </a:cubicBezTo>
                      <a:cubicBezTo>
                        <a:pt x="10258" y="16842"/>
                        <a:pt x="12798" y="15572"/>
                        <a:pt x="14068" y="13667"/>
                      </a:cubicBezTo>
                      <a:cubicBezTo>
                        <a:pt x="15338" y="11762"/>
                        <a:pt x="16608" y="9222"/>
                        <a:pt x="16608" y="6682"/>
                      </a:cubicBezTo>
                      <a:cubicBezTo>
                        <a:pt x="16608" y="4142"/>
                        <a:pt x="15338" y="1602"/>
                        <a:pt x="13433" y="332"/>
                      </a:cubicBezTo>
                      <a:cubicBezTo>
                        <a:pt x="10893" y="-303"/>
                        <a:pt x="8353" y="-303"/>
                        <a:pt x="5178" y="287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2" name="Google Shape;2722;p17"/>
                <p:cNvSpPr/>
                <p:nvPr/>
              </p:nvSpPr>
              <p:spPr>
                <a:xfrm flipH="1">
                  <a:off x="-734127" y="1158648"/>
                  <a:ext cx="30530" cy="2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1" h="17760" extrusionOk="0">
                      <a:moveTo>
                        <a:pt x="4862" y="2258"/>
                      </a:moveTo>
                      <a:cubicBezTo>
                        <a:pt x="3592" y="3528"/>
                        <a:pt x="1687" y="5433"/>
                        <a:pt x="1052" y="7338"/>
                      </a:cubicBezTo>
                      <a:cubicBezTo>
                        <a:pt x="-218" y="9243"/>
                        <a:pt x="-218" y="11783"/>
                        <a:pt x="417" y="13688"/>
                      </a:cubicBezTo>
                      <a:cubicBezTo>
                        <a:pt x="1052" y="15593"/>
                        <a:pt x="2957" y="16863"/>
                        <a:pt x="4862" y="17498"/>
                      </a:cubicBezTo>
                      <a:cubicBezTo>
                        <a:pt x="6767" y="18133"/>
                        <a:pt x="8672" y="17498"/>
                        <a:pt x="10577" y="16863"/>
                      </a:cubicBezTo>
                      <a:cubicBezTo>
                        <a:pt x="13752" y="15593"/>
                        <a:pt x="16292" y="13688"/>
                        <a:pt x="17562" y="11148"/>
                      </a:cubicBezTo>
                      <a:cubicBezTo>
                        <a:pt x="18832" y="9243"/>
                        <a:pt x="19467" y="7338"/>
                        <a:pt x="18832" y="5433"/>
                      </a:cubicBezTo>
                      <a:cubicBezTo>
                        <a:pt x="18197" y="2893"/>
                        <a:pt x="15657" y="988"/>
                        <a:pt x="13117" y="353"/>
                      </a:cubicBezTo>
                      <a:cubicBezTo>
                        <a:pt x="9942" y="-282"/>
                        <a:pt x="6767" y="-282"/>
                        <a:pt x="4862" y="22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3" name="Google Shape;2723;p17"/>
                <p:cNvSpPr/>
                <p:nvPr/>
              </p:nvSpPr>
              <p:spPr>
                <a:xfrm flipH="1">
                  <a:off x="-719155" y="1243631"/>
                  <a:ext cx="30213" cy="33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3" h="21013" extrusionOk="0">
                      <a:moveTo>
                        <a:pt x="3861" y="4391"/>
                      </a:moveTo>
                      <a:cubicBezTo>
                        <a:pt x="51" y="6931"/>
                        <a:pt x="-1219" y="12646"/>
                        <a:pt x="1321" y="16456"/>
                      </a:cubicBezTo>
                      <a:cubicBezTo>
                        <a:pt x="3861" y="20266"/>
                        <a:pt x="8941" y="22171"/>
                        <a:pt x="12751" y="20266"/>
                      </a:cubicBezTo>
                      <a:cubicBezTo>
                        <a:pt x="15291" y="18996"/>
                        <a:pt x="17196" y="17091"/>
                        <a:pt x="17831" y="14551"/>
                      </a:cubicBezTo>
                      <a:cubicBezTo>
                        <a:pt x="19101" y="12011"/>
                        <a:pt x="19101" y="8836"/>
                        <a:pt x="18466" y="6296"/>
                      </a:cubicBezTo>
                      <a:cubicBezTo>
                        <a:pt x="17831" y="3756"/>
                        <a:pt x="15291" y="1216"/>
                        <a:pt x="12751" y="581"/>
                      </a:cubicBezTo>
                      <a:cubicBezTo>
                        <a:pt x="9576" y="-1324"/>
                        <a:pt x="7671" y="1851"/>
                        <a:pt x="3861" y="43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24" name="Google Shape;2724;p17"/>
              <p:cNvGrpSpPr/>
              <p:nvPr/>
            </p:nvGrpSpPr>
            <p:grpSpPr>
              <a:xfrm>
                <a:off x="4695811" y="3432661"/>
                <a:ext cx="526752" cy="667617"/>
                <a:chOff x="-979489" y="947786"/>
                <a:chExt cx="526752" cy="667617"/>
              </a:xfrm>
            </p:grpSpPr>
            <p:sp>
              <p:nvSpPr>
                <p:cNvPr id="2725" name="Google Shape;2725;p17"/>
                <p:cNvSpPr/>
                <p:nvPr/>
              </p:nvSpPr>
              <p:spPr>
                <a:xfrm flipH="1">
                  <a:off x="-979489" y="1276278"/>
                  <a:ext cx="274741" cy="33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13" h="211953" extrusionOk="0">
                      <a:moveTo>
                        <a:pt x="170514" y="44948"/>
                      </a:moveTo>
                      <a:cubicBezTo>
                        <a:pt x="167974" y="38598"/>
                        <a:pt x="160354" y="34153"/>
                        <a:pt x="154004" y="36693"/>
                      </a:cubicBezTo>
                      <a:cubicBezTo>
                        <a:pt x="160354" y="29708"/>
                        <a:pt x="164799" y="21453"/>
                        <a:pt x="166704" y="12563"/>
                      </a:cubicBezTo>
                      <a:cubicBezTo>
                        <a:pt x="167339" y="9388"/>
                        <a:pt x="167974" y="5578"/>
                        <a:pt x="166069" y="3038"/>
                      </a:cubicBezTo>
                      <a:cubicBezTo>
                        <a:pt x="164164" y="498"/>
                        <a:pt x="159719" y="-772"/>
                        <a:pt x="156544" y="498"/>
                      </a:cubicBezTo>
                      <a:cubicBezTo>
                        <a:pt x="153369" y="1133"/>
                        <a:pt x="150194" y="3673"/>
                        <a:pt x="147654" y="6213"/>
                      </a:cubicBezTo>
                      <a:cubicBezTo>
                        <a:pt x="118444" y="32248"/>
                        <a:pt x="101934" y="70983"/>
                        <a:pt x="101299" y="110353"/>
                      </a:cubicBezTo>
                      <a:cubicBezTo>
                        <a:pt x="89234" y="76063"/>
                        <a:pt x="70819" y="43678"/>
                        <a:pt x="47324" y="16373"/>
                      </a:cubicBezTo>
                      <a:cubicBezTo>
                        <a:pt x="45419" y="13833"/>
                        <a:pt x="41609" y="13833"/>
                        <a:pt x="39069" y="15738"/>
                      </a:cubicBezTo>
                      <a:cubicBezTo>
                        <a:pt x="36529" y="17643"/>
                        <a:pt x="36529" y="21453"/>
                        <a:pt x="38434" y="23993"/>
                      </a:cubicBezTo>
                      <a:cubicBezTo>
                        <a:pt x="68279" y="58283"/>
                        <a:pt x="89234" y="100193"/>
                        <a:pt x="99394" y="145278"/>
                      </a:cubicBezTo>
                      <a:cubicBezTo>
                        <a:pt x="75899" y="126863"/>
                        <a:pt x="46054" y="113528"/>
                        <a:pt x="16844" y="118608"/>
                      </a:cubicBezTo>
                      <a:cubicBezTo>
                        <a:pt x="12399" y="119243"/>
                        <a:pt x="7954" y="120513"/>
                        <a:pt x="4779" y="123053"/>
                      </a:cubicBezTo>
                      <a:cubicBezTo>
                        <a:pt x="1604" y="125593"/>
                        <a:pt x="-936" y="130673"/>
                        <a:pt x="334" y="134483"/>
                      </a:cubicBezTo>
                      <a:cubicBezTo>
                        <a:pt x="1604" y="138928"/>
                        <a:pt x="6049" y="141468"/>
                        <a:pt x="10494" y="142103"/>
                      </a:cubicBezTo>
                      <a:cubicBezTo>
                        <a:pt x="14939" y="142738"/>
                        <a:pt x="19384" y="141468"/>
                        <a:pt x="23829" y="140833"/>
                      </a:cubicBezTo>
                      <a:cubicBezTo>
                        <a:pt x="19384" y="142103"/>
                        <a:pt x="18114" y="148453"/>
                        <a:pt x="20654" y="152263"/>
                      </a:cubicBezTo>
                      <a:cubicBezTo>
                        <a:pt x="23194" y="156073"/>
                        <a:pt x="28274" y="157978"/>
                        <a:pt x="32719" y="158613"/>
                      </a:cubicBezTo>
                      <a:cubicBezTo>
                        <a:pt x="42244" y="160518"/>
                        <a:pt x="53039" y="159883"/>
                        <a:pt x="61929" y="156073"/>
                      </a:cubicBezTo>
                      <a:cubicBezTo>
                        <a:pt x="60659" y="159883"/>
                        <a:pt x="63199" y="164328"/>
                        <a:pt x="67009" y="166233"/>
                      </a:cubicBezTo>
                      <a:cubicBezTo>
                        <a:pt x="70819" y="168138"/>
                        <a:pt x="74629" y="168138"/>
                        <a:pt x="79074" y="167503"/>
                      </a:cubicBezTo>
                      <a:cubicBezTo>
                        <a:pt x="87964" y="166233"/>
                        <a:pt x="96854" y="163058"/>
                        <a:pt x="102569" y="154168"/>
                      </a:cubicBezTo>
                      <a:cubicBezTo>
                        <a:pt x="105744" y="171313"/>
                        <a:pt x="107649" y="188458"/>
                        <a:pt x="107649" y="206238"/>
                      </a:cubicBezTo>
                      <a:cubicBezTo>
                        <a:pt x="107649" y="209413"/>
                        <a:pt x="110189" y="211953"/>
                        <a:pt x="113364" y="211953"/>
                      </a:cubicBezTo>
                      <a:cubicBezTo>
                        <a:pt x="113364" y="211953"/>
                        <a:pt x="113364" y="211953"/>
                        <a:pt x="113364" y="211953"/>
                      </a:cubicBezTo>
                      <a:cubicBezTo>
                        <a:pt x="116539" y="211953"/>
                        <a:pt x="119079" y="209413"/>
                        <a:pt x="119079" y="206238"/>
                      </a:cubicBezTo>
                      <a:cubicBezTo>
                        <a:pt x="119079" y="177663"/>
                        <a:pt x="114634" y="149088"/>
                        <a:pt x="106379" y="121148"/>
                      </a:cubicBezTo>
                      <a:cubicBezTo>
                        <a:pt x="127969" y="123688"/>
                        <a:pt x="145749" y="112258"/>
                        <a:pt x="157814" y="96383"/>
                      </a:cubicBezTo>
                      <a:cubicBezTo>
                        <a:pt x="160354" y="93208"/>
                        <a:pt x="162259" y="89398"/>
                        <a:pt x="161624" y="85588"/>
                      </a:cubicBezTo>
                      <a:cubicBezTo>
                        <a:pt x="161624" y="81778"/>
                        <a:pt x="157814" y="77968"/>
                        <a:pt x="154004" y="79238"/>
                      </a:cubicBezTo>
                      <a:cubicBezTo>
                        <a:pt x="159084" y="74793"/>
                        <a:pt x="164799" y="70348"/>
                        <a:pt x="168609" y="64633"/>
                      </a:cubicBezTo>
                      <a:cubicBezTo>
                        <a:pt x="171149" y="58918"/>
                        <a:pt x="173054" y="51298"/>
                        <a:pt x="170514" y="449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6" name="Google Shape;2726;p17"/>
                <p:cNvSpPr/>
                <p:nvPr/>
              </p:nvSpPr>
              <p:spPr>
                <a:xfrm flipH="1">
                  <a:off x="-944860" y="947786"/>
                  <a:ext cx="492123" cy="520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577" h="325253" extrusionOk="0">
                      <a:moveTo>
                        <a:pt x="200376" y="153724"/>
                      </a:moveTo>
                      <a:cubicBezTo>
                        <a:pt x="218156" y="138484"/>
                        <a:pt x="233396" y="120069"/>
                        <a:pt x="245461" y="99749"/>
                      </a:cubicBezTo>
                      <a:cubicBezTo>
                        <a:pt x="253716" y="85779"/>
                        <a:pt x="260701" y="69904"/>
                        <a:pt x="260701" y="53394"/>
                      </a:cubicBezTo>
                      <a:cubicBezTo>
                        <a:pt x="260701" y="36884"/>
                        <a:pt x="252446" y="19739"/>
                        <a:pt x="237206" y="12754"/>
                      </a:cubicBezTo>
                      <a:cubicBezTo>
                        <a:pt x="221966" y="5769"/>
                        <a:pt x="201011" y="14024"/>
                        <a:pt x="197201" y="29899"/>
                      </a:cubicBezTo>
                      <a:cubicBezTo>
                        <a:pt x="202281" y="19739"/>
                        <a:pt x="194026" y="5769"/>
                        <a:pt x="182596" y="5769"/>
                      </a:cubicBezTo>
                      <a:cubicBezTo>
                        <a:pt x="171166" y="5769"/>
                        <a:pt x="162911" y="19739"/>
                        <a:pt x="167991" y="29899"/>
                      </a:cubicBezTo>
                      <a:cubicBezTo>
                        <a:pt x="166721" y="22914"/>
                        <a:pt x="164816" y="15929"/>
                        <a:pt x="161006" y="10214"/>
                      </a:cubicBezTo>
                      <a:cubicBezTo>
                        <a:pt x="157196" y="4499"/>
                        <a:pt x="150846" y="-581"/>
                        <a:pt x="143226" y="54"/>
                      </a:cubicBezTo>
                      <a:cubicBezTo>
                        <a:pt x="131796" y="689"/>
                        <a:pt x="125446" y="14024"/>
                        <a:pt x="123541" y="25454"/>
                      </a:cubicBezTo>
                      <a:cubicBezTo>
                        <a:pt x="117191" y="59109"/>
                        <a:pt x="123541" y="94669"/>
                        <a:pt x="141321" y="123879"/>
                      </a:cubicBezTo>
                      <a:cubicBezTo>
                        <a:pt x="117826" y="98479"/>
                        <a:pt x="91791" y="78159"/>
                        <a:pt x="62581" y="63554"/>
                      </a:cubicBezTo>
                      <a:cubicBezTo>
                        <a:pt x="51151" y="57839"/>
                        <a:pt x="37816" y="53394"/>
                        <a:pt x="26386" y="58474"/>
                      </a:cubicBezTo>
                      <a:cubicBezTo>
                        <a:pt x="18766" y="61649"/>
                        <a:pt x="13686" y="69269"/>
                        <a:pt x="13051" y="77524"/>
                      </a:cubicBezTo>
                      <a:cubicBezTo>
                        <a:pt x="12416" y="85779"/>
                        <a:pt x="15591" y="94034"/>
                        <a:pt x="21941" y="99114"/>
                      </a:cubicBezTo>
                      <a:cubicBezTo>
                        <a:pt x="18766" y="94034"/>
                        <a:pt x="9876" y="95304"/>
                        <a:pt x="6701" y="100384"/>
                      </a:cubicBezTo>
                      <a:cubicBezTo>
                        <a:pt x="3526" y="105464"/>
                        <a:pt x="4796" y="112449"/>
                        <a:pt x="7971" y="116894"/>
                      </a:cubicBezTo>
                      <a:cubicBezTo>
                        <a:pt x="11146" y="121974"/>
                        <a:pt x="16226" y="125149"/>
                        <a:pt x="21306" y="128324"/>
                      </a:cubicBezTo>
                      <a:cubicBezTo>
                        <a:pt x="16226" y="122609"/>
                        <a:pt x="6066" y="124514"/>
                        <a:pt x="2256" y="130864"/>
                      </a:cubicBezTo>
                      <a:cubicBezTo>
                        <a:pt x="-1554" y="137214"/>
                        <a:pt x="-284" y="146104"/>
                        <a:pt x="4161" y="151819"/>
                      </a:cubicBezTo>
                      <a:cubicBezTo>
                        <a:pt x="8606" y="158169"/>
                        <a:pt x="14956" y="161979"/>
                        <a:pt x="21941" y="165154"/>
                      </a:cubicBezTo>
                      <a:cubicBezTo>
                        <a:pt x="43531" y="175949"/>
                        <a:pt x="68931" y="181029"/>
                        <a:pt x="93061" y="177219"/>
                      </a:cubicBezTo>
                      <a:cubicBezTo>
                        <a:pt x="63851" y="194999"/>
                        <a:pt x="34641" y="216589"/>
                        <a:pt x="25116" y="248339"/>
                      </a:cubicBezTo>
                      <a:cubicBezTo>
                        <a:pt x="23846" y="253419"/>
                        <a:pt x="22576" y="259134"/>
                        <a:pt x="23846" y="264214"/>
                      </a:cubicBezTo>
                      <a:cubicBezTo>
                        <a:pt x="25116" y="269294"/>
                        <a:pt x="28291" y="274374"/>
                        <a:pt x="33371" y="276279"/>
                      </a:cubicBezTo>
                      <a:cubicBezTo>
                        <a:pt x="38451" y="278184"/>
                        <a:pt x="45436" y="275644"/>
                        <a:pt x="46706" y="270564"/>
                      </a:cubicBezTo>
                      <a:cubicBezTo>
                        <a:pt x="42896" y="273104"/>
                        <a:pt x="42896" y="279454"/>
                        <a:pt x="46071" y="283264"/>
                      </a:cubicBezTo>
                      <a:cubicBezTo>
                        <a:pt x="49246" y="286439"/>
                        <a:pt x="54961" y="287074"/>
                        <a:pt x="59406" y="285169"/>
                      </a:cubicBezTo>
                      <a:cubicBezTo>
                        <a:pt x="63851" y="283264"/>
                        <a:pt x="67026" y="278819"/>
                        <a:pt x="68296" y="274374"/>
                      </a:cubicBezTo>
                      <a:cubicBezTo>
                        <a:pt x="65756" y="281994"/>
                        <a:pt x="65121" y="292154"/>
                        <a:pt x="71471" y="296599"/>
                      </a:cubicBezTo>
                      <a:cubicBezTo>
                        <a:pt x="75281" y="299139"/>
                        <a:pt x="80361" y="299139"/>
                        <a:pt x="84806" y="296599"/>
                      </a:cubicBezTo>
                      <a:cubicBezTo>
                        <a:pt x="88616" y="294694"/>
                        <a:pt x="92426" y="290884"/>
                        <a:pt x="94966" y="287709"/>
                      </a:cubicBezTo>
                      <a:cubicBezTo>
                        <a:pt x="111476" y="268024"/>
                        <a:pt x="122906" y="244529"/>
                        <a:pt x="134336" y="221669"/>
                      </a:cubicBezTo>
                      <a:cubicBezTo>
                        <a:pt x="129891" y="246434"/>
                        <a:pt x="123541" y="272469"/>
                        <a:pt x="129256" y="297234"/>
                      </a:cubicBezTo>
                      <a:cubicBezTo>
                        <a:pt x="131161" y="304219"/>
                        <a:pt x="133701" y="311204"/>
                        <a:pt x="138146" y="316919"/>
                      </a:cubicBezTo>
                      <a:cubicBezTo>
                        <a:pt x="142591" y="322634"/>
                        <a:pt x="150211" y="325809"/>
                        <a:pt x="157196" y="325174"/>
                      </a:cubicBezTo>
                      <a:cubicBezTo>
                        <a:pt x="164181" y="324539"/>
                        <a:pt x="170531" y="318189"/>
                        <a:pt x="170531" y="310569"/>
                      </a:cubicBezTo>
                      <a:cubicBezTo>
                        <a:pt x="175611" y="315014"/>
                        <a:pt x="183866" y="316284"/>
                        <a:pt x="190216" y="313744"/>
                      </a:cubicBezTo>
                      <a:cubicBezTo>
                        <a:pt x="196566" y="310569"/>
                        <a:pt x="200376" y="303584"/>
                        <a:pt x="200376" y="296599"/>
                      </a:cubicBezTo>
                      <a:cubicBezTo>
                        <a:pt x="201646" y="301679"/>
                        <a:pt x="208631" y="304219"/>
                        <a:pt x="213711" y="302314"/>
                      </a:cubicBezTo>
                      <a:cubicBezTo>
                        <a:pt x="218791" y="300409"/>
                        <a:pt x="221966" y="294694"/>
                        <a:pt x="222601" y="288979"/>
                      </a:cubicBezTo>
                      <a:cubicBezTo>
                        <a:pt x="223236" y="283264"/>
                        <a:pt x="221966" y="278184"/>
                        <a:pt x="220061" y="272469"/>
                      </a:cubicBezTo>
                      <a:cubicBezTo>
                        <a:pt x="214346" y="254054"/>
                        <a:pt x="204186" y="236274"/>
                        <a:pt x="195931" y="219764"/>
                      </a:cubicBezTo>
                      <a:cubicBezTo>
                        <a:pt x="214346" y="234369"/>
                        <a:pt x="235301" y="246434"/>
                        <a:pt x="258161" y="254054"/>
                      </a:cubicBezTo>
                      <a:cubicBezTo>
                        <a:pt x="267686" y="257229"/>
                        <a:pt x="278481" y="259769"/>
                        <a:pt x="287371" y="256594"/>
                      </a:cubicBezTo>
                      <a:cubicBezTo>
                        <a:pt x="291816" y="255324"/>
                        <a:pt x="295626" y="252149"/>
                        <a:pt x="296896" y="247704"/>
                      </a:cubicBezTo>
                      <a:cubicBezTo>
                        <a:pt x="298801" y="242624"/>
                        <a:pt x="296896" y="236909"/>
                        <a:pt x="293086" y="233099"/>
                      </a:cubicBezTo>
                      <a:cubicBezTo>
                        <a:pt x="289276" y="229289"/>
                        <a:pt x="284831" y="226749"/>
                        <a:pt x="279751" y="224209"/>
                      </a:cubicBezTo>
                      <a:cubicBezTo>
                        <a:pt x="285466" y="228019"/>
                        <a:pt x="293721" y="228019"/>
                        <a:pt x="299436" y="223574"/>
                      </a:cubicBezTo>
                      <a:cubicBezTo>
                        <a:pt x="304516" y="219129"/>
                        <a:pt x="306421" y="210874"/>
                        <a:pt x="303881" y="204524"/>
                      </a:cubicBezTo>
                      <a:cubicBezTo>
                        <a:pt x="300706" y="198174"/>
                        <a:pt x="293721" y="194364"/>
                        <a:pt x="286736" y="194999"/>
                      </a:cubicBezTo>
                      <a:cubicBezTo>
                        <a:pt x="294356" y="193094"/>
                        <a:pt x="303246" y="189919"/>
                        <a:pt x="306421" y="182299"/>
                      </a:cubicBezTo>
                      <a:cubicBezTo>
                        <a:pt x="308961" y="176584"/>
                        <a:pt x="307056" y="168964"/>
                        <a:pt x="303246" y="163884"/>
                      </a:cubicBezTo>
                      <a:cubicBezTo>
                        <a:pt x="299436" y="158804"/>
                        <a:pt x="293721" y="154994"/>
                        <a:pt x="287371" y="152454"/>
                      </a:cubicBezTo>
                      <a:cubicBezTo>
                        <a:pt x="261336" y="142294"/>
                        <a:pt x="229586" y="142294"/>
                        <a:pt x="200376" y="1537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7" name="Google Shape;2727;p17"/>
                <p:cNvSpPr/>
                <p:nvPr/>
              </p:nvSpPr>
              <p:spPr>
                <a:xfrm flipH="1">
                  <a:off x="-664636" y="1191196"/>
                  <a:ext cx="26571" cy="2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7" h="17574" extrusionOk="0">
                      <a:moveTo>
                        <a:pt x="5178" y="2872"/>
                      </a:moveTo>
                      <a:cubicBezTo>
                        <a:pt x="2003" y="4142"/>
                        <a:pt x="-537" y="7952"/>
                        <a:pt x="98" y="11762"/>
                      </a:cubicBezTo>
                      <a:cubicBezTo>
                        <a:pt x="733" y="15572"/>
                        <a:pt x="4543" y="18112"/>
                        <a:pt x="8353" y="17477"/>
                      </a:cubicBezTo>
                      <a:cubicBezTo>
                        <a:pt x="10258" y="16842"/>
                        <a:pt x="12798" y="15572"/>
                        <a:pt x="14068" y="13667"/>
                      </a:cubicBezTo>
                      <a:cubicBezTo>
                        <a:pt x="15338" y="11762"/>
                        <a:pt x="16608" y="9222"/>
                        <a:pt x="16608" y="6682"/>
                      </a:cubicBezTo>
                      <a:cubicBezTo>
                        <a:pt x="16608" y="4142"/>
                        <a:pt x="15338" y="1602"/>
                        <a:pt x="13433" y="332"/>
                      </a:cubicBezTo>
                      <a:cubicBezTo>
                        <a:pt x="10893" y="-303"/>
                        <a:pt x="8353" y="-303"/>
                        <a:pt x="5178" y="287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8" name="Google Shape;2728;p17"/>
                <p:cNvSpPr/>
                <p:nvPr/>
              </p:nvSpPr>
              <p:spPr>
                <a:xfrm flipH="1">
                  <a:off x="-734127" y="1158648"/>
                  <a:ext cx="30530" cy="2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1" h="17760" extrusionOk="0">
                      <a:moveTo>
                        <a:pt x="4862" y="2258"/>
                      </a:moveTo>
                      <a:cubicBezTo>
                        <a:pt x="3592" y="3528"/>
                        <a:pt x="1687" y="5433"/>
                        <a:pt x="1052" y="7338"/>
                      </a:cubicBezTo>
                      <a:cubicBezTo>
                        <a:pt x="-218" y="9243"/>
                        <a:pt x="-218" y="11783"/>
                        <a:pt x="417" y="13688"/>
                      </a:cubicBezTo>
                      <a:cubicBezTo>
                        <a:pt x="1052" y="15593"/>
                        <a:pt x="2957" y="16863"/>
                        <a:pt x="4862" y="17498"/>
                      </a:cubicBezTo>
                      <a:cubicBezTo>
                        <a:pt x="6767" y="18133"/>
                        <a:pt x="8672" y="17498"/>
                        <a:pt x="10577" y="16863"/>
                      </a:cubicBezTo>
                      <a:cubicBezTo>
                        <a:pt x="13752" y="15593"/>
                        <a:pt x="16292" y="13688"/>
                        <a:pt x="17562" y="11148"/>
                      </a:cubicBezTo>
                      <a:cubicBezTo>
                        <a:pt x="18832" y="9243"/>
                        <a:pt x="19467" y="7338"/>
                        <a:pt x="18832" y="5433"/>
                      </a:cubicBezTo>
                      <a:cubicBezTo>
                        <a:pt x="18197" y="2893"/>
                        <a:pt x="15657" y="988"/>
                        <a:pt x="13117" y="353"/>
                      </a:cubicBezTo>
                      <a:cubicBezTo>
                        <a:pt x="9942" y="-282"/>
                        <a:pt x="6767" y="-282"/>
                        <a:pt x="4862" y="22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9" name="Google Shape;2729;p17"/>
                <p:cNvSpPr/>
                <p:nvPr/>
              </p:nvSpPr>
              <p:spPr>
                <a:xfrm flipH="1">
                  <a:off x="-719155" y="1243631"/>
                  <a:ext cx="30213" cy="33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3" h="21013" extrusionOk="0">
                      <a:moveTo>
                        <a:pt x="3861" y="4391"/>
                      </a:moveTo>
                      <a:cubicBezTo>
                        <a:pt x="51" y="6931"/>
                        <a:pt x="-1219" y="12646"/>
                        <a:pt x="1321" y="16456"/>
                      </a:cubicBezTo>
                      <a:cubicBezTo>
                        <a:pt x="3861" y="20266"/>
                        <a:pt x="8941" y="22171"/>
                        <a:pt x="12751" y="20266"/>
                      </a:cubicBezTo>
                      <a:cubicBezTo>
                        <a:pt x="15291" y="18996"/>
                        <a:pt x="17196" y="17091"/>
                        <a:pt x="17831" y="14551"/>
                      </a:cubicBezTo>
                      <a:cubicBezTo>
                        <a:pt x="19101" y="12011"/>
                        <a:pt x="19101" y="8836"/>
                        <a:pt x="18466" y="6296"/>
                      </a:cubicBezTo>
                      <a:cubicBezTo>
                        <a:pt x="17831" y="3756"/>
                        <a:pt x="15291" y="1216"/>
                        <a:pt x="12751" y="581"/>
                      </a:cubicBezTo>
                      <a:cubicBezTo>
                        <a:pt x="9576" y="-1324"/>
                        <a:pt x="7671" y="1851"/>
                        <a:pt x="3861" y="43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30" name="Google Shape;2730;p17"/>
              <p:cNvGrpSpPr/>
              <p:nvPr/>
            </p:nvGrpSpPr>
            <p:grpSpPr>
              <a:xfrm>
                <a:off x="2986735" y="2148336"/>
                <a:ext cx="1485997" cy="667617"/>
                <a:chOff x="-2942940" y="2148336"/>
                <a:chExt cx="1485997" cy="667617"/>
              </a:xfrm>
            </p:grpSpPr>
            <p:sp>
              <p:nvSpPr>
                <p:cNvPr id="2731" name="Google Shape;2731;p17"/>
                <p:cNvSpPr/>
                <p:nvPr/>
              </p:nvSpPr>
              <p:spPr>
                <a:xfrm>
                  <a:off x="-1677835" y="2443999"/>
                  <a:ext cx="220893" cy="202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58" h="126425" extrusionOk="0">
                      <a:moveTo>
                        <a:pt x="64419" y="49591"/>
                      </a:moveTo>
                      <a:cubicBezTo>
                        <a:pt x="61244" y="35621"/>
                        <a:pt x="63149" y="21016"/>
                        <a:pt x="69499" y="8316"/>
                      </a:cubicBezTo>
                      <a:cubicBezTo>
                        <a:pt x="71404" y="3871"/>
                        <a:pt x="75214" y="-574"/>
                        <a:pt x="80294" y="61"/>
                      </a:cubicBezTo>
                      <a:cubicBezTo>
                        <a:pt x="84104" y="696"/>
                        <a:pt x="86644" y="4506"/>
                        <a:pt x="87914" y="8316"/>
                      </a:cubicBezTo>
                      <a:cubicBezTo>
                        <a:pt x="93629" y="21016"/>
                        <a:pt x="95534" y="34986"/>
                        <a:pt x="94264" y="48321"/>
                      </a:cubicBezTo>
                      <a:cubicBezTo>
                        <a:pt x="101884" y="45146"/>
                        <a:pt x="108869" y="39431"/>
                        <a:pt x="116489" y="37526"/>
                      </a:cubicBezTo>
                      <a:cubicBezTo>
                        <a:pt x="124744" y="34986"/>
                        <a:pt x="134904" y="37526"/>
                        <a:pt x="137444" y="45146"/>
                      </a:cubicBezTo>
                      <a:cubicBezTo>
                        <a:pt x="139984" y="52131"/>
                        <a:pt x="134269" y="59751"/>
                        <a:pt x="127284" y="63561"/>
                      </a:cubicBezTo>
                      <a:cubicBezTo>
                        <a:pt x="120934" y="67371"/>
                        <a:pt x="112679" y="68641"/>
                        <a:pt x="106329" y="73086"/>
                      </a:cubicBezTo>
                      <a:cubicBezTo>
                        <a:pt x="115219" y="80071"/>
                        <a:pt x="122839" y="88961"/>
                        <a:pt x="126649" y="99756"/>
                      </a:cubicBezTo>
                      <a:cubicBezTo>
                        <a:pt x="127919" y="102931"/>
                        <a:pt x="128554" y="106741"/>
                        <a:pt x="128554" y="109916"/>
                      </a:cubicBezTo>
                      <a:cubicBezTo>
                        <a:pt x="128554" y="113091"/>
                        <a:pt x="126014" y="116901"/>
                        <a:pt x="122839" y="118171"/>
                      </a:cubicBezTo>
                      <a:cubicBezTo>
                        <a:pt x="119029" y="119441"/>
                        <a:pt x="114584" y="117536"/>
                        <a:pt x="110774" y="115631"/>
                      </a:cubicBezTo>
                      <a:cubicBezTo>
                        <a:pt x="98074" y="108011"/>
                        <a:pt x="87914" y="97216"/>
                        <a:pt x="80929" y="83881"/>
                      </a:cubicBezTo>
                      <a:cubicBezTo>
                        <a:pt x="79659" y="97851"/>
                        <a:pt x="72039" y="111186"/>
                        <a:pt x="61244" y="120076"/>
                      </a:cubicBezTo>
                      <a:cubicBezTo>
                        <a:pt x="56799" y="123251"/>
                        <a:pt x="52354" y="125791"/>
                        <a:pt x="46639" y="126426"/>
                      </a:cubicBezTo>
                      <a:cubicBezTo>
                        <a:pt x="41559" y="126426"/>
                        <a:pt x="35844" y="123886"/>
                        <a:pt x="33939" y="118806"/>
                      </a:cubicBezTo>
                      <a:cubicBezTo>
                        <a:pt x="32034" y="114361"/>
                        <a:pt x="33939" y="109281"/>
                        <a:pt x="35844" y="104836"/>
                      </a:cubicBezTo>
                      <a:cubicBezTo>
                        <a:pt x="40924" y="92771"/>
                        <a:pt x="48544" y="81341"/>
                        <a:pt x="57434" y="71816"/>
                      </a:cubicBezTo>
                      <a:cubicBezTo>
                        <a:pt x="44099" y="78801"/>
                        <a:pt x="28224" y="81341"/>
                        <a:pt x="12984" y="79436"/>
                      </a:cubicBezTo>
                      <a:cubicBezTo>
                        <a:pt x="7904" y="78801"/>
                        <a:pt x="2189" y="76896"/>
                        <a:pt x="284" y="71816"/>
                      </a:cubicBezTo>
                      <a:cubicBezTo>
                        <a:pt x="-986" y="66736"/>
                        <a:pt x="2189" y="62291"/>
                        <a:pt x="5999" y="58481"/>
                      </a:cubicBezTo>
                      <a:cubicBezTo>
                        <a:pt x="21239" y="45146"/>
                        <a:pt x="45369" y="41971"/>
                        <a:pt x="64419" y="495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2" name="Google Shape;2732;p17"/>
                <p:cNvSpPr/>
                <p:nvPr/>
              </p:nvSpPr>
              <p:spPr>
                <a:xfrm>
                  <a:off x="-1565244" y="2537320"/>
                  <a:ext cx="36853" cy="2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3" h="16668" extrusionOk="0">
                      <a:moveTo>
                        <a:pt x="12469" y="159"/>
                      </a:moveTo>
                      <a:cubicBezTo>
                        <a:pt x="9294" y="794"/>
                        <a:pt x="6119" y="1429"/>
                        <a:pt x="3579" y="3334"/>
                      </a:cubicBezTo>
                      <a:cubicBezTo>
                        <a:pt x="1039" y="5239"/>
                        <a:pt x="-866" y="8414"/>
                        <a:pt x="404" y="11589"/>
                      </a:cubicBezTo>
                      <a:cubicBezTo>
                        <a:pt x="1674" y="15399"/>
                        <a:pt x="6119" y="16669"/>
                        <a:pt x="9294" y="16669"/>
                      </a:cubicBezTo>
                      <a:cubicBezTo>
                        <a:pt x="13104" y="16669"/>
                        <a:pt x="16279" y="16034"/>
                        <a:pt x="19454" y="13494"/>
                      </a:cubicBezTo>
                      <a:cubicBezTo>
                        <a:pt x="21994" y="10954"/>
                        <a:pt x="23899" y="7144"/>
                        <a:pt x="22629" y="3969"/>
                      </a:cubicBezTo>
                      <a:cubicBezTo>
                        <a:pt x="21359" y="794"/>
                        <a:pt x="16914" y="-476"/>
                        <a:pt x="12469" y="15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3" name="Google Shape;2733;p17"/>
                <p:cNvSpPr/>
                <p:nvPr/>
              </p:nvSpPr>
              <p:spPr>
                <a:xfrm>
                  <a:off x="-2690929" y="2476828"/>
                  <a:ext cx="274741" cy="33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13" h="211953" extrusionOk="0">
                      <a:moveTo>
                        <a:pt x="170514" y="44948"/>
                      </a:moveTo>
                      <a:cubicBezTo>
                        <a:pt x="167974" y="38598"/>
                        <a:pt x="160354" y="34153"/>
                        <a:pt x="154004" y="36693"/>
                      </a:cubicBezTo>
                      <a:cubicBezTo>
                        <a:pt x="160354" y="29708"/>
                        <a:pt x="164799" y="21453"/>
                        <a:pt x="166704" y="12563"/>
                      </a:cubicBezTo>
                      <a:cubicBezTo>
                        <a:pt x="167339" y="9388"/>
                        <a:pt x="167974" y="5578"/>
                        <a:pt x="166069" y="3038"/>
                      </a:cubicBezTo>
                      <a:cubicBezTo>
                        <a:pt x="164164" y="498"/>
                        <a:pt x="159719" y="-772"/>
                        <a:pt x="156544" y="498"/>
                      </a:cubicBezTo>
                      <a:cubicBezTo>
                        <a:pt x="153369" y="1133"/>
                        <a:pt x="150194" y="3673"/>
                        <a:pt x="147654" y="6213"/>
                      </a:cubicBezTo>
                      <a:cubicBezTo>
                        <a:pt x="118444" y="32248"/>
                        <a:pt x="101934" y="70983"/>
                        <a:pt x="101299" y="110353"/>
                      </a:cubicBezTo>
                      <a:cubicBezTo>
                        <a:pt x="89234" y="76063"/>
                        <a:pt x="70819" y="43678"/>
                        <a:pt x="47324" y="16373"/>
                      </a:cubicBezTo>
                      <a:cubicBezTo>
                        <a:pt x="45419" y="13833"/>
                        <a:pt x="41609" y="13833"/>
                        <a:pt x="39069" y="15738"/>
                      </a:cubicBezTo>
                      <a:cubicBezTo>
                        <a:pt x="36529" y="17643"/>
                        <a:pt x="36529" y="21453"/>
                        <a:pt x="38434" y="23993"/>
                      </a:cubicBezTo>
                      <a:cubicBezTo>
                        <a:pt x="68279" y="58283"/>
                        <a:pt x="89234" y="100193"/>
                        <a:pt x="99394" y="145278"/>
                      </a:cubicBezTo>
                      <a:cubicBezTo>
                        <a:pt x="75899" y="126863"/>
                        <a:pt x="46054" y="113528"/>
                        <a:pt x="16844" y="118608"/>
                      </a:cubicBezTo>
                      <a:cubicBezTo>
                        <a:pt x="12399" y="119243"/>
                        <a:pt x="7954" y="120513"/>
                        <a:pt x="4779" y="123053"/>
                      </a:cubicBezTo>
                      <a:cubicBezTo>
                        <a:pt x="1604" y="125593"/>
                        <a:pt x="-936" y="130673"/>
                        <a:pt x="334" y="134483"/>
                      </a:cubicBezTo>
                      <a:cubicBezTo>
                        <a:pt x="1604" y="138928"/>
                        <a:pt x="6049" y="141468"/>
                        <a:pt x="10494" y="142103"/>
                      </a:cubicBezTo>
                      <a:cubicBezTo>
                        <a:pt x="14939" y="142738"/>
                        <a:pt x="19384" y="141468"/>
                        <a:pt x="23829" y="140833"/>
                      </a:cubicBezTo>
                      <a:cubicBezTo>
                        <a:pt x="19384" y="142103"/>
                        <a:pt x="18114" y="148453"/>
                        <a:pt x="20654" y="152263"/>
                      </a:cubicBezTo>
                      <a:cubicBezTo>
                        <a:pt x="23194" y="156073"/>
                        <a:pt x="28274" y="157978"/>
                        <a:pt x="32719" y="158613"/>
                      </a:cubicBezTo>
                      <a:cubicBezTo>
                        <a:pt x="42244" y="160518"/>
                        <a:pt x="53039" y="159883"/>
                        <a:pt x="61929" y="156073"/>
                      </a:cubicBezTo>
                      <a:cubicBezTo>
                        <a:pt x="60659" y="159883"/>
                        <a:pt x="63199" y="164328"/>
                        <a:pt x="67009" y="166233"/>
                      </a:cubicBezTo>
                      <a:cubicBezTo>
                        <a:pt x="70819" y="168138"/>
                        <a:pt x="74629" y="168138"/>
                        <a:pt x="79074" y="167503"/>
                      </a:cubicBezTo>
                      <a:cubicBezTo>
                        <a:pt x="87964" y="166233"/>
                        <a:pt x="96854" y="163058"/>
                        <a:pt x="102569" y="154168"/>
                      </a:cubicBezTo>
                      <a:cubicBezTo>
                        <a:pt x="105744" y="171313"/>
                        <a:pt x="107649" y="188458"/>
                        <a:pt x="107649" y="206238"/>
                      </a:cubicBezTo>
                      <a:cubicBezTo>
                        <a:pt x="107649" y="209413"/>
                        <a:pt x="110189" y="211953"/>
                        <a:pt x="113364" y="211953"/>
                      </a:cubicBezTo>
                      <a:cubicBezTo>
                        <a:pt x="113364" y="211953"/>
                        <a:pt x="113364" y="211953"/>
                        <a:pt x="113364" y="211953"/>
                      </a:cubicBezTo>
                      <a:cubicBezTo>
                        <a:pt x="116539" y="211953"/>
                        <a:pt x="119079" y="209413"/>
                        <a:pt x="119079" y="206238"/>
                      </a:cubicBezTo>
                      <a:cubicBezTo>
                        <a:pt x="119079" y="177663"/>
                        <a:pt x="114634" y="149088"/>
                        <a:pt x="106379" y="121148"/>
                      </a:cubicBezTo>
                      <a:cubicBezTo>
                        <a:pt x="127969" y="123688"/>
                        <a:pt x="145749" y="112258"/>
                        <a:pt x="157814" y="96383"/>
                      </a:cubicBezTo>
                      <a:cubicBezTo>
                        <a:pt x="160354" y="93208"/>
                        <a:pt x="162259" y="89398"/>
                        <a:pt x="161624" y="85588"/>
                      </a:cubicBezTo>
                      <a:cubicBezTo>
                        <a:pt x="161624" y="81778"/>
                        <a:pt x="157814" y="77968"/>
                        <a:pt x="154004" y="79238"/>
                      </a:cubicBezTo>
                      <a:cubicBezTo>
                        <a:pt x="159084" y="74793"/>
                        <a:pt x="164799" y="70348"/>
                        <a:pt x="168609" y="64633"/>
                      </a:cubicBezTo>
                      <a:cubicBezTo>
                        <a:pt x="171149" y="58918"/>
                        <a:pt x="173054" y="51298"/>
                        <a:pt x="170514" y="449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4" name="Google Shape;2734;p17"/>
                <p:cNvSpPr/>
                <p:nvPr/>
              </p:nvSpPr>
              <p:spPr>
                <a:xfrm>
                  <a:off x="-2942940" y="2148336"/>
                  <a:ext cx="492123" cy="520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577" h="325253" extrusionOk="0">
                      <a:moveTo>
                        <a:pt x="200376" y="153724"/>
                      </a:moveTo>
                      <a:cubicBezTo>
                        <a:pt x="218156" y="138484"/>
                        <a:pt x="233396" y="120069"/>
                        <a:pt x="245461" y="99749"/>
                      </a:cubicBezTo>
                      <a:cubicBezTo>
                        <a:pt x="253716" y="85779"/>
                        <a:pt x="260701" y="69904"/>
                        <a:pt x="260701" y="53394"/>
                      </a:cubicBezTo>
                      <a:cubicBezTo>
                        <a:pt x="260701" y="36884"/>
                        <a:pt x="252446" y="19739"/>
                        <a:pt x="237206" y="12754"/>
                      </a:cubicBezTo>
                      <a:cubicBezTo>
                        <a:pt x="221966" y="5769"/>
                        <a:pt x="201011" y="14024"/>
                        <a:pt x="197201" y="29899"/>
                      </a:cubicBezTo>
                      <a:cubicBezTo>
                        <a:pt x="202281" y="19739"/>
                        <a:pt x="194026" y="5769"/>
                        <a:pt x="182596" y="5769"/>
                      </a:cubicBezTo>
                      <a:cubicBezTo>
                        <a:pt x="171166" y="5769"/>
                        <a:pt x="162911" y="19739"/>
                        <a:pt x="167991" y="29899"/>
                      </a:cubicBezTo>
                      <a:cubicBezTo>
                        <a:pt x="166721" y="22914"/>
                        <a:pt x="164816" y="15929"/>
                        <a:pt x="161006" y="10214"/>
                      </a:cubicBezTo>
                      <a:cubicBezTo>
                        <a:pt x="157196" y="4499"/>
                        <a:pt x="150846" y="-581"/>
                        <a:pt x="143226" y="54"/>
                      </a:cubicBezTo>
                      <a:cubicBezTo>
                        <a:pt x="131796" y="689"/>
                        <a:pt x="125446" y="14024"/>
                        <a:pt x="123541" y="25454"/>
                      </a:cubicBezTo>
                      <a:cubicBezTo>
                        <a:pt x="117191" y="59109"/>
                        <a:pt x="123541" y="94669"/>
                        <a:pt x="141321" y="123879"/>
                      </a:cubicBezTo>
                      <a:cubicBezTo>
                        <a:pt x="117826" y="98479"/>
                        <a:pt x="91791" y="78159"/>
                        <a:pt x="62581" y="63554"/>
                      </a:cubicBezTo>
                      <a:cubicBezTo>
                        <a:pt x="51151" y="57839"/>
                        <a:pt x="37816" y="53394"/>
                        <a:pt x="26386" y="58474"/>
                      </a:cubicBezTo>
                      <a:cubicBezTo>
                        <a:pt x="18766" y="61649"/>
                        <a:pt x="13686" y="69269"/>
                        <a:pt x="13051" y="77524"/>
                      </a:cubicBezTo>
                      <a:cubicBezTo>
                        <a:pt x="12416" y="85779"/>
                        <a:pt x="15591" y="94034"/>
                        <a:pt x="21941" y="99114"/>
                      </a:cubicBezTo>
                      <a:cubicBezTo>
                        <a:pt x="18766" y="94034"/>
                        <a:pt x="9876" y="95304"/>
                        <a:pt x="6701" y="100384"/>
                      </a:cubicBezTo>
                      <a:cubicBezTo>
                        <a:pt x="3526" y="105464"/>
                        <a:pt x="4796" y="112449"/>
                        <a:pt x="7971" y="116894"/>
                      </a:cubicBezTo>
                      <a:cubicBezTo>
                        <a:pt x="11146" y="121974"/>
                        <a:pt x="16226" y="125149"/>
                        <a:pt x="21306" y="128324"/>
                      </a:cubicBezTo>
                      <a:cubicBezTo>
                        <a:pt x="16226" y="122609"/>
                        <a:pt x="6066" y="124514"/>
                        <a:pt x="2256" y="130864"/>
                      </a:cubicBezTo>
                      <a:cubicBezTo>
                        <a:pt x="-1554" y="137214"/>
                        <a:pt x="-284" y="146104"/>
                        <a:pt x="4161" y="151819"/>
                      </a:cubicBezTo>
                      <a:cubicBezTo>
                        <a:pt x="8606" y="158169"/>
                        <a:pt x="14956" y="161979"/>
                        <a:pt x="21941" y="165154"/>
                      </a:cubicBezTo>
                      <a:cubicBezTo>
                        <a:pt x="43531" y="175949"/>
                        <a:pt x="68931" y="181029"/>
                        <a:pt x="93061" y="177219"/>
                      </a:cubicBezTo>
                      <a:cubicBezTo>
                        <a:pt x="63851" y="194999"/>
                        <a:pt x="34641" y="216589"/>
                        <a:pt x="25116" y="248339"/>
                      </a:cubicBezTo>
                      <a:cubicBezTo>
                        <a:pt x="23846" y="253419"/>
                        <a:pt x="22576" y="259134"/>
                        <a:pt x="23846" y="264214"/>
                      </a:cubicBezTo>
                      <a:cubicBezTo>
                        <a:pt x="25116" y="269294"/>
                        <a:pt x="28291" y="274374"/>
                        <a:pt x="33371" y="276279"/>
                      </a:cubicBezTo>
                      <a:cubicBezTo>
                        <a:pt x="38451" y="278184"/>
                        <a:pt x="45436" y="275644"/>
                        <a:pt x="46706" y="270564"/>
                      </a:cubicBezTo>
                      <a:cubicBezTo>
                        <a:pt x="42896" y="273104"/>
                        <a:pt x="42896" y="279454"/>
                        <a:pt x="46071" y="283264"/>
                      </a:cubicBezTo>
                      <a:cubicBezTo>
                        <a:pt x="49246" y="286439"/>
                        <a:pt x="54961" y="287074"/>
                        <a:pt x="59406" y="285169"/>
                      </a:cubicBezTo>
                      <a:cubicBezTo>
                        <a:pt x="63851" y="283264"/>
                        <a:pt x="67026" y="278819"/>
                        <a:pt x="68296" y="274374"/>
                      </a:cubicBezTo>
                      <a:cubicBezTo>
                        <a:pt x="65756" y="281994"/>
                        <a:pt x="65121" y="292154"/>
                        <a:pt x="71471" y="296599"/>
                      </a:cubicBezTo>
                      <a:cubicBezTo>
                        <a:pt x="75281" y="299139"/>
                        <a:pt x="80361" y="299139"/>
                        <a:pt x="84806" y="296599"/>
                      </a:cubicBezTo>
                      <a:cubicBezTo>
                        <a:pt x="88616" y="294694"/>
                        <a:pt x="92426" y="290884"/>
                        <a:pt x="94966" y="287709"/>
                      </a:cubicBezTo>
                      <a:cubicBezTo>
                        <a:pt x="111476" y="268024"/>
                        <a:pt x="122906" y="244529"/>
                        <a:pt x="134336" y="221669"/>
                      </a:cubicBezTo>
                      <a:cubicBezTo>
                        <a:pt x="129891" y="246434"/>
                        <a:pt x="123541" y="272469"/>
                        <a:pt x="129256" y="297234"/>
                      </a:cubicBezTo>
                      <a:cubicBezTo>
                        <a:pt x="131161" y="304219"/>
                        <a:pt x="133701" y="311204"/>
                        <a:pt x="138146" y="316919"/>
                      </a:cubicBezTo>
                      <a:cubicBezTo>
                        <a:pt x="142591" y="322634"/>
                        <a:pt x="150211" y="325809"/>
                        <a:pt x="157196" y="325174"/>
                      </a:cubicBezTo>
                      <a:cubicBezTo>
                        <a:pt x="164181" y="324539"/>
                        <a:pt x="170531" y="318189"/>
                        <a:pt x="170531" y="310569"/>
                      </a:cubicBezTo>
                      <a:cubicBezTo>
                        <a:pt x="175611" y="315014"/>
                        <a:pt x="183866" y="316284"/>
                        <a:pt x="190216" y="313744"/>
                      </a:cubicBezTo>
                      <a:cubicBezTo>
                        <a:pt x="196566" y="310569"/>
                        <a:pt x="200376" y="303584"/>
                        <a:pt x="200376" y="296599"/>
                      </a:cubicBezTo>
                      <a:cubicBezTo>
                        <a:pt x="201646" y="301679"/>
                        <a:pt x="208631" y="304219"/>
                        <a:pt x="213711" y="302314"/>
                      </a:cubicBezTo>
                      <a:cubicBezTo>
                        <a:pt x="218791" y="300409"/>
                        <a:pt x="221966" y="294694"/>
                        <a:pt x="222601" y="288979"/>
                      </a:cubicBezTo>
                      <a:cubicBezTo>
                        <a:pt x="223236" y="283264"/>
                        <a:pt x="221966" y="278184"/>
                        <a:pt x="220061" y="272469"/>
                      </a:cubicBezTo>
                      <a:cubicBezTo>
                        <a:pt x="214346" y="254054"/>
                        <a:pt x="204186" y="236274"/>
                        <a:pt x="195931" y="219764"/>
                      </a:cubicBezTo>
                      <a:cubicBezTo>
                        <a:pt x="214346" y="234369"/>
                        <a:pt x="235301" y="246434"/>
                        <a:pt x="258161" y="254054"/>
                      </a:cubicBezTo>
                      <a:cubicBezTo>
                        <a:pt x="267686" y="257229"/>
                        <a:pt x="278481" y="259769"/>
                        <a:pt x="287371" y="256594"/>
                      </a:cubicBezTo>
                      <a:cubicBezTo>
                        <a:pt x="291816" y="255324"/>
                        <a:pt x="295626" y="252149"/>
                        <a:pt x="296896" y="247704"/>
                      </a:cubicBezTo>
                      <a:cubicBezTo>
                        <a:pt x="298801" y="242624"/>
                        <a:pt x="296896" y="236909"/>
                        <a:pt x="293086" y="233099"/>
                      </a:cubicBezTo>
                      <a:cubicBezTo>
                        <a:pt x="289276" y="229289"/>
                        <a:pt x="284831" y="226749"/>
                        <a:pt x="279751" y="224209"/>
                      </a:cubicBezTo>
                      <a:cubicBezTo>
                        <a:pt x="285466" y="228019"/>
                        <a:pt x="293721" y="228019"/>
                        <a:pt x="299436" y="223574"/>
                      </a:cubicBezTo>
                      <a:cubicBezTo>
                        <a:pt x="304516" y="219129"/>
                        <a:pt x="306421" y="210874"/>
                        <a:pt x="303881" y="204524"/>
                      </a:cubicBezTo>
                      <a:cubicBezTo>
                        <a:pt x="300706" y="198174"/>
                        <a:pt x="293721" y="194364"/>
                        <a:pt x="286736" y="194999"/>
                      </a:cubicBezTo>
                      <a:cubicBezTo>
                        <a:pt x="294356" y="193094"/>
                        <a:pt x="303246" y="189919"/>
                        <a:pt x="306421" y="182299"/>
                      </a:cubicBezTo>
                      <a:cubicBezTo>
                        <a:pt x="308961" y="176584"/>
                        <a:pt x="307056" y="168964"/>
                        <a:pt x="303246" y="163884"/>
                      </a:cubicBezTo>
                      <a:cubicBezTo>
                        <a:pt x="299436" y="158804"/>
                        <a:pt x="293721" y="154994"/>
                        <a:pt x="287371" y="152454"/>
                      </a:cubicBezTo>
                      <a:cubicBezTo>
                        <a:pt x="261336" y="142294"/>
                        <a:pt x="229586" y="142294"/>
                        <a:pt x="200376" y="1537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5" name="Google Shape;2735;p17"/>
                <p:cNvSpPr/>
                <p:nvPr/>
              </p:nvSpPr>
              <p:spPr>
                <a:xfrm>
                  <a:off x="-2757612" y="2391746"/>
                  <a:ext cx="26571" cy="2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7" h="17574" extrusionOk="0">
                      <a:moveTo>
                        <a:pt x="5178" y="2872"/>
                      </a:moveTo>
                      <a:cubicBezTo>
                        <a:pt x="2003" y="4142"/>
                        <a:pt x="-537" y="7952"/>
                        <a:pt x="98" y="11762"/>
                      </a:cubicBezTo>
                      <a:cubicBezTo>
                        <a:pt x="733" y="15572"/>
                        <a:pt x="4543" y="18112"/>
                        <a:pt x="8353" y="17477"/>
                      </a:cubicBezTo>
                      <a:cubicBezTo>
                        <a:pt x="10258" y="16842"/>
                        <a:pt x="12798" y="15572"/>
                        <a:pt x="14068" y="13667"/>
                      </a:cubicBezTo>
                      <a:cubicBezTo>
                        <a:pt x="15338" y="11762"/>
                        <a:pt x="16608" y="9222"/>
                        <a:pt x="16608" y="6682"/>
                      </a:cubicBezTo>
                      <a:cubicBezTo>
                        <a:pt x="16608" y="4142"/>
                        <a:pt x="15338" y="1602"/>
                        <a:pt x="13433" y="332"/>
                      </a:cubicBezTo>
                      <a:cubicBezTo>
                        <a:pt x="10893" y="-303"/>
                        <a:pt x="8353" y="-303"/>
                        <a:pt x="5178" y="287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6" name="Google Shape;2736;p17"/>
                <p:cNvSpPr/>
                <p:nvPr/>
              </p:nvSpPr>
              <p:spPr>
                <a:xfrm>
                  <a:off x="-2692080" y="2359198"/>
                  <a:ext cx="30530" cy="2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1" h="17760" extrusionOk="0">
                      <a:moveTo>
                        <a:pt x="4862" y="2258"/>
                      </a:moveTo>
                      <a:cubicBezTo>
                        <a:pt x="3592" y="3528"/>
                        <a:pt x="1687" y="5433"/>
                        <a:pt x="1052" y="7338"/>
                      </a:cubicBezTo>
                      <a:cubicBezTo>
                        <a:pt x="-218" y="9243"/>
                        <a:pt x="-218" y="11783"/>
                        <a:pt x="417" y="13688"/>
                      </a:cubicBezTo>
                      <a:cubicBezTo>
                        <a:pt x="1052" y="15593"/>
                        <a:pt x="2957" y="16863"/>
                        <a:pt x="4862" y="17498"/>
                      </a:cubicBezTo>
                      <a:cubicBezTo>
                        <a:pt x="6767" y="18133"/>
                        <a:pt x="8672" y="17498"/>
                        <a:pt x="10577" y="16863"/>
                      </a:cubicBezTo>
                      <a:cubicBezTo>
                        <a:pt x="13752" y="15593"/>
                        <a:pt x="16292" y="13688"/>
                        <a:pt x="17562" y="11148"/>
                      </a:cubicBezTo>
                      <a:cubicBezTo>
                        <a:pt x="18832" y="9243"/>
                        <a:pt x="19467" y="7338"/>
                        <a:pt x="18832" y="5433"/>
                      </a:cubicBezTo>
                      <a:cubicBezTo>
                        <a:pt x="18197" y="2893"/>
                        <a:pt x="15657" y="988"/>
                        <a:pt x="13117" y="353"/>
                      </a:cubicBezTo>
                      <a:cubicBezTo>
                        <a:pt x="9942" y="-282"/>
                        <a:pt x="6767" y="-282"/>
                        <a:pt x="4862" y="22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7" name="Google Shape;2737;p17"/>
                <p:cNvSpPr/>
                <p:nvPr/>
              </p:nvSpPr>
              <p:spPr>
                <a:xfrm>
                  <a:off x="-2706735" y="2444181"/>
                  <a:ext cx="30213" cy="33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3" h="21013" extrusionOk="0">
                      <a:moveTo>
                        <a:pt x="3861" y="4391"/>
                      </a:moveTo>
                      <a:cubicBezTo>
                        <a:pt x="51" y="6931"/>
                        <a:pt x="-1219" y="12646"/>
                        <a:pt x="1321" y="16456"/>
                      </a:cubicBezTo>
                      <a:cubicBezTo>
                        <a:pt x="3861" y="20266"/>
                        <a:pt x="8941" y="22171"/>
                        <a:pt x="12751" y="20266"/>
                      </a:cubicBezTo>
                      <a:cubicBezTo>
                        <a:pt x="15291" y="18996"/>
                        <a:pt x="17196" y="17091"/>
                        <a:pt x="17831" y="14551"/>
                      </a:cubicBezTo>
                      <a:cubicBezTo>
                        <a:pt x="19101" y="12011"/>
                        <a:pt x="19101" y="8836"/>
                        <a:pt x="18466" y="6296"/>
                      </a:cubicBezTo>
                      <a:cubicBezTo>
                        <a:pt x="17831" y="3756"/>
                        <a:pt x="15291" y="1216"/>
                        <a:pt x="12751" y="581"/>
                      </a:cubicBezTo>
                      <a:cubicBezTo>
                        <a:pt x="9576" y="-1324"/>
                        <a:pt x="7671" y="1851"/>
                        <a:pt x="3861" y="43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8" name="Google Shape;2738;p17"/>
                <p:cNvSpPr/>
                <p:nvPr/>
              </p:nvSpPr>
              <p:spPr>
                <a:xfrm>
                  <a:off x="-2108910" y="2632561"/>
                  <a:ext cx="54331" cy="53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7" h="33690" extrusionOk="0">
                      <a:moveTo>
                        <a:pt x="2354" y="25091"/>
                      </a:moveTo>
                      <a:cubicBezTo>
                        <a:pt x="6164" y="32711"/>
                        <a:pt x="16959" y="35886"/>
                        <a:pt x="24579" y="32076"/>
                      </a:cubicBezTo>
                      <a:cubicBezTo>
                        <a:pt x="32199" y="28266"/>
                        <a:pt x="36009" y="18106"/>
                        <a:pt x="32834" y="10486"/>
                      </a:cubicBezTo>
                      <a:cubicBezTo>
                        <a:pt x="29659" y="2866"/>
                        <a:pt x="20134" y="-2214"/>
                        <a:pt x="11879" y="961"/>
                      </a:cubicBezTo>
                      <a:cubicBezTo>
                        <a:pt x="3624" y="3501"/>
                        <a:pt x="-3996" y="13661"/>
                        <a:pt x="2354" y="250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9" name="Google Shape;2739;p17"/>
                <p:cNvSpPr/>
                <p:nvPr/>
              </p:nvSpPr>
              <p:spPr>
                <a:xfrm>
                  <a:off x="-2021644" y="2544884"/>
                  <a:ext cx="57984" cy="50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0" h="31308" extrusionOk="0">
                      <a:moveTo>
                        <a:pt x="4332" y="6226"/>
                      </a:moveTo>
                      <a:cubicBezTo>
                        <a:pt x="521" y="10036"/>
                        <a:pt x="-1383" y="17021"/>
                        <a:pt x="1157" y="22101"/>
                      </a:cubicBezTo>
                      <a:cubicBezTo>
                        <a:pt x="3062" y="26546"/>
                        <a:pt x="6871" y="29086"/>
                        <a:pt x="11317" y="30356"/>
                      </a:cubicBezTo>
                      <a:cubicBezTo>
                        <a:pt x="15762" y="31626"/>
                        <a:pt x="20207" y="31626"/>
                        <a:pt x="24652" y="30356"/>
                      </a:cubicBezTo>
                      <a:cubicBezTo>
                        <a:pt x="27192" y="29721"/>
                        <a:pt x="29732" y="29086"/>
                        <a:pt x="32271" y="27181"/>
                      </a:cubicBezTo>
                      <a:cubicBezTo>
                        <a:pt x="35446" y="24641"/>
                        <a:pt x="36717" y="20831"/>
                        <a:pt x="36082" y="17021"/>
                      </a:cubicBezTo>
                      <a:cubicBezTo>
                        <a:pt x="35446" y="13211"/>
                        <a:pt x="33542" y="9401"/>
                        <a:pt x="31002" y="6861"/>
                      </a:cubicBezTo>
                      <a:cubicBezTo>
                        <a:pt x="28462" y="4321"/>
                        <a:pt x="24652" y="2416"/>
                        <a:pt x="20842" y="511"/>
                      </a:cubicBezTo>
                      <a:cubicBezTo>
                        <a:pt x="17667" y="-759"/>
                        <a:pt x="13221" y="511"/>
                        <a:pt x="10682" y="2416"/>
                      </a:cubicBezTo>
                      <a:cubicBezTo>
                        <a:pt x="7507" y="3686"/>
                        <a:pt x="5602" y="4956"/>
                        <a:pt x="4332" y="62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40" name="Google Shape;2740;p17"/>
              <p:cNvGrpSpPr/>
              <p:nvPr/>
            </p:nvGrpSpPr>
            <p:grpSpPr>
              <a:xfrm>
                <a:off x="4852060" y="2148336"/>
                <a:ext cx="526752" cy="667617"/>
                <a:chOff x="-2942940" y="2148336"/>
                <a:chExt cx="526752" cy="667617"/>
              </a:xfrm>
            </p:grpSpPr>
            <p:sp>
              <p:nvSpPr>
                <p:cNvPr id="2741" name="Google Shape;2741;p17"/>
                <p:cNvSpPr/>
                <p:nvPr/>
              </p:nvSpPr>
              <p:spPr>
                <a:xfrm>
                  <a:off x="-2690929" y="2476828"/>
                  <a:ext cx="274741" cy="33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13" h="211953" extrusionOk="0">
                      <a:moveTo>
                        <a:pt x="170514" y="44948"/>
                      </a:moveTo>
                      <a:cubicBezTo>
                        <a:pt x="167974" y="38598"/>
                        <a:pt x="160354" y="34153"/>
                        <a:pt x="154004" y="36693"/>
                      </a:cubicBezTo>
                      <a:cubicBezTo>
                        <a:pt x="160354" y="29708"/>
                        <a:pt x="164799" y="21453"/>
                        <a:pt x="166704" y="12563"/>
                      </a:cubicBezTo>
                      <a:cubicBezTo>
                        <a:pt x="167339" y="9388"/>
                        <a:pt x="167974" y="5578"/>
                        <a:pt x="166069" y="3038"/>
                      </a:cubicBezTo>
                      <a:cubicBezTo>
                        <a:pt x="164164" y="498"/>
                        <a:pt x="159719" y="-772"/>
                        <a:pt x="156544" y="498"/>
                      </a:cubicBezTo>
                      <a:cubicBezTo>
                        <a:pt x="153369" y="1133"/>
                        <a:pt x="150194" y="3673"/>
                        <a:pt x="147654" y="6213"/>
                      </a:cubicBezTo>
                      <a:cubicBezTo>
                        <a:pt x="118444" y="32248"/>
                        <a:pt x="101934" y="70983"/>
                        <a:pt x="101299" y="110353"/>
                      </a:cubicBezTo>
                      <a:cubicBezTo>
                        <a:pt x="89234" y="76063"/>
                        <a:pt x="70819" y="43678"/>
                        <a:pt x="47324" y="16373"/>
                      </a:cubicBezTo>
                      <a:cubicBezTo>
                        <a:pt x="45419" y="13833"/>
                        <a:pt x="41609" y="13833"/>
                        <a:pt x="39069" y="15738"/>
                      </a:cubicBezTo>
                      <a:cubicBezTo>
                        <a:pt x="36529" y="17643"/>
                        <a:pt x="36529" y="21453"/>
                        <a:pt x="38434" y="23993"/>
                      </a:cubicBezTo>
                      <a:cubicBezTo>
                        <a:pt x="68279" y="58283"/>
                        <a:pt x="89234" y="100193"/>
                        <a:pt x="99394" y="145278"/>
                      </a:cubicBezTo>
                      <a:cubicBezTo>
                        <a:pt x="75899" y="126863"/>
                        <a:pt x="46054" y="113528"/>
                        <a:pt x="16844" y="118608"/>
                      </a:cubicBezTo>
                      <a:cubicBezTo>
                        <a:pt x="12399" y="119243"/>
                        <a:pt x="7954" y="120513"/>
                        <a:pt x="4779" y="123053"/>
                      </a:cubicBezTo>
                      <a:cubicBezTo>
                        <a:pt x="1604" y="125593"/>
                        <a:pt x="-936" y="130673"/>
                        <a:pt x="334" y="134483"/>
                      </a:cubicBezTo>
                      <a:cubicBezTo>
                        <a:pt x="1604" y="138928"/>
                        <a:pt x="6049" y="141468"/>
                        <a:pt x="10494" y="142103"/>
                      </a:cubicBezTo>
                      <a:cubicBezTo>
                        <a:pt x="14939" y="142738"/>
                        <a:pt x="19384" y="141468"/>
                        <a:pt x="23829" y="140833"/>
                      </a:cubicBezTo>
                      <a:cubicBezTo>
                        <a:pt x="19384" y="142103"/>
                        <a:pt x="18114" y="148453"/>
                        <a:pt x="20654" y="152263"/>
                      </a:cubicBezTo>
                      <a:cubicBezTo>
                        <a:pt x="23194" y="156073"/>
                        <a:pt x="28274" y="157978"/>
                        <a:pt x="32719" y="158613"/>
                      </a:cubicBezTo>
                      <a:cubicBezTo>
                        <a:pt x="42244" y="160518"/>
                        <a:pt x="53039" y="159883"/>
                        <a:pt x="61929" y="156073"/>
                      </a:cubicBezTo>
                      <a:cubicBezTo>
                        <a:pt x="60659" y="159883"/>
                        <a:pt x="63199" y="164328"/>
                        <a:pt x="67009" y="166233"/>
                      </a:cubicBezTo>
                      <a:cubicBezTo>
                        <a:pt x="70819" y="168138"/>
                        <a:pt x="74629" y="168138"/>
                        <a:pt x="79074" y="167503"/>
                      </a:cubicBezTo>
                      <a:cubicBezTo>
                        <a:pt x="87964" y="166233"/>
                        <a:pt x="96854" y="163058"/>
                        <a:pt x="102569" y="154168"/>
                      </a:cubicBezTo>
                      <a:cubicBezTo>
                        <a:pt x="105744" y="171313"/>
                        <a:pt x="107649" y="188458"/>
                        <a:pt x="107649" y="206238"/>
                      </a:cubicBezTo>
                      <a:cubicBezTo>
                        <a:pt x="107649" y="209413"/>
                        <a:pt x="110189" y="211953"/>
                        <a:pt x="113364" y="211953"/>
                      </a:cubicBezTo>
                      <a:cubicBezTo>
                        <a:pt x="113364" y="211953"/>
                        <a:pt x="113364" y="211953"/>
                        <a:pt x="113364" y="211953"/>
                      </a:cubicBezTo>
                      <a:cubicBezTo>
                        <a:pt x="116539" y="211953"/>
                        <a:pt x="119079" y="209413"/>
                        <a:pt x="119079" y="206238"/>
                      </a:cubicBezTo>
                      <a:cubicBezTo>
                        <a:pt x="119079" y="177663"/>
                        <a:pt x="114634" y="149088"/>
                        <a:pt x="106379" y="121148"/>
                      </a:cubicBezTo>
                      <a:cubicBezTo>
                        <a:pt x="127969" y="123688"/>
                        <a:pt x="145749" y="112258"/>
                        <a:pt x="157814" y="96383"/>
                      </a:cubicBezTo>
                      <a:cubicBezTo>
                        <a:pt x="160354" y="93208"/>
                        <a:pt x="162259" y="89398"/>
                        <a:pt x="161624" y="85588"/>
                      </a:cubicBezTo>
                      <a:cubicBezTo>
                        <a:pt x="161624" y="81778"/>
                        <a:pt x="157814" y="77968"/>
                        <a:pt x="154004" y="79238"/>
                      </a:cubicBezTo>
                      <a:cubicBezTo>
                        <a:pt x="159084" y="74793"/>
                        <a:pt x="164799" y="70348"/>
                        <a:pt x="168609" y="64633"/>
                      </a:cubicBezTo>
                      <a:cubicBezTo>
                        <a:pt x="171149" y="58918"/>
                        <a:pt x="173054" y="51298"/>
                        <a:pt x="170514" y="449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2" name="Google Shape;2742;p17"/>
                <p:cNvSpPr/>
                <p:nvPr/>
              </p:nvSpPr>
              <p:spPr>
                <a:xfrm>
                  <a:off x="-2942940" y="2148336"/>
                  <a:ext cx="492123" cy="520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577" h="325253" extrusionOk="0">
                      <a:moveTo>
                        <a:pt x="200376" y="153724"/>
                      </a:moveTo>
                      <a:cubicBezTo>
                        <a:pt x="218156" y="138484"/>
                        <a:pt x="233396" y="120069"/>
                        <a:pt x="245461" y="99749"/>
                      </a:cubicBezTo>
                      <a:cubicBezTo>
                        <a:pt x="253716" y="85779"/>
                        <a:pt x="260701" y="69904"/>
                        <a:pt x="260701" y="53394"/>
                      </a:cubicBezTo>
                      <a:cubicBezTo>
                        <a:pt x="260701" y="36884"/>
                        <a:pt x="252446" y="19739"/>
                        <a:pt x="237206" y="12754"/>
                      </a:cubicBezTo>
                      <a:cubicBezTo>
                        <a:pt x="221966" y="5769"/>
                        <a:pt x="201011" y="14024"/>
                        <a:pt x="197201" y="29899"/>
                      </a:cubicBezTo>
                      <a:cubicBezTo>
                        <a:pt x="202281" y="19739"/>
                        <a:pt x="194026" y="5769"/>
                        <a:pt x="182596" y="5769"/>
                      </a:cubicBezTo>
                      <a:cubicBezTo>
                        <a:pt x="171166" y="5769"/>
                        <a:pt x="162911" y="19739"/>
                        <a:pt x="167991" y="29899"/>
                      </a:cubicBezTo>
                      <a:cubicBezTo>
                        <a:pt x="166721" y="22914"/>
                        <a:pt x="164816" y="15929"/>
                        <a:pt x="161006" y="10214"/>
                      </a:cubicBezTo>
                      <a:cubicBezTo>
                        <a:pt x="157196" y="4499"/>
                        <a:pt x="150846" y="-581"/>
                        <a:pt x="143226" y="54"/>
                      </a:cubicBezTo>
                      <a:cubicBezTo>
                        <a:pt x="131796" y="689"/>
                        <a:pt x="125446" y="14024"/>
                        <a:pt x="123541" y="25454"/>
                      </a:cubicBezTo>
                      <a:cubicBezTo>
                        <a:pt x="117191" y="59109"/>
                        <a:pt x="123541" y="94669"/>
                        <a:pt x="141321" y="123879"/>
                      </a:cubicBezTo>
                      <a:cubicBezTo>
                        <a:pt x="117826" y="98479"/>
                        <a:pt x="91791" y="78159"/>
                        <a:pt x="62581" y="63554"/>
                      </a:cubicBezTo>
                      <a:cubicBezTo>
                        <a:pt x="51151" y="57839"/>
                        <a:pt x="37816" y="53394"/>
                        <a:pt x="26386" y="58474"/>
                      </a:cubicBezTo>
                      <a:cubicBezTo>
                        <a:pt x="18766" y="61649"/>
                        <a:pt x="13686" y="69269"/>
                        <a:pt x="13051" y="77524"/>
                      </a:cubicBezTo>
                      <a:cubicBezTo>
                        <a:pt x="12416" y="85779"/>
                        <a:pt x="15591" y="94034"/>
                        <a:pt x="21941" y="99114"/>
                      </a:cubicBezTo>
                      <a:cubicBezTo>
                        <a:pt x="18766" y="94034"/>
                        <a:pt x="9876" y="95304"/>
                        <a:pt x="6701" y="100384"/>
                      </a:cubicBezTo>
                      <a:cubicBezTo>
                        <a:pt x="3526" y="105464"/>
                        <a:pt x="4796" y="112449"/>
                        <a:pt x="7971" y="116894"/>
                      </a:cubicBezTo>
                      <a:cubicBezTo>
                        <a:pt x="11146" y="121974"/>
                        <a:pt x="16226" y="125149"/>
                        <a:pt x="21306" y="128324"/>
                      </a:cubicBezTo>
                      <a:cubicBezTo>
                        <a:pt x="16226" y="122609"/>
                        <a:pt x="6066" y="124514"/>
                        <a:pt x="2256" y="130864"/>
                      </a:cubicBezTo>
                      <a:cubicBezTo>
                        <a:pt x="-1554" y="137214"/>
                        <a:pt x="-284" y="146104"/>
                        <a:pt x="4161" y="151819"/>
                      </a:cubicBezTo>
                      <a:cubicBezTo>
                        <a:pt x="8606" y="158169"/>
                        <a:pt x="14956" y="161979"/>
                        <a:pt x="21941" y="165154"/>
                      </a:cubicBezTo>
                      <a:cubicBezTo>
                        <a:pt x="43531" y="175949"/>
                        <a:pt x="68931" y="181029"/>
                        <a:pt x="93061" y="177219"/>
                      </a:cubicBezTo>
                      <a:cubicBezTo>
                        <a:pt x="63851" y="194999"/>
                        <a:pt x="34641" y="216589"/>
                        <a:pt x="25116" y="248339"/>
                      </a:cubicBezTo>
                      <a:cubicBezTo>
                        <a:pt x="23846" y="253419"/>
                        <a:pt x="22576" y="259134"/>
                        <a:pt x="23846" y="264214"/>
                      </a:cubicBezTo>
                      <a:cubicBezTo>
                        <a:pt x="25116" y="269294"/>
                        <a:pt x="28291" y="274374"/>
                        <a:pt x="33371" y="276279"/>
                      </a:cubicBezTo>
                      <a:cubicBezTo>
                        <a:pt x="38451" y="278184"/>
                        <a:pt x="45436" y="275644"/>
                        <a:pt x="46706" y="270564"/>
                      </a:cubicBezTo>
                      <a:cubicBezTo>
                        <a:pt x="42896" y="273104"/>
                        <a:pt x="42896" y="279454"/>
                        <a:pt x="46071" y="283264"/>
                      </a:cubicBezTo>
                      <a:cubicBezTo>
                        <a:pt x="49246" y="286439"/>
                        <a:pt x="54961" y="287074"/>
                        <a:pt x="59406" y="285169"/>
                      </a:cubicBezTo>
                      <a:cubicBezTo>
                        <a:pt x="63851" y="283264"/>
                        <a:pt x="67026" y="278819"/>
                        <a:pt x="68296" y="274374"/>
                      </a:cubicBezTo>
                      <a:cubicBezTo>
                        <a:pt x="65756" y="281994"/>
                        <a:pt x="65121" y="292154"/>
                        <a:pt x="71471" y="296599"/>
                      </a:cubicBezTo>
                      <a:cubicBezTo>
                        <a:pt x="75281" y="299139"/>
                        <a:pt x="80361" y="299139"/>
                        <a:pt x="84806" y="296599"/>
                      </a:cubicBezTo>
                      <a:cubicBezTo>
                        <a:pt x="88616" y="294694"/>
                        <a:pt x="92426" y="290884"/>
                        <a:pt x="94966" y="287709"/>
                      </a:cubicBezTo>
                      <a:cubicBezTo>
                        <a:pt x="111476" y="268024"/>
                        <a:pt x="122906" y="244529"/>
                        <a:pt x="134336" y="221669"/>
                      </a:cubicBezTo>
                      <a:cubicBezTo>
                        <a:pt x="129891" y="246434"/>
                        <a:pt x="123541" y="272469"/>
                        <a:pt x="129256" y="297234"/>
                      </a:cubicBezTo>
                      <a:cubicBezTo>
                        <a:pt x="131161" y="304219"/>
                        <a:pt x="133701" y="311204"/>
                        <a:pt x="138146" y="316919"/>
                      </a:cubicBezTo>
                      <a:cubicBezTo>
                        <a:pt x="142591" y="322634"/>
                        <a:pt x="150211" y="325809"/>
                        <a:pt x="157196" y="325174"/>
                      </a:cubicBezTo>
                      <a:cubicBezTo>
                        <a:pt x="164181" y="324539"/>
                        <a:pt x="170531" y="318189"/>
                        <a:pt x="170531" y="310569"/>
                      </a:cubicBezTo>
                      <a:cubicBezTo>
                        <a:pt x="175611" y="315014"/>
                        <a:pt x="183866" y="316284"/>
                        <a:pt x="190216" y="313744"/>
                      </a:cubicBezTo>
                      <a:cubicBezTo>
                        <a:pt x="196566" y="310569"/>
                        <a:pt x="200376" y="303584"/>
                        <a:pt x="200376" y="296599"/>
                      </a:cubicBezTo>
                      <a:cubicBezTo>
                        <a:pt x="201646" y="301679"/>
                        <a:pt x="208631" y="304219"/>
                        <a:pt x="213711" y="302314"/>
                      </a:cubicBezTo>
                      <a:cubicBezTo>
                        <a:pt x="218791" y="300409"/>
                        <a:pt x="221966" y="294694"/>
                        <a:pt x="222601" y="288979"/>
                      </a:cubicBezTo>
                      <a:cubicBezTo>
                        <a:pt x="223236" y="283264"/>
                        <a:pt x="221966" y="278184"/>
                        <a:pt x="220061" y="272469"/>
                      </a:cubicBezTo>
                      <a:cubicBezTo>
                        <a:pt x="214346" y="254054"/>
                        <a:pt x="204186" y="236274"/>
                        <a:pt x="195931" y="219764"/>
                      </a:cubicBezTo>
                      <a:cubicBezTo>
                        <a:pt x="214346" y="234369"/>
                        <a:pt x="235301" y="246434"/>
                        <a:pt x="258161" y="254054"/>
                      </a:cubicBezTo>
                      <a:cubicBezTo>
                        <a:pt x="267686" y="257229"/>
                        <a:pt x="278481" y="259769"/>
                        <a:pt x="287371" y="256594"/>
                      </a:cubicBezTo>
                      <a:cubicBezTo>
                        <a:pt x="291816" y="255324"/>
                        <a:pt x="295626" y="252149"/>
                        <a:pt x="296896" y="247704"/>
                      </a:cubicBezTo>
                      <a:cubicBezTo>
                        <a:pt x="298801" y="242624"/>
                        <a:pt x="296896" y="236909"/>
                        <a:pt x="293086" y="233099"/>
                      </a:cubicBezTo>
                      <a:cubicBezTo>
                        <a:pt x="289276" y="229289"/>
                        <a:pt x="284831" y="226749"/>
                        <a:pt x="279751" y="224209"/>
                      </a:cubicBezTo>
                      <a:cubicBezTo>
                        <a:pt x="285466" y="228019"/>
                        <a:pt x="293721" y="228019"/>
                        <a:pt x="299436" y="223574"/>
                      </a:cubicBezTo>
                      <a:cubicBezTo>
                        <a:pt x="304516" y="219129"/>
                        <a:pt x="306421" y="210874"/>
                        <a:pt x="303881" y="204524"/>
                      </a:cubicBezTo>
                      <a:cubicBezTo>
                        <a:pt x="300706" y="198174"/>
                        <a:pt x="293721" y="194364"/>
                        <a:pt x="286736" y="194999"/>
                      </a:cubicBezTo>
                      <a:cubicBezTo>
                        <a:pt x="294356" y="193094"/>
                        <a:pt x="303246" y="189919"/>
                        <a:pt x="306421" y="182299"/>
                      </a:cubicBezTo>
                      <a:cubicBezTo>
                        <a:pt x="308961" y="176584"/>
                        <a:pt x="307056" y="168964"/>
                        <a:pt x="303246" y="163884"/>
                      </a:cubicBezTo>
                      <a:cubicBezTo>
                        <a:pt x="299436" y="158804"/>
                        <a:pt x="293721" y="154994"/>
                        <a:pt x="287371" y="152454"/>
                      </a:cubicBezTo>
                      <a:cubicBezTo>
                        <a:pt x="261336" y="142294"/>
                        <a:pt x="229586" y="142294"/>
                        <a:pt x="200376" y="1537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3" name="Google Shape;2743;p17"/>
                <p:cNvSpPr/>
                <p:nvPr/>
              </p:nvSpPr>
              <p:spPr>
                <a:xfrm>
                  <a:off x="-2757612" y="2391746"/>
                  <a:ext cx="26571" cy="2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7" h="17574" extrusionOk="0">
                      <a:moveTo>
                        <a:pt x="5178" y="2872"/>
                      </a:moveTo>
                      <a:cubicBezTo>
                        <a:pt x="2003" y="4142"/>
                        <a:pt x="-537" y="7952"/>
                        <a:pt x="98" y="11762"/>
                      </a:cubicBezTo>
                      <a:cubicBezTo>
                        <a:pt x="733" y="15572"/>
                        <a:pt x="4543" y="18112"/>
                        <a:pt x="8353" y="17477"/>
                      </a:cubicBezTo>
                      <a:cubicBezTo>
                        <a:pt x="10258" y="16842"/>
                        <a:pt x="12798" y="15572"/>
                        <a:pt x="14068" y="13667"/>
                      </a:cubicBezTo>
                      <a:cubicBezTo>
                        <a:pt x="15338" y="11762"/>
                        <a:pt x="16608" y="9222"/>
                        <a:pt x="16608" y="6682"/>
                      </a:cubicBezTo>
                      <a:cubicBezTo>
                        <a:pt x="16608" y="4142"/>
                        <a:pt x="15338" y="1602"/>
                        <a:pt x="13433" y="332"/>
                      </a:cubicBezTo>
                      <a:cubicBezTo>
                        <a:pt x="10893" y="-303"/>
                        <a:pt x="8353" y="-303"/>
                        <a:pt x="5178" y="287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4" name="Google Shape;2744;p17"/>
                <p:cNvSpPr/>
                <p:nvPr/>
              </p:nvSpPr>
              <p:spPr>
                <a:xfrm>
                  <a:off x="-2692080" y="2359198"/>
                  <a:ext cx="30530" cy="2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1" h="17760" extrusionOk="0">
                      <a:moveTo>
                        <a:pt x="4862" y="2258"/>
                      </a:moveTo>
                      <a:cubicBezTo>
                        <a:pt x="3592" y="3528"/>
                        <a:pt x="1687" y="5433"/>
                        <a:pt x="1052" y="7338"/>
                      </a:cubicBezTo>
                      <a:cubicBezTo>
                        <a:pt x="-218" y="9243"/>
                        <a:pt x="-218" y="11783"/>
                        <a:pt x="417" y="13688"/>
                      </a:cubicBezTo>
                      <a:cubicBezTo>
                        <a:pt x="1052" y="15593"/>
                        <a:pt x="2957" y="16863"/>
                        <a:pt x="4862" y="17498"/>
                      </a:cubicBezTo>
                      <a:cubicBezTo>
                        <a:pt x="6767" y="18133"/>
                        <a:pt x="8672" y="17498"/>
                        <a:pt x="10577" y="16863"/>
                      </a:cubicBezTo>
                      <a:cubicBezTo>
                        <a:pt x="13752" y="15593"/>
                        <a:pt x="16292" y="13688"/>
                        <a:pt x="17562" y="11148"/>
                      </a:cubicBezTo>
                      <a:cubicBezTo>
                        <a:pt x="18832" y="9243"/>
                        <a:pt x="19467" y="7338"/>
                        <a:pt x="18832" y="5433"/>
                      </a:cubicBezTo>
                      <a:cubicBezTo>
                        <a:pt x="18197" y="2893"/>
                        <a:pt x="15657" y="988"/>
                        <a:pt x="13117" y="353"/>
                      </a:cubicBezTo>
                      <a:cubicBezTo>
                        <a:pt x="9942" y="-282"/>
                        <a:pt x="6767" y="-282"/>
                        <a:pt x="4862" y="225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5" name="Google Shape;2745;p17"/>
                <p:cNvSpPr/>
                <p:nvPr/>
              </p:nvSpPr>
              <p:spPr>
                <a:xfrm>
                  <a:off x="-2706735" y="2444181"/>
                  <a:ext cx="30213" cy="33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3" h="21013" extrusionOk="0">
                      <a:moveTo>
                        <a:pt x="3861" y="4391"/>
                      </a:moveTo>
                      <a:cubicBezTo>
                        <a:pt x="51" y="6931"/>
                        <a:pt x="-1219" y="12646"/>
                        <a:pt x="1321" y="16456"/>
                      </a:cubicBezTo>
                      <a:cubicBezTo>
                        <a:pt x="3861" y="20266"/>
                        <a:pt x="8941" y="22171"/>
                        <a:pt x="12751" y="20266"/>
                      </a:cubicBezTo>
                      <a:cubicBezTo>
                        <a:pt x="15291" y="18996"/>
                        <a:pt x="17196" y="17091"/>
                        <a:pt x="17831" y="14551"/>
                      </a:cubicBezTo>
                      <a:cubicBezTo>
                        <a:pt x="19101" y="12011"/>
                        <a:pt x="19101" y="8836"/>
                        <a:pt x="18466" y="6296"/>
                      </a:cubicBezTo>
                      <a:cubicBezTo>
                        <a:pt x="17831" y="3756"/>
                        <a:pt x="15291" y="1216"/>
                        <a:pt x="12751" y="581"/>
                      </a:cubicBezTo>
                      <a:cubicBezTo>
                        <a:pt x="9576" y="-1324"/>
                        <a:pt x="7671" y="1851"/>
                        <a:pt x="3861" y="439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746" name="Google Shape;2746;p17"/>
          <p:cNvSpPr txBox="1">
            <a:spLocks noGrp="1"/>
          </p:cNvSpPr>
          <p:nvPr>
            <p:ph type="title"/>
          </p:nvPr>
        </p:nvSpPr>
        <p:spPr>
          <a:xfrm>
            <a:off x="1088425" y="3840967"/>
            <a:ext cx="3450300" cy="8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47" name="Google Shape;2747;p17"/>
          <p:cNvSpPr txBox="1">
            <a:spLocks noGrp="1"/>
          </p:cNvSpPr>
          <p:nvPr>
            <p:ph type="subTitle" idx="1"/>
          </p:nvPr>
        </p:nvSpPr>
        <p:spPr>
          <a:xfrm>
            <a:off x="1088425" y="4644000"/>
            <a:ext cx="34503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48" name="Google Shape;2748;p17"/>
          <p:cNvSpPr>
            <a:spLocks noGrp="1"/>
          </p:cNvSpPr>
          <p:nvPr>
            <p:ph type="pic" idx="2"/>
          </p:nvPr>
        </p:nvSpPr>
        <p:spPr>
          <a:xfrm>
            <a:off x="713225" y="723433"/>
            <a:ext cx="4200900" cy="2734800"/>
          </a:xfrm>
          <a:prstGeom prst="plaque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9" name="Google Shape;2749;p17"/>
          <p:cNvSpPr>
            <a:spLocks noGrp="1"/>
          </p:cNvSpPr>
          <p:nvPr>
            <p:ph type="pic" idx="3"/>
          </p:nvPr>
        </p:nvSpPr>
        <p:spPr>
          <a:xfrm>
            <a:off x="5061400" y="723433"/>
            <a:ext cx="3369300" cy="5410800"/>
          </a:xfrm>
          <a:prstGeom prst="plaque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1" name="Google Shape;2751;p18"/>
          <p:cNvGrpSpPr/>
          <p:nvPr/>
        </p:nvGrpSpPr>
        <p:grpSpPr>
          <a:xfrm>
            <a:off x="-497281" y="-529607"/>
            <a:ext cx="10138563" cy="7917217"/>
            <a:chOff x="-497281" y="-397206"/>
            <a:chExt cx="10138563" cy="5937913"/>
          </a:xfrm>
        </p:grpSpPr>
        <p:grpSp>
          <p:nvGrpSpPr>
            <p:cNvPr id="2752" name="Google Shape;2752;p18"/>
            <p:cNvGrpSpPr/>
            <p:nvPr/>
          </p:nvGrpSpPr>
          <p:grpSpPr>
            <a:xfrm>
              <a:off x="-497281" y="-397206"/>
              <a:ext cx="10138563" cy="5937913"/>
              <a:chOff x="-497281" y="-8665770"/>
              <a:chExt cx="10138563" cy="5937913"/>
            </a:xfrm>
          </p:grpSpPr>
          <p:sp>
            <p:nvSpPr>
              <p:cNvPr id="2753" name="Google Shape;2753;p18"/>
              <p:cNvSpPr/>
              <p:nvPr/>
            </p:nvSpPr>
            <p:spPr>
              <a:xfrm>
                <a:off x="1033599" y="-8654092"/>
                <a:ext cx="342490" cy="312831"/>
              </a:xfrm>
              <a:custGeom>
                <a:avLst/>
                <a:gdLst/>
                <a:ahLst/>
                <a:cxnLst/>
                <a:rect l="l" t="t" r="r" b="b"/>
                <a:pathLst>
                  <a:path w="164264" h="150039" extrusionOk="0">
                    <a:moveTo>
                      <a:pt x="76703" y="58599"/>
                    </a:moveTo>
                    <a:cubicBezTo>
                      <a:pt x="72893" y="42089"/>
                      <a:pt x="75433" y="24944"/>
                      <a:pt x="83053" y="9704"/>
                    </a:cubicBezTo>
                    <a:cubicBezTo>
                      <a:pt x="85593" y="4624"/>
                      <a:pt x="90038" y="-1091"/>
                      <a:pt x="95753" y="179"/>
                    </a:cubicBezTo>
                    <a:cubicBezTo>
                      <a:pt x="100198" y="814"/>
                      <a:pt x="102738" y="5259"/>
                      <a:pt x="104643" y="9704"/>
                    </a:cubicBezTo>
                    <a:cubicBezTo>
                      <a:pt x="110993" y="24309"/>
                      <a:pt x="114168" y="40819"/>
                      <a:pt x="112263" y="57329"/>
                    </a:cubicBezTo>
                    <a:cubicBezTo>
                      <a:pt x="121153" y="53519"/>
                      <a:pt x="129408" y="47169"/>
                      <a:pt x="138933" y="43994"/>
                    </a:cubicBezTo>
                    <a:cubicBezTo>
                      <a:pt x="148458" y="41454"/>
                      <a:pt x="160523" y="43994"/>
                      <a:pt x="163698" y="53519"/>
                    </a:cubicBezTo>
                    <a:cubicBezTo>
                      <a:pt x="166238" y="62409"/>
                      <a:pt x="159888" y="71299"/>
                      <a:pt x="151633" y="75744"/>
                    </a:cubicBezTo>
                    <a:cubicBezTo>
                      <a:pt x="144013" y="80189"/>
                      <a:pt x="134488" y="82094"/>
                      <a:pt x="126868" y="87174"/>
                    </a:cubicBezTo>
                    <a:cubicBezTo>
                      <a:pt x="137663" y="95429"/>
                      <a:pt x="146553" y="106224"/>
                      <a:pt x="150998" y="118924"/>
                    </a:cubicBezTo>
                    <a:cubicBezTo>
                      <a:pt x="152268" y="122734"/>
                      <a:pt x="153538" y="127179"/>
                      <a:pt x="152903" y="130989"/>
                    </a:cubicBezTo>
                    <a:cubicBezTo>
                      <a:pt x="152268" y="135434"/>
                      <a:pt x="149728" y="139244"/>
                      <a:pt x="145918" y="140514"/>
                    </a:cubicBezTo>
                    <a:cubicBezTo>
                      <a:pt x="140838" y="142419"/>
                      <a:pt x="135758" y="139879"/>
                      <a:pt x="131313" y="137339"/>
                    </a:cubicBezTo>
                    <a:cubicBezTo>
                      <a:pt x="116708" y="128449"/>
                      <a:pt x="104008" y="115114"/>
                      <a:pt x="96388" y="99874"/>
                    </a:cubicBezTo>
                    <a:cubicBezTo>
                      <a:pt x="94483" y="116384"/>
                      <a:pt x="85593" y="132259"/>
                      <a:pt x="72893" y="142419"/>
                    </a:cubicBezTo>
                    <a:cubicBezTo>
                      <a:pt x="67813" y="146229"/>
                      <a:pt x="62098" y="149404"/>
                      <a:pt x="55748" y="150039"/>
                    </a:cubicBezTo>
                    <a:cubicBezTo>
                      <a:pt x="49398" y="150039"/>
                      <a:pt x="42413" y="146864"/>
                      <a:pt x="40508" y="141149"/>
                    </a:cubicBezTo>
                    <a:cubicBezTo>
                      <a:pt x="38603" y="136069"/>
                      <a:pt x="40508" y="130354"/>
                      <a:pt x="42413" y="124639"/>
                    </a:cubicBezTo>
                    <a:cubicBezTo>
                      <a:pt x="48128" y="110034"/>
                      <a:pt x="57018" y="96699"/>
                      <a:pt x="68448" y="85269"/>
                    </a:cubicBezTo>
                    <a:cubicBezTo>
                      <a:pt x="52573" y="93524"/>
                      <a:pt x="33523" y="96699"/>
                      <a:pt x="15743" y="94159"/>
                    </a:cubicBezTo>
                    <a:cubicBezTo>
                      <a:pt x="9393" y="93524"/>
                      <a:pt x="2408" y="90984"/>
                      <a:pt x="503" y="85269"/>
                    </a:cubicBezTo>
                    <a:cubicBezTo>
                      <a:pt x="-1402" y="79554"/>
                      <a:pt x="2408" y="73839"/>
                      <a:pt x="6853" y="69394"/>
                    </a:cubicBezTo>
                    <a:cubicBezTo>
                      <a:pt x="25268" y="52884"/>
                      <a:pt x="53843" y="49074"/>
                      <a:pt x="76703" y="585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18"/>
              <p:cNvSpPr/>
              <p:nvPr/>
            </p:nvSpPr>
            <p:spPr>
              <a:xfrm>
                <a:off x="871093" y="-8138239"/>
                <a:ext cx="632420" cy="600382"/>
              </a:xfrm>
              <a:custGeom>
                <a:avLst/>
                <a:gdLst/>
                <a:ahLst/>
                <a:cxnLst/>
                <a:rect l="l" t="t" r="r" b="b"/>
                <a:pathLst>
                  <a:path w="303319" h="287953" extrusionOk="0">
                    <a:moveTo>
                      <a:pt x="150869" y="23777"/>
                    </a:moveTo>
                    <a:cubicBezTo>
                      <a:pt x="134360" y="-1623"/>
                      <a:pt x="95625" y="-7973"/>
                      <a:pt x="71494" y="11077"/>
                    </a:cubicBezTo>
                    <a:cubicBezTo>
                      <a:pt x="48000" y="30127"/>
                      <a:pt x="45460" y="69497"/>
                      <a:pt x="66415" y="91086"/>
                    </a:cubicBezTo>
                    <a:cubicBezTo>
                      <a:pt x="38475" y="92357"/>
                      <a:pt x="9265" y="108232"/>
                      <a:pt x="1645" y="134902"/>
                    </a:cubicBezTo>
                    <a:cubicBezTo>
                      <a:pt x="-6610" y="161572"/>
                      <a:pt x="17520" y="195227"/>
                      <a:pt x="44825" y="189511"/>
                    </a:cubicBezTo>
                    <a:cubicBezTo>
                      <a:pt x="23235" y="209197"/>
                      <a:pt x="23870" y="247932"/>
                      <a:pt x="46095" y="266982"/>
                    </a:cubicBezTo>
                    <a:cubicBezTo>
                      <a:pt x="68320" y="286032"/>
                      <a:pt x="106419" y="281586"/>
                      <a:pt x="123565" y="258091"/>
                    </a:cubicBezTo>
                    <a:cubicBezTo>
                      <a:pt x="137535" y="283491"/>
                      <a:pt x="172460" y="295557"/>
                      <a:pt x="198494" y="282857"/>
                    </a:cubicBezTo>
                    <a:cubicBezTo>
                      <a:pt x="224529" y="270157"/>
                      <a:pt x="237865" y="235866"/>
                      <a:pt x="226435" y="209197"/>
                    </a:cubicBezTo>
                    <a:cubicBezTo>
                      <a:pt x="251835" y="219991"/>
                      <a:pt x="284219" y="208561"/>
                      <a:pt x="296919" y="184432"/>
                    </a:cubicBezTo>
                    <a:cubicBezTo>
                      <a:pt x="310255" y="160302"/>
                      <a:pt x="302000" y="127282"/>
                      <a:pt x="279140" y="111407"/>
                    </a:cubicBezTo>
                    <a:cubicBezTo>
                      <a:pt x="295015" y="80927"/>
                      <a:pt x="284219" y="39652"/>
                      <a:pt x="256279" y="20602"/>
                    </a:cubicBezTo>
                    <a:cubicBezTo>
                      <a:pt x="227704" y="916"/>
                      <a:pt x="185794" y="7266"/>
                      <a:pt x="150869" y="237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18"/>
              <p:cNvSpPr/>
              <p:nvPr/>
            </p:nvSpPr>
            <p:spPr>
              <a:xfrm>
                <a:off x="1093609" y="-7930292"/>
                <a:ext cx="174671" cy="180482"/>
              </a:xfrm>
              <a:custGeom>
                <a:avLst/>
                <a:gdLst/>
                <a:ahLst/>
                <a:cxnLst/>
                <a:rect l="l" t="t" r="r" b="b"/>
                <a:pathLst>
                  <a:path w="83775" h="86562" extrusionOk="0">
                    <a:moveTo>
                      <a:pt x="35843" y="2727"/>
                    </a:moveTo>
                    <a:cubicBezTo>
                      <a:pt x="19333" y="9077"/>
                      <a:pt x="4728" y="23046"/>
                      <a:pt x="918" y="40192"/>
                    </a:cubicBezTo>
                    <a:cubicBezTo>
                      <a:pt x="-2892" y="57337"/>
                      <a:pt x="5363" y="77657"/>
                      <a:pt x="21873" y="84007"/>
                    </a:cubicBezTo>
                    <a:cubicBezTo>
                      <a:pt x="35208" y="89722"/>
                      <a:pt x="51718" y="85277"/>
                      <a:pt x="63148" y="76387"/>
                    </a:cubicBezTo>
                    <a:cubicBezTo>
                      <a:pt x="72673" y="68767"/>
                      <a:pt x="80293" y="58607"/>
                      <a:pt x="82833" y="46542"/>
                    </a:cubicBezTo>
                    <a:cubicBezTo>
                      <a:pt x="85373" y="34477"/>
                      <a:pt x="82833" y="21777"/>
                      <a:pt x="74578" y="12252"/>
                    </a:cubicBezTo>
                    <a:cubicBezTo>
                      <a:pt x="67593" y="3362"/>
                      <a:pt x="53623" y="-4258"/>
                      <a:pt x="35843" y="27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18"/>
              <p:cNvSpPr/>
              <p:nvPr/>
            </p:nvSpPr>
            <p:spPr>
              <a:xfrm>
                <a:off x="707961" y="-8198329"/>
                <a:ext cx="83984" cy="81747"/>
              </a:xfrm>
              <a:custGeom>
                <a:avLst/>
                <a:gdLst/>
                <a:ahLst/>
                <a:cxnLst/>
                <a:rect l="l" t="t" r="r" b="b"/>
                <a:pathLst>
                  <a:path w="40280" h="39207" extrusionOk="0">
                    <a:moveTo>
                      <a:pt x="2452" y="29117"/>
                    </a:moveTo>
                    <a:cubicBezTo>
                      <a:pt x="4992" y="34197"/>
                      <a:pt x="10707" y="37372"/>
                      <a:pt x="16422" y="38642"/>
                    </a:cubicBezTo>
                    <a:cubicBezTo>
                      <a:pt x="37377" y="43087"/>
                      <a:pt x="45632" y="20227"/>
                      <a:pt x="36742" y="8162"/>
                    </a:cubicBezTo>
                    <a:cubicBezTo>
                      <a:pt x="31027" y="-93"/>
                      <a:pt x="18327" y="-2633"/>
                      <a:pt x="9437" y="3082"/>
                    </a:cubicBezTo>
                    <a:cubicBezTo>
                      <a:pt x="1817" y="7527"/>
                      <a:pt x="-3263" y="19592"/>
                      <a:pt x="2452" y="291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18"/>
              <p:cNvSpPr/>
              <p:nvPr/>
            </p:nvSpPr>
            <p:spPr>
              <a:xfrm>
                <a:off x="447493" y="-8016980"/>
                <a:ext cx="229842" cy="231016"/>
              </a:xfrm>
              <a:custGeom>
                <a:avLst/>
                <a:gdLst/>
                <a:ahLst/>
                <a:cxnLst/>
                <a:rect l="l" t="t" r="r" b="b"/>
                <a:pathLst>
                  <a:path w="110236" h="110799" extrusionOk="0">
                    <a:moveTo>
                      <a:pt x="27739" y="52581"/>
                    </a:moveTo>
                    <a:cubicBezTo>
                      <a:pt x="-16711" y="16386"/>
                      <a:pt x="15039" y="-15999"/>
                      <a:pt x="46789" y="39246"/>
                    </a:cubicBezTo>
                    <a:cubicBezTo>
                      <a:pt x="60124" y="-18539"/>
                      <a:pt x="111559" y="-9014"/>
                      <a:pt x="67744" y="44961"/>
                    </a:cubicBezTo>
                    <a:cubicBezTo>
                      <a:pt x="121719" y="29721"/>
                      <a:pt x="126799" y="67186"/>
                      <a:pt x="68379" y="68456"/>
                    </a:cubicBezTo>
                    <a:cubicBezTo>
                      <a:pt x="99494" y="115446"/>
                      <a:pt x="69649" y="130051"/>
                      <a:pt x="49329" y="77346"/>
                    </a:cubicBezTo>
                    <a:cubicBezTo>
                      <a:pt x="39169" y="104016"/>
                      <a:pt x="-15441" y="118621"/>
                      <a:pt x="4244" y="79886"/>
                    </a:cubicBezTo>
                    <a:cubicBezTo>
                      <a:pt x="10594" y="68456"/>
                      <a:pt x="22024" y="57026"/>
                      <a:pt x="27739" y="525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8" name="Google Shape;2758;p18"/>
              <p:cNvSpPr/>
              <p:nvPr/>
            </p:nvSpPr>
            <p:spPr>
              <a:xfrm>
                <a:off x="536536" y="-7911708"/>
                <a:ext cx="35768" cy="29519"/>
              </a:xfrm>
              <a:custGeom>
                <a:avLst/>
                <a:gdLst/>
                <a:ahLst/>
                <a:cxnLst/>
                <a:rect l="l" t="t" r="r" b="b"/>
                <a:pathLst>
                  <a:path w="17155" h="14158" extrusionOk="0">
                    <a:moveTo>
                      <a:pt x="3429" y="2064"/>
                    </a:moveTo>
                    <a:cubicBezTo>
                      <a:pt x="-381" y="3334"/>
                      <a:pt x="-1016" y="8414"/>
                      <a:pt x="1524" y="11589"/>
                    </a:cubicBezTo>
                    <a:cubicBezTo>
                      <a:pt x="4064" y="14764"/>
                      <a:pt x="8509" y="14764"/>
                      <a:pt x="12319" y="12859"/>
                    </a:cubicBezTo>
                    <a:cubicBezTo>
                      <a:pt x="16129" y="10954"/>
                      <a:pt x="18034" y="6509"/>
                      <a:pt x="16764" y="2699"/>
                    </a:cubicBezTo>
                    <a:cubicBezTo>
                      <a:pt x="14859" y="-1111"/>
                      <a:pt x="10414" y="-476"/>
                      <a:pt x="3429" y="2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9" name="Google Shape;2759;p18"/>
              <p:cNvSpPr/>
              <p:nvPr/>
            </p:nvSpPr>
            <p:spPr>
              <a:xfrm>
                <a:off x="310316" y="-8499135"/>
                <a:ext cx="179425" cy="425232"/>
              </a:xfrm>
              <a:custGeom>
                <a:avLst/>
                <a:gdLst/>
                <a:ahLst/>
                <a:cxnLst/>
                <a:rect l="l" t="t" r="r" b="b"/>
                <a:pathLst>
                  <a:path w="86055" h="203948" extrusionOk="0">
                    <a:moveTo>
                      <a:pt x="11647" y="203948"/>
                    </a:moveTo>
                    <a:cubicBezTo>
                      <a:pt x="17362" y="203948"/>
                      <a:pt x="22442" y="200138"/>
                      <a:pt x="23712" y="193788"/>
                    </a:cubicBezTo>
                    <a:cubicBezTo>
                      <a:pt x="35777" y="132828"/>
                      <a:pt x="56097" y="73773"/>
                      <a:pt x="84672" y="17893"/>
                    </a:cubicBezTo>
                    <a:cubicBezTo>
                      <a:pt x="87847" y="11543"/>
                      <a:pt x="85307" y="4558"/>
                      <a:pt x="79592" y="1383"/>
                    </a:cubicBezTo>
                    <a:cubicBezTo>
                      <a:pt x="73877" y="-1792"/>
                      <a:pt x="66257" y="748"/>
                      <a:pt x="63082" y="6463"/>
                    </a:cubicBezTo>
                    <a:cubicBezTo>
                      <a:pt x="33872" y="63613"/>
                      <a:pt x="12282" y="125208"/>
                      <a:pt x="217" y="188708"/>
                    </a:cubicBezTo>
                    <a:cubicBezTo>
                      <a:pt x="-1053" y="195693"/>
                      <a:pt x="3392" y="202043"/>
                      <a:pt x="9742" y="203313"/>
                    </a:cubicBezTo>
                    <a:cubicBezTo>
                      <a:pt x="10377" y="203948"/>
                      <a:pt x="11012" y="203948"/>
                      <a:pt x="11647" y="203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0" name="Google Shape;2760;p18"/>
              <p:cNvSpPr/>
              <p:nvPr/>
            </p:nvSpPr>
            <p:spPr>
              <a:xfrm>
                <a:off x="48856" y="-8665770"/>
                <a:ext cx="301754" cy="378799"/>
              </a:xfrm>
              <a:custGeom>
                <a:avLst/>
                <a:gdLst/>
                <a:ahLst/>
                <a:cxnLst/>
                <a:rect l="l" t="t" r="r" b="b"/>
                <a:pathLst>
                  <a:path w="144726" h="181678" extrusionOk="0">
                    <a:moveTo>
                      <a:pt x="144726" y="181678"/>
                    </a:moveTo>
                    <a:cubicBezTo>
                      <a:pt x="133296" y="114368"/>
                      <a:pt x="95196" y="51503"/>
                      <a:pt x="40586" y="10228"/>
                    </a:cubicBezTo>
                    <a:cubicBezTo>
                      <a:pt x="34236" y="5783"/>
                      <a:pt x="27251" y="703"/>
                      <a:pt x="19631" y="68"/>
                    </a:cubicBezTo>
                    <a:cubicBezTo>
                      <a:pt x="12011" y="-567"/>
                      <a:pt x="3121" y="3243"/>
                      <a:pt x="581" y="10863"/>
                    </a:cubicBezTo>
                    <a:cubicBezTo>
                      <a:pt x="-1324" y="16578"/>
                      <a:pt x="1851" y="22293"/>
                      <a:pt x="4391" y="28008"/>
                    </a:cubicBezTo>
                    <a:cubicBezTo>
                      <a:pt x="15186" y="47058"/>
                      <a:pt x="32966" y="62933"/>
                      <a:pt x="53286" y="71823"/>
                    </a:cubicBezTo>
                    <a:cubicBezTo>
                      <a:pt x="40586" y="72458"/>
                      <a:pt x="34236" y="88333"/>
                      <a:pt x="37411" y="99763"/>
                    </a:cubicBezTo>
                    <a:cubicBezTo>
                      <a:pt x="41221" y="111828"/>
                      <a:pt x="51381" y="120083"/>
                      <a:pt x="60906" y="127703"/>
                    </a:cubicBezTo>
                    <a:cubicBezTo>
                      <a:pt x="89481" y="149293"/>
                      <a:pt x="117421" y="170883"/>
                      <a:pt x="144726" y="1816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1" name="Google Shape;2761;p18"/>
              <p:cNvSpPr/>
              <p:nvPr/>
            </p:nvSpPr>
            <p:spPr>
              <a:xfrm>
                <a:off x="-255915" y="-8258225"/>
                <a:ext cx="272389" cy="295135"/>
              </a:xfrm>
              <a:custGeom>
                <a:avLst/>
                <a:gdLst/>
                <a:ahLst/>
                <a:cxnLst/>
                <a:rect l="l" t="t" r="r" b="b"/>
                <a:pathLst>
                  <a:path w="96421" h="104565" extrusionOk="0">
                    <a:moveTo>
                      <a:pt x="68331" y="32847"/>
                    </a:moveTo>
                    <a:cubicBezTo>
                      <a:pt x="76586" y="25227"/>
                      <a:pt x="76586" y="9987"/>
                      <a:pt x="68331" y="3002"/>
                    </a:cubicBezTo>
                    <a:cubicBezTo>
                      <a:pt x="60076" y="-4618"/>
                      <a:pt x="41661" y="3002"/>
                      <a:pt x="41661" y="17607"/>
                    </a:cubicBezTo>
                    <a:cubicBezTo>
                      <a:pt x="27056" y="3002"/>
                      <a:pt x="9276" y="8082"/>
                      <a:pt x="2926" y="18877"/>
                    </a:cubicBezTo>
                    <a:cubicBezTo>
                      <a:pt x="-3424" y="29037"/>
                      <a:pt x="1021" y="44912"/>
                      <a:pt x="11816" y="49992"/>
                    </a:cubicBezTo>
                    <a:cubicBezTo>
                      <a:pt x="6736" y="55072"/>
                      <a:pt x="2926" y="62057"/>
                      <a:pt x="2926" y="69042"/>
                    </a:cubicBezTo>
                    <a:cubicBezTo>
                      <a:pt x="2926" y="76027"/>
                      <a:pt x="6736" y="83647"/>
                      <a:pt x="13086" y="86822"/>
                    </a:cubicBezTo>
                    <a:cubicBezTo>
                      <a:pt x="19436" y="89997"/>
                      <a:pt x="28326" y="87457"/>
                      <a:pt x="32136" y="81107"/>
                    </a:cubicBezTo>
                    <a:cubicBezTo>
                      <a:pt x="28326" y="89362"/>
                      <a:pt x="33406" y="100157"/>
                      <a:pt x="42296" y="103332"/>
                    </a:cubicBezTo>
                    <a:cubicBezTo>
                      <a:pt x="51186" y="106507"/>
                      <a:pt x="61346" y="103332"/>
                      <a:pt x="67696" y="96347"/>
                    </a:cubicBezTo>
                    <a:cubicBezTo>
                      <a:pt x="74046" y="89362"/>
                      <a:pt x="76586" y="80472"/>
                      <a:pt x="77221" y="70947"/>
                    </a:cubicBezTo>
                    <a:cubicBezTo>
                      <a:pt x="77221" y="70947"/>
                      <a:pt x="94366" y="71582"/>
                      <a:pt x="96271" y="51262"/>
                    </a:cubicBezTo>
                    <a:cubicBezTo>
                      <a:pt x="98811" y="31577"/>
                      <a:pt x="68331" y="32847"/>
                      <a:pt x="68331" y="328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2" name="Google Shape;2762;p18"/>
              <p:cNvSpPr/>
              <p:nvPr/>
            </p:nvSpPr>
            <p:spPr>
              <a:xfrm>
                <a:off x="1460291" y="-8285561"/>
                <a:ext cx="45657" cy="44986"/>
              </a:xfrm>
              <a:custGeom>
                <a:avLst/>
                <a:gdLst/>
                <a:ahLst/>
                <a:cxnLst/>
                <a:rect l="l" t="t" r="r" b="b"/>
                <a:pathLst>
                  <a:path w="21898" h="21576" extrusionOk="0">
                    <a:moveTo>
                      <a:pt x="2769" y="18274"/>
                    </a:moveTo>
                    <a:cubicBezTo>
                      <a:pt x="6579" y="22084"/>
                      <a:pt x="13564" y="22719"/>
                      <a:pt x="18009" y="19544"/>
                    </a:cubicBezTo>
                    <a:cubicBezTo>
                      <a:pt x="22454" y="16369"/>
                      <a:pt x="23089" y="8749"/>
                      <a:pt x="19914" y="4304"/>
                    </a:cubicBezTo>
                    <a:cubicBezTo>
                      <a:pt x="16739" y="-141"/>
                      <a:pt x="9754" y="-1411"/>
                      <a:pt x="5309" y="1764"/>
                    </a:cubicBezTo>
                    <a:cubicBezTo>
                      <a:pt x="229" y="4304"/>
                      <a:pt x="-2311" y="12559"/>
                      <a:pt x="2769" y="18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3" name="Google Shape;2763;p18"/>
              <p:cNvSpPr/>
              <p:nvPr/>
            </p:nvSpPr>
            <p:spPr>
              <a:xfrm>
                <a:off x="1954145" y="-8366808"/>
                <a:ext cx="79305" cy="404046"/>
              </a:xfrm>
              <a:custGeom>
                <a:avLst/>
                <a:gdLst/>
                <a:ahLst/>
                <a:cxnLst/>
                <a:rect l="l" t="t" r="r" b="b"/>
                <a:pathLst>
                  <a:path w="38036" h="193787" extrusionOk="0">
                    <a:moveTo>
                      <a:pt x="26782" y="193152"/>
                    </a:moveTo>
                    <a:cubicBezTo>
                      <a:pt x="29957" y="193152"/>
                      <a:pt x="33132" y="190612"/>
                      <a:pt x="33767" y="187437"/>
                    </a:cubicBezTo>
                    <a:cubicBezTo>
                      <a:pt x="43292" y="125842"/>
                      <a:pt x="36942" y="62342"/>
                      <a:pt x="14082" y="4557"/>
                    </a:cubicBezTo>
                    <a:cubicBezTo>
                      <a:pt x="12812" y="747"/>
                      <a:pt x="8367" y="-1158"/>
                      <a:pt x="4557" y="747"/>
                    </a:cubicBezTo>
                    <a:cubicBezTo>
                      <a:pt x="747" y="2017"/>
                      <a:pt x="-1158" y="6462"/>
                      <a:pt x="747" y="10272"/>
                    </a:cubicBezTo>
                    <a:cubicBezTo>
                      <a:pt x="22972" y="66152"/>
                      <a:pt x="29322" y="126477"/>
                      <a:pt x="19797" y="185532"/>
                    </a:cubicBezTo>
                    <a:cubicBezTo>
                      <a:pt x="19162" y="189342"/>
                      <a:pt x="21702" y="193152"/>
                      <a:pt x="25512" y="193787"/>
                    </a:cubicBezTo>
                    <a:cubicBezTo>
                      <a:pt x="26147" y="193152"/>
                      <a:pt x="26147" y="193152"/>
                      <a:pt x="26782" y="1931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4" name="Google Shape;2764;p18"/>
              <p:cNvSpPr/>
              <p:nvPr/>
            </p:nvSpPr>
            <p:spPr>
              <a:xfrm>
                <a:off x="1696088" y="-8608689"/>
                <a:ext cx="327074" cy="312898"/>
              </a:xfrm>
              <a:custGeom>
                <a:avLst/>
                <a:gdLst/>
                <a:ahLst/>
                <a:cxnLst/>
                <a:rect l="l" t="t" r="r" b="b"/>
                <a:pathLst>
                  <a:path w="156870" h="150071" extrusionOk="0">
                    <a:moveTo>
                      <a:pt x="99174" y="23477"/>
                    </a:moveTo>
                    <a:cubicBezTo>
                      <a:pt x="111239" y="14587"/>
                      <a:pt x="130289" y="16492"/>
                      <a:pt x="140449" y="27287"/>
                    </a:cubicBezTo>
                    <a:cubicBezTo>
                      <a:pt x="151244" y="38082"/>
                      <a:pt x="152514" y="56497"/>
                      <a:pt x="142989" y="68562"/>
                    </a:cubicBezTo>
                    <a:cubicBezTo>
                      <a:pt x="153784" y="74912"/>
                      <a:pt x="159499" y="88882"/>
                      <a:pt x="155689" y="100947"/>
                    </a:cubicBezTo>
                    <a:cubicBezTo>
                      <a:pt x="151879" y="113012"/>
                      <a:pt x="138544" y="121267"/>
                      <a:pt x="125844" y="119362"/>
                    </a:cubicBezTo>
                    <a:cubicBezTo>
                      <a:pt x="127114" y="133967"/>
                      <a:pt x="115684" y="147937"/>
                      <a:pt x="101714" y="149842"/>
                    </a:cubicBezTo>
                    <a:cubicBezTo>
                      <a:pt x="87744" y="151747"/>
                      <a:pt x="72504" y="141587"/>
                      <a:pt x="69329" y="127617"/>
                    </a:cubicBezTo>
                    <a:cubicBezTo>
                      <a:pt x="59804" y="137777"/>
                      <a:pt x="42024" y="139047"/>
                      <a:pt x="31229" y="129522"/>
                    </a:cubicBezTo>
                    <a:cubicBezTo>
                      <a:pt x="20434" y="119997"/>
                      <a:pt x="19164" y="102217"/>
                      <a:pt x="28054" y="91422"/>
                    </a:cubicBezTo>
                    <a:cubicBezTo>
                      <a:pt x="17259" y="98407"/>
                      <a:pt x="1384" y="88247"/>
                      <a:pt x="114" y="75547"/>
                    </a:cubicBezTo>
                    <a:cubicBezTo>
                      <a:pt x="-1156" y="62847"/>
                      <a:pt x="8369" y="50782"/>
                      <a:pt x="19799" y="45702"/>
                    </a:cubicBezTo>
                    <a:cubicBezTo>
                      <a:pt x="12814" y="27922"/>
                      <a:pt x="24879" y="5062"/>
                      <a:pt x="43294" y="617"/>
                    </a:cubicBezTo>
                    <a:cubicBezTo>
                      <a:pt x="63614" y="-3193"/>
                      <a:pt x="84569" y="11412"/>
                      <a:pt x="99174" y="234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5" name="Google Shape;2765;p18"/>
              <p:cNvSpPr/>
              <p:nvPr/>
            </p:nvSpPr>
            <p:spPr>
              <a:xfrm>
                <a:off x="1807326" y="-8490445"/>
                <a:ext cx="104755" cy="85543"/>
              </a:xfrm>
              <a:custGeom>
                <a:avLst/>
                <a:gdLst/>
                <a:ahLst/>
                <a:cxnLst/>
                <a:rect l="l" t="t" r="r" b="b"/>
                <a:pathLst>
                  <a:path w="50242" h="41028" extrusionOk="0">
                    <a:moveTo>
                      <a:pt x="27382" y="1658"/>
                    </a:moveTo>
                    <a:cubicBezTo>
                      <a:pt x="32462" y="3563"/>
                      <a:pt x="38177" y="5468"/>
                      <a:pt x="42622" y="9278"/>
                    </a:cubicBezTo>
                    <a:cubicBezTo>
                      <a:pt x="47067" y="13088"/>
                      <a:pt x="50242" y="18168"/>
                      <a:pt x="50242" y="23883"/>
                    </a:cubicBezTo>
                    <a:cubicBezTo>
                      <a:pt x="49607" y="34043"/>
                      <a:pt x="38177" y="40393"/>
                      <a:pt x="28017" y="41028"/>
                    </a:cubicBezTo>
                    <a:cubicBezTo>
                      <a:pt x="19762" y="41028"/>
                      <a:pt x="11507" y="38488"/>
                      <a:pt x="5792" y="32773"/>
                    </a:cubicBezTo>
                    <a:cubicBezTo>
                      <a:pt x="77" y="27058"/>
                      <a:pt x="-1828" y="17533"/>
                      <a:pt x="1982" y="9913"/>
                    </a:cubicBezTo>
                    <a:cubicBezTo>
                      <a:pt x="5792" y="2293"/>
                      <a:pt x="17222" y="-2787"/>
                      <a:pt x="27382" y="16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6" name="Google Shape;2766;p18"/>
              <p:cNvSpPr/>
              <p:nvPr/>
            </p:nvSpPr>
            <p:spPr>
              <a:xfrm>
                <a:off x="3737172" y="-8654092"/>
                <a:ext cx="342490" cy="312831"/>
              </a:xfrm>
              <a:custGeom>
                <a:avLst/>
                <a:gdLst/>
                <a:ahLst/>
                <a:cxnLst/>
                <a:rect l="l" t="t" r="r" b="b"/>
                <a:pathLst>
                  <a:path w="164264" h="150039" extrusionOk="0">
                    <a:moveTo>
                      <a:pt x="76703" y="58599"/>
                    </a:moveTo>
                    <a:cubicBezTo>
                      <a:pt x="72893" y="42089"/>
                      <a:pt x="75433" y="24944"/>
                      <a:pt x="83053" y="9704"/>
                    </a:cubicBezTo>
                    <a:cubicBezTo>
                      <a:pt x="85593" y="4624"/>
                      <a:pt x="90038" y="-1091"/>
                      <a:pt x="95753" y="179"/>
                    </a:cubicBezTo>
                    <a:cubicBezTo>
                      <a:pt x="100198" y="814"/>
                      <a:pt x="102738" y="5259"/>
                      <a:pt x="104643" y="9704"/>
                    </a:cubicBezTo>
                    <a:cubicBezTo>
                      <a:pt x="110993" y="24309"/>
                      <a:pt x="114168" y="40819"/>
                      <a:pt x="112263" y="57329"/>
                    </a:cubicBezTo>
                    <a:cubicBezTo>
                      <a:pt x="121153" y="53519"/>
                      <a:pt x="129408" y="47169"/>
                      <a:pt x="138933" y="43994"/>
                    </a:cubicBezTo>
                    <a:cubicBezTo>
                      <a:pt x="148458" y="41454"/>
                      <a:pt x="160523" y="43994"/>
                      <a:pt x="163698" y="53519"/>
                    </a:cubicBezTo>
                    <a:cubicBezTo>
                      <a:pt x="166238" y="62409"/>
                      <a:pt x="159888" y="71299"/>
                      <a:pt x="151633" y="75744"/>
                    </a:cubicBezTo>
                    <a:cubicBezTo>
                      <a:pt x="144013" y="80189"/>
                      <a:pt x="134488" y="82094"/>
                      <a:pt x="126868" y="87174"/>
                    </a:cubicBezTo>
                    <a:cubicBezTo>
                      <a:pt x="137663" y="95429"/>
                      <a:pt x="146553" y="106224"/>
                      <a:pt x="150998" y="118924"/>
                    </a:cubicBezTo>
                    <a:cubicBezTo>
                      <a:pt x="152268" y="122734"/>
                      <a:pt x="153538" y="127179"/>
                      <a:pt x="152903" y="130989"/>
                    </a:cubicBezTo>
                    <a:cubicBezTo>
                      <a:pt x="152268" y="135434"/>
                      <a:pt x="149728" y="139244"/>
                      <a:pt x="145918" y="140514"/>
                    </a:cubicBezTo>
                    <a:cubicBezTo>
                      <a:pt x="140838" y="142419"/>
                      <a:pt x="135758" y="139879"/>
                      <a:pt x="131313" y="137339"/>
                    </a:cubicBezTo>
                    <a:cubicBezTo>
                      <a:pt x="116708" y="128449"/>
                      <a:pt x="104008" y="115114"/>
                      <a:pt x="96388" y="99874"/>
                    </a:cubicBezTo>
                    <a:cubicBezTo>
                      <a:pt x="94483" y="116384"/>
                      <a:pt x="85593" y="132259"/>
                      <a:pt x="72893" y="142419"/>
                    </a:cubicBezTo>
                    <a:cubicBezTo>
                      <a:pt x="67813" y="146229"/>
                      <a:pt x="62098" y="149404"/>
                      <a:pt x="55748" y="150039"/>
                    </a:cubicBezTo>
                    <a:cubicBezTo>
                      <a:pt x="49398" y="150039"/>
                      <a:pt x="42413" y="146864"/>
                      <a:pt x="40508" y="141149"/>
                    </a:cubicBezTo>
                    <a:cubicBezTo>
                      <a:pt x="38603" y="136069"/>
                      <a:pt x="40508" y="130354"/>
                      <a:pt x="42413" y="124639"/>
                    </a:cubicBezTo>
                    <a:cubicBezTo>
                      <a:pt x="48128" y="110034"/>
                      <a:pt x="57018" y="96699"/>
                      <a:pt x="68448" y="85269"/>
                    </a:cubicBezTo>
                    <a:cubicBezTo>
                      <a:pt x="52573" y="93524"/>
                      <a:pt x="33523" y="96699"/>
                      <a:pt x="15743" y="94159"/>
                    </a:cubicBezTo>
                    <a:cubicBezTo>
                      <a:pt x="9393" y="93524"/>
                      <a:pt x="2408" y="90984"/>
                      <a:pt x="503" y="85269"/>
                    </a:cubicBezTo>
                    <a:cubicBezTo>
                      <a:pt x="-1402" y="79554"/>
                      <a:pt x="2408" y="73839"/>
                      <a:pt x="6853" y="69394"/>
                    </a:cubicBezTo>
                    <a:cubicBezTo>
                      <a:pt x="25268" y="52884"/>
                      <a:pt x="53843" y="49074"/>
                      <a:pt x="76703" y="585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7" name="Google Shape;2767;p18"/>
              <p:cNvSpPr/>
              <p:nvPr/>
            </p:nvSpPr>
            <p:spPr>
              <a:xfrm>
                <a:off x="3574666" y="-8138239"/>
                <a:ext cx="632420" cy="600382"/>
              </a:xfrm>
              <a:custGeom>
                <a:avLst/>
                <a:gdLst/>
                <a:ahLst/>
                <a:cxnLst/>
                <a:rect l="l" t="t" r="r" b="b"/>
                <a:pathLst>
                  <a:path w="303319" h="287953" extrusionOk="0">
                    <a:moveTo>
                      <a:pt x="150869" y="23777"/>
                    </a:moveTo>
                    <a:cubicBezTo>
                      <a:pt x="134360" y="-1623"/>
                      <a:pt x="95625" y="-7973"/>
                      <a:pt x="71494" y="11077"/>
                    </a:cubicBezTo>
                    <a:cubicBezTo>
                      <a:pt x="48000" y="30127"/>
                      <a:pt x="45460" y="69497"/>
                      <a:pt x="66415" y="91086"/>
                    </a:cubicBezTo>
                    <a:cubicBezTo>
                      <a:pt x="38475" y="92357"/>
                      <a:pt x="9265" y="108232"/>
                      <a:pt x="1645" y="134902"/>
                    </a:cubicBezTo>
                    <a:cubicBezTo>
                      <a:pt x="-6610" y="161572"/>
                      <a:pt x="17520" y="195227"/>
                      <a:pt x="44825" y="189511"/>
                    </a:cubicBezTo>
                    <a:cubicBezTo>
                      <a:pt x="23235" y="209197"/>
                      <a:pt x="23870" y="247932"/>
                      <a:pt x="46095" y="266982"/>
                    </a:cubicBezTo>
                    <a:cubicBezTo>
                      <a:pt x="68320" y="286032"/>
                      <a:pt x="106419" y="281586"/>
                      <a:pt x="123565" y="258091"/>
                    </a:cubicBezTo>
                    <a:cubicBezTo>
                      <a:pt x="137535" y="283491"/>
                      <a:pt x="172460" y="295557"/>
                      <a:pt x="198494" y="282857"/>
                    </a:cubicBezTo>
                    <a:cubicBezTo>
                      <a:pt x="224529" y="270157"/>
                      <a:pt x="237865" y="235866"/>
                      <a:pt x="226435" y="209197"/>
                    </a:cubicBezTo>
                    <a:cubicBezTo>
                      <a:pt x="251835" y="219991"/>
                      <a:pt x="284219" y="208561"/>
                      <a:pt x="296919" y="184432"/>
                    </a:cubicBezTo>
                    <a:cubicBezTo>
                      <a:pt x="310255" y="160302"/>
                      <a:pt x="302000" y="127282"/>
                      <a:pt x="279140" y="111407"/>
                    </a:cubicBezTo>
                    <a:cubicBezTo>
                      <a:pt x="295015" y="80927"/>
                      <a:pt x="284219" y="39652"/>
                      <a:pt x="256279" y="20602"/>
                    </a:cubicBezTo>
                    <a:cubicBezTo>
                      <a:pt x="227704" y="916"/>
                      <a:pt x="185794" y="7266"/>
                      <a:pt x="150869" y="237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8" name="Google Shape;2768;p18"/>
              <p:cNvSpPr/>
              <p:nvPr/>
            </p:nvSpPr>
            <p:spPr>
              <a:xfrm>
                <a:off x="3797181" y="-7930292"/>
                <a:ext cx="174671" cy="180482"/>
              </a:xfrm>
              <a:custGeom>
                <a:avLst/>
                <a:gdLst/>
                <a:ahLst/>
                <a:cxnLst/>
                <a:rect l="l" t="t" r="r" b="b"/>
                <a:pathLst>
                  <a:path w="83775" h="86562" extrusionOk="0">
                    <a:moveTo>
                      <a:pt x="35843" y="2727"/>
                    </a:moveTo>
                    <a:cubicBezTo>
                      <a:pt x="19333" y="9077"/>
                      <a:pt x="4728" y="23046"/>
                      <a:pt x="918" y="40192"/>
                    </a:cubicBezTo>
                    <a:cubicBezTo>
                      <a:pt x="-2892" y="57337"/>
                      <a:pt x="5363" y="77657"/>
                      <a:pt x="21873" y="84007"/>
                    </a:cubicBezTo>
                    <a:cubicBezTo>
                      <a:pt x="35208" y="89722"/>
                      <a:pt x="51718" y="85277"/>
                      <a:pt x="63148" y="76387"/>
                    </a:cubicBezTo>
                    <a:cubicBezTo>
                      <a:pt x="72673" y="68767"/>
                      <a:pt x="80293" y="58607"/>
                      <a:pt x="82833" y="46542"/>
                    </a:cubicBezTo>
                    <a:cubicBezTo>
                      <a:pt x="85373" y="34477"/>
                      <a:pt x="82833" y="21777"/>
                      <a:pt x="74578" y="12252"/>
                    </a:cubicBezTo>
                    <a:cubicBezTo>
                      <a:pt x="67593" y="3362"/>
                      <a:pt x="53623" y="-4258"/>
                      <a:pt x="35843" y="27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9" name="Google Shape;2769;p18"/>
              <p:cNvSpPr/>
              <p:nvPr/>
            </p:nvSpPr>
            <p:spPr>
              <a:xfrm>
                <a:off x="3411534" y="-8198329"/>
                <a:ext cx="83984" cy="81747"/>
              </a:xfrm>
              <a:custGeom>
                <a:avLst/>
                <a:gdLst/>
                <a:ahLst/>
                <a:cxnLst/>
                <a:rect l="l" t="t" r="r" b="b"/>
                <a:pathLst>
                  <a:path w="40280" h="39207" extrusionOk="0">
                    <a:moveTo>
                      <a:pt x="2452" y="29117"/>
                    </a:moveTo>
                    <a:cubicBezTo>
                      <a:pt x="4992" y="34197"/>
                      <a:pt x="10707" y="37372"/>
                      <a:pt x="16422" y="38642"/>
                    </a:cubicBezTo>
                    <a:cubicBezTo>
                      <a:pt x="37377" y="43087"/>
                      <a:pt x="45632" y="20227"/>
                      <a:pt x="36742" y="8162"/>
                    </a:cubicBezTo>
                    <a:cubicBezTo>
                      <a:pt x="31027" y="-93"/>
                      <a:pt x="18327" y="-2633"/>
                      <a:pt x="9437" y="3082"/>
                    </a:cubicBezTo>
                    <a:cubicBezTo>
                      <a:pt x="1817" y="7527"/>
                      <a:pt x="-3263" y="19592"/>
                      <a:pt x="2452" y="291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0" name="Google Shape;2770;p18"/>
              <p:cNvSpPr/>
              <p:nvPr/>
            </p:nvSpPr>
            <p:spPr>
              <a:xfrm>
                <a:off x="3151066" y="-8016980"/>
                <a:ext cx="229842" cy="231016"/>
              </a:xfrm>
              <a:custGeom>
                <a:avLst/>
                <a:gdLst/>
                <a:ahLst/>
                <a:cxnLst/>
                <a:rect l="l" t="t" r="r" b="b"/>
                <a:pathLst>
                  <a:path w="110236" h="110799" extrusionOk="0">
                    <a:moveTo>
                      <a:pt x="27739" y="52581"/>
                    </a:moveTo>
                    <a:cubicBezTo>
                      <a:pt x="-16711" y="16386"/>
                      <a:pt x="15039" y="-15999"/>
                      <a:pt x="46789" y="39246"/>
                    </a:cubicBezTo>
                    <a:cubicBezTo>
                      <a:pt x="60124" y="-18539"/>
                      <a:pt x="111559" y="-9014"/>
                      <a:pt x="67744" y="44961"/>
                    </a:cubicBezTo>
                    <a:cubicBezTo>
                      <a:pt x="121719" y="29721"/>
                      <a:pt x="126799" y="67186"/>
                      <a:pt x="68379" y="68456"/>
                    </a:cubicBezTo>
                    <a:cubicBezTo>
                      <a:pt x="99494" y="115446"/>
                      <a:pt x="69649" y="130051"/>
                      <a:pt x="49329" y="77346"/>
                    </a:cubicBezTo>
                    <a:cubicBezTo>
                      <a:pt x="39169" y="104016"/>
                      <a:pt x="-15441" y="118621"/>
                      <a:pt x="4244" y="79886"/>
                    </a:cubicBezTo>
                    <a:cubicBezTo>
                      <a:pt x="10594" y="68456"/>
                      <a:pt x="22024" y="57026"/>
                      <a:pt x="27739" y="525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1" name="Google Shape;2771;p18"/>
              <p:cNvSpPr/>
              <p:nvPr/>
            </p:nvSpPr>
            <p:spPr>
              <a:xfrm>
                <a:off x="3240108" y="-7911708"/>
                <a:ext cx="35768" cy="29519"/>
              </a:xfrm>
              <a:custGeom>
                <a:avLst/>
                <a:gdLst/>
                <a:ahLst/>
                <a:cxnLst/>
                <a:rect l="l" t="t" r="r" b="b"/>
                <a:pathLst>
                  <a:path w="17155" h="14158" extrusionOk="0">
                    <a:moveTo>
                      <a:pt x="3429" y="2064"/>
                    </a:moveTo>
                    <a:cubicBezTo>
                      <a:pt x="-381" y="3334"/>
                      <a:pt x="-1016" y="8414"/>
                      <a:pt x="1524" y="11589"/>
                    </a:cubicBezTo>
                    <a:cubicBezTo>
                      <a:pt x="4064" y="14764"/>
                      <a:pt x="8509" y="14764"/>
                      <a:pt x="12319" y="12859"/>
                    </a:cubicBezTo>
                    <a:cubicBezTo>
                      <a:pt x="16129" y="10954"/>
                      <a:pt x="18034" y="6509"/>
                      <a:pt x="16764" y="2699"/>
                    </a:cubicBezTo>
                    <a:cubicBezTo>
                      <a:pt x="14859" y="-1111"/>
                      <a:pt x="10414" y="-476"/>
                      <a:pt x="3429" y="2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2" name="Google Shape;2772;p18"/>
              <p:cNvSpPr/>
              <p:nvPr/>
            </p:nvSpPr>
            <p:spPr>
              <a:xfrm>
                <a:off x="3013889" y="-8499135"/>
                <a:ext cx="179425" cy="425232"/>
              </a:xfrm>
              <a:custGeom>
                <a:avLst/>
                <a:gdLst/>
                <a:ahLst/>
                <a:cxnLst/>
                <a:rect l="l" t="t" r="r" b="b"/>
                <a:pathLst>
                  <a:path w="86055" h="203948" extrusionOk="0">
                    <a:moveTo>
                      <a:pt x="11647" y="203948"/>
                    </a:moveTo>
                    <a:cubicBezTo>
                      <a:pt x="17362" y="203948"/>
                      <a:pt x="22442" y="200138"/>
                      <a:pt x="23712" y="193788"/>
                    </a:cubicBezTo>
                    <a:cubicBezTo>
                      <a:pt x="35777" y="132828"/>
                      <a:pt x="56097" y="73773"/>
                      <a:pt x="84672" y="17893"/>
                    </a:cubicBezTo>
                    <a:cubicBezTo>
                      <a:pt x="87847" y="11543"/>
                      <a:pt x="85307" y="4558"/>
                      <a:pt x="79592" y="1383"/>
                    </a:cubicBezTo>
                    <a:cubicBezTo>
                      <a:pt x="73877" y="-1792"/>
                      <a:pt x="66257" y="748"/>
                      <a:pt x="63082" y="6463"/>
                    </a:cubicBezTo>
                    <a:cubicBezTo>
                      <a:pt x="33872" y="63613"/>
                      <a:pt x="12282" y="125208"/>
                      <a:pt x="217" y="188708"/>
                    </a:cubicBezTo>
                    <a:cubicBezTo>
                      <a:pt x="-1053" y="195693"/>
                      <a:pt x="3392" y="202043"/>
                      <a:pt x="9742" y="203313"/>
                    </a:cubicBezTo>
                    <a:cubicBezTo>
                      <a:pt x="10377" y="203948"/>
                      <a:pt x="11012" y="203948"/>
                      <a:pt x="11647" y="203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3" name="Google Shape;2773;p18"/>
              <p:cNvSpPr/>
              <p:nvPr/>
            </p:nvSpPr>
            <p:spPr>
              <a:xfrm>
                <a:off x="2752429" y="-8665770"/>
                <a:ext cx="301754" cy="378799"/>
              </a:xfrm>
              <a:custGeom>
                <a:avLst/>
                <a:gdLst/>
                <a:ahLst/>
                <a:cxnLst/>
                <a:rect l="l" t="t" r="r" b="b"/>
                <a:pathLst>
                  <a:path w="144726" h="181678" extrusionOk="0">
                    <a:moveTo>
                      <a:pt x="144726" y="181678"/>
                    </a:moveTo>
                    <a:cubicBezTo>
                      <a:pt x="133296" y="114368"/>
                      <a:pt x="95196" y="51503"/>
                      <a:pt x="40586" y="10228"/>
                    </a:cubicBezTo>
                    <a:cubicBezTo>
                      <a:pt x="34236" y="5783"/>
                      <a:pt x="27251" y="703"/>
                      <a:pt x="19631" y="68"/>
                    </a:cubicBezTo>
                    <a:cubicBezTo>
                      <a:pt x="12011" y="-567"/>
                      <a:pt x="3121" y="3243"/>
                      <a:pt x="581" y="10863"/>
                    </a:cubicBezTo>
                    <a:cubicBezTo>
                      <a:pt x="-1324" y="16578"/>
                      <a:pt x="1851" y="22293"/>
                      <a:pt x="4391" y="28008"/>
                    </a:cubicBezTo>
                    <a:cubicBezTo>
                      <a:pt x="15186" y="47058"/>
                      <a:pt x="32966" y="62933"/>
                      <a:pt x="53286" y="71823"/>
                    </a:cubicBezTo>
                    <a:cubicBezTo>
                      <a:pt x="40586" y="72458"/>
                      <a:pt x="34236" y="88333"/>
                      <a:pt x="37411" y="99763"/>
                    </a:cubicBezTo>
                    <a:cubicBezTo>
                      <a:pt x="41221" y="111828"/>
                      <a:pt x="51381" y="120083"/>
                      <a:pt x="60906" y="127703"/>
                    </a:cubicBezTo>
                    <a:cubicBezTo>
                      <a:pt x="89481" y="149293"/>
                      <a:pt x="117421" y="170883"/>
                      <a:pt x="144726" y="1816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4" name="Google Shape;2774;p18"/>
              <p:cNvSpPr/>
              <p:nvPr/>
            </p:nvSpPr>
            <p:spPr>
              <a:xfrm>
                <a:off x="2447658" y="-8258225"/>
                <a:ext cx="272389" cy="295135"/>
              </a:xfrm>
              <a:custGeom>
                <a:avLst/>
                <a:gdLst/>
                <a:ahLst/>
                <a:cxnLst/>
                <a:rect l="l" t="t" r="r" b="b"/>
                <a:pathLst>
                  <a:path w="96421" h="104565" extrusionOk="0">
                    <a:moveTo>
                      <a:pt x="68331" y="32847"/>
                    </a:moveTo>
                    <a:cubicBezTo>
                      <a:pt x="76586" y="25227"/>
                      <a:pt x="76586" y="9987"/>
                      <a:pt x="68331" y="3002"/>
                    </a:cubicBezTo>
                    <a:cubicBezTo>
                      <a:pt x="60076" y="-4618"/>
                      <a:pt x="41661" y="3002"/>
                      <a:pt x="41661" y="17607"/>
                    </a:cubicBezTo>
                    <a:cubicBezTo>
                      <a:pt x="27056" y="3002"/>
                      <a:pt x="9276" y="8082"/>
                      <a:pt x="2926" y="18877"/>
                    </a:cubicBezTo>
                    <a:cubicBezTo>
                      <a:pt x="-3424" y="29037"/>
                      <a:pt x="1021" y="44912"/>
                      <a:pt x="11816" y="49992"/>
                    </a:cubicBezTo>
                    <a:cubicBezTo>
                      <a:pt x="6736" y="55072"/>
                      <a:pt x="2926" y="62057"/>
                      <a:pt x="2926" y="69042"/>
                    </a:cubicBezTo>
                    <a:cubicBezTo>
                      <a:pt x="2926" y="76027"/>
                      <a:pt x="6736" y="83647"/>
                      <a:pt x="13086" y="86822"/>
                    </a:cubicBezTo>
                    <a:cubicBezTo>
                      <a:pt x="19436" y="89997"/>
                      <a:pt x="28326" y="87457"/>
                      <a:pt x="32136" y="81107"/>
                    </a:cubicBezTo>
                    <a:cubicBezTo>
                      <a:pt x="28326" y="89362"/>
                      <a:pt x="33406" y="100157"/>
                      <a:pt x="42296" y="103332"/>
                    </a:cubicBezTo>
                    <a:cubicBezTo>
                      <a:pt x="51186" y="106507"/>
                      <a:pt x="61346" y="103332"/>
                      <a:pt x="67696" y="96347"/>
                    </a:cubicBezTo>
                    <a:cubicBezTo>
                      <a:pt x="74046" y="89362"/>
                      <a:pt x="76586" y="80472"/>
                      <a:pt x="77221" y="70947"/>
                    </a:cubicBezTo>
                    <a:cubicBezTo>
                      <a:pt x="77221" y="70947"/>
                      <a:pt x="94366" y="71582"/>
                      <a:pt x="96271" y="51262"/>
                    </a:cubicBezTo>
                    <a:cubicBezTo>
                      <a:pt x="98811" y="31577"/>
                      <a:pt x="68331" y="32847"/>
                      <a:pt x="68331" y="328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5" name="Google Shape;2775;p18"/>
              <p:cNvSpPr/>
              <p:nvPr/>
            </p:nvSpPr>
            <p:spPr>
              <a:xfrm>
                <a:off x="2529754" y="-8155242"/>
                <a:ext cx="87753" cy="87368"/>
              </a:xfrm>
              <a:custGeom>
                <a:avLst/>
                <a:gdLst/>
                <a:ahLst/>
                <a:cxnLst/>
                <a:rect l="l" t="t" r="r" b="b"/>
                <a:pathLst>
                  <a:path w="31063" h="30954" extrusionOk="0">
                    <a:moveTo>
                      <a:pt x="20849" y="2735"/>
                    </a:moveTo>
                    <a:cubicBezTo>
                      <a:pt x="25929" y="6545"/>
                      <a:pt x="31010" y="10990"/>
                      <a:pt x="31010" y="17340"/>
                    </a:cubicBezTo>
                    <a:cubicBezTo>
                      <a:pt x="31645" y="23690"/>
                      <a:pt x="26565" y="29405"/>
                      <a:pt x="20215" y="30675"/>
                    </a:cubicBezTo>
                    <a:cubicBezTo>
                      <a:pt x="13865" y="31945"/>
                      <a:pt x="7515" y="28770"/>
                      <a:pt x="3704" y="23690"/>
                    </a:cubicBezTo>
                    <a:cubicBezTo>
                      <a:pt x="-105" y="18610"/>
                      <a:pt x="-1376" y="11625"/>
                      <a:pt x="1799" y="5910"/>
                    </a:cubicBezTo>
                    <a:cubicBezTo>
                      <a:pt x="4974" y="195"/>
                      <a:pt x="14499" y="-2345"/>
                      <a:pt x="20849" y="27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6" name="Google Shape;2776;p18"/>
              <p:cNvSpPr/>
              <p:nvPr/>
            </p:nvSpPr>
            <p:spPr>
              <a:xfrm>
                <a:off x="2580789" y="-7921965"/>
                <a:ext cx="63042" cy="340430"/>
              </a:xfrm>
              <a:custGeom>
                <a:avLst/>
                <a:gdLst/>
                <a:ahLst/>
                <a:cxnLst/>
                <a:rect l="l" t="t" r="r" b="b"/>
                <a:pathLst>
                  <a:path w="30236" h="163276" extrusionOk="0">
                    <a:moveTo>
                      <a:pt x="6742" y="0"/>
                    </a:moveTo>
                    <a:cubicBezTo>
                      <a:pt x="6107" y="0"/>
                      <a:pt x="5472" y="0"/>
                      <a:pt x="4837" y="0"/>
                    </a:cubicBezTo>
                    <a:cubicBezTo>
                      <a:pt x="1027" y="1270"/>
                      <a:pt x="-878" y="5080"/>
                      <a:pt x="392" y="8255"/>
                    </a:cubicBezTo>
                    <a:cubicBezTo>
                      <a:pt x="14997" y="55245"/>
                      <a:pt x="20077" y="106680"/>
                      <a:pt x="14997" y="155575"/>
                    </a:cubicBezTo>
                    <a:cubicBezTo>
                      <a:pt x="14362" y="159385"/>
                      <a:pt x="17537" y="162560"/>
                      <a:pt x="20712" y="163195"/>
                    </a:cubicBezTo>
                    <a:cubicBezTo>
                      <a:pt x="23887" y="163830"/>
                      <a:pt x="27697" y="160655"/>
                      <a:pt x="28332" y="157480"/>
                    </a:cubicBezTo>
                    <a:cubicBezTo>
                      <a:pt x="33412" y="106680"/>
                      <a:pt x="28332" y="53340"/>
                      <a:pt x="13092" y="4445"/>
                    </a:cubicBezTo>
                    <a:cubicBezTo>
                      <a:pt x="12457" y="1905"/>
                      <a:pt x="9917" y="0"/>
                      <a:pt x="67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7" name="Google Shape;2777;p18"/>
              <p:cNvSpPr/>
              <p:nvPr/>
            </p:nvSpPr>
            <p:spPr>
              <a:xfrm>
                <a:off x="2309498" y="-8384907"/>
                <a:ext cx="82931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39775" h="39796" extrusionOk="0">
                    <a:moveTo>
                      <a:pt x="5473" y="33562"/>
                    </a:moveTo>
                    <a:cubicBezTo>
                      <a:pt x="12458" y="41182"/>
                      <a:pt x="25158" y="41817"/>
                      <a:pt x="32778" y="35467"/>
                    </a:cubicBezTo>
                    <a:cubicBezTo>
                      <a:pt x="40398" y="29117"/>
                      <a:pt x="42303" y="16417"/>
                      <a:pt x="35953" y="8162"/>
                    </a:cubicBezTo>
                    <a:cubicBezTo>
                      <a:pt x="30238" y="-93"/>
                      <a:pt x="17538" y="-2633"/>
                      <a:pt x="8648" y="3082"/>
                    </a:cubicBezTo>
                    <a:cubicBezTo>
                      <a:pt x="1028" y="8797"/>
                      <a:pt x="-4687" y="22767"/>
                      <a:pt x="5473" y="335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8" name="Google Shape;2778;p18"/>
              <p:cNvSpPr/>
              <p:nvPr/>
            </p:nvSpPr>
            <p:spPr>
              <a:xfrm>
                <a:off x="4163864" y="-8285561"/>
                <a:ext cx="45657" cy="44986"/>
              </a:xfrm>
              <a:custGeom>
                <a:avLst/>
                <a:gdLst/>
                <a:ahLst/>
                <a:cxnLst/>
                <a:rect l="l" t="t" r="r" b="b"/>
                <a:pathLst>
                  <a:path w="21898" h="21576" extrusionOk="0">
                    <a:moveTo>
                      <a:pt x="2769" y="18274"/>
                    </a:moveTo>
                    <a:cubicBezTo>
                      <a:pt x="6579" y="22084"/>
                      <a:pt x="13564" y="22719"/>
                      <a:pt x="18009" y="19544"/>
                    </a:cubicBezTo>
                    <a:cubicBezTo>
                      <a:pt x="22454" y="16369"/>
                      <a:pt x="23089" y="8749"/>
                      <a:pt x="19914" y="4304"/>
                    </a:cubicBezTo>
                    <a:cubicBezTo>
                      <a:pt x="16739" y="-141"/>
                      <a:pt x="9754" y="-1411"/>
                      <a:pt x="5309" y="1764"/>
                    </a:cubicBezTo>
                    <a:cubicBezTo>
                      <a:pt x="229" y="4304"/>
                      <a:pt x="-2311" y="12559"/>
                      <a:pt x="2769" y="18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9" name="Google Shape;2779;p18"/>
              <p:cNvSpPr/>
              <p:nvPr/>
            </p:nvSpPr>
            <p:spPr>
              <a:xfrm>
                <a:off x="4657718" y="-8366808"/>
                <a:ext cx="79305" cy="404046"/>
              </a:xfrm>
              <a:custGeom>
                <a:avLst/>
                <a:gdLst/>
                <a:ahLst/>
                <a:cxnLst/>
                <a:rect l="l" t="t" r="r" b="b"/>
                <a:pathLst>
                  <a:path w="38036" h="193787" extrusionOk="0">
                    <a:moveTo>
                      <a:pt x="26782" y="193152"/>
                    </a:moveTo>
                    <a:cubicBezTo>
                      <a:pt x="29957" y="193152"/>
                      <a:pt x="33132" y="190612"/>
                      <a:pt x="33767" y="187437"/>
                    </a:cubicBezTo>
                    <a:cubicBezTo>
                      <a:pt x="43292" y="125842"/>
                      <a:pt x="36942" y="62342"/>
                      <a:pt x="14082" y="4557"/>
                    </a:cubicBezTo>
                    <a:cubicBezTo>
                      <a:pt x="12812" y="747"/>
                      <a:pt x="8367" y="-1158"/>
                      <a:pt x="4557" y="747"/>
                    </a:cubicBezTo>
                    <a:cubicBezTo>
                      <a:pt x="747" y="2017"/>
                      <a:pt x="-1158" y="6462"/>
                      <a:pt x="747" y="10272"/>
                    </a:cubicBezTo>
                    <a:cubicBezTo>
                      <a:pt x="22972" y="66152"/>
                      <a:pt x="29322" y="126477"/>
                      <a:pt x="19797" y="185532"/>
                    </a:cubicBezTo>
                    <a:cubicBezTo>
                      <a:pt x="19162" y="189342"/>
                      <a:pt x="21702" y="193152"/>
                      <a:pt x="25512" y="193787"/>
                    </a:cubicBezTo>
                    <a:cubicBezTo>
                      <a:pt x="26147" y="193152"/>
                      <a:pt x="26147" y="193152"/>
                      <a:pt x="26782" y="1931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0" name="Google Shape;2780;p18"/>
              <p:cNvSpPr/>
              <p:nvPr/>
            </p:nvSpPr>
            <p:spPr>
              <a:xfrm>
                <a:off x="4399661" y="-8608689"/>
                <a:ext cx="327074" cy="312898"/>
              </a:xfrm>
              <a:custGeom>
                <a:avLst/>
                <a:gdLst/>
                <a:ahLst/>
                <a:cxnLst/>
                <a:rect l="l" t="t" r="r" b="b"/>
                <a:pathLst>
                  <a:path w="156870" h="150071" extrusionOk="0">
                    <a:moveTo>
                      <a:pt x="99174" y="23477"/>
                    </a:moveTo>
                    <a:cubicBezTo>
                      <a:pt x="111239" y="14587"/>
                      <a:pt x="130289" y="16492"/>
                      <a:pt x="140449" y="27287"/>
                    </a:cubicBezTo>
                    <a:cubicBezTo>
                      <a:pt x="151244" y="38082"/>
                      <a:pt x="152514" y="56497"/>
                      <a:pt x="142989" y="68562"/>
                    </a:cubicBezTo>
                    <a:cubicBezTo>
                      <a:pt x="153784" y="74912"/>
                      <a:pt x="159499" y="88882"/>
                      <a:pt x="155689" y="100947"/>
                    </a:cubicBezTo>
                    <a:cubicBezTo>
                      <a:pt x="151879" y="113012"/>
                      <a:pt x="138544" y="121267"/>
                      <a:pt x="125844" y="119362"/>
                    </a:cubicBezTo>
                    <a:cubicBezTo>
                      <a:pt x="127114" y="133967"/>
                      <a:pt x="115684" y="147937"/>
                      <a:pt x="101714" y="149842"/>
                    </a:cubicBezTo>
                    <a:cubicBezTo>
                      <a:pt x="87744" y="151747"/>
                      <a:pt x="72504" y="141587"/>
                      <a:pt x="69329" y="127617"/>
                    </a:cubicBezTo>
                    <a:cubicBezTo>
                      <a:pt x="59804" y="137777"/>
                      <a:pt x="42024" y="139047"/>
                      <a:pt x="31229" y="129522"/>
                    </a:cubicBezTo>
                    <a:cubicBezTo>
                      <a:pt x="20434" y="119997"/>
                      <a:pt x="19164" y="102217"/>
                      <a:pt x="28054" y="91422"/>
                    </a:cubicBezTo>
                    <a:cubicBezTo>
                      <a:pt x="17259" y="98407"/>
                      <a:pt x="1384" y="88247"/>
                      <a:pt x="114" y="75547"/>
                    </a:cubicBezTo>
                    <a:cubicBezTo>
                      <a:pt x="-1156" y="62847"/>
                      <a:pt x="8369" y="50782"/>
                      <a:pt x="19799" y="45702"/>
                    </a:cubicBezTo>
                    <a:cubicBezTo>
                      <a:pt x="12814" y="27922"/>
                      <a:pt x="24879" y="5062"/>
                      <a:pt x="43294" y="617"/>
                    </a:cubicBezTo>
                    <a:cubicBezTo>
                      <a:pt x="63614" y="-3193"/>
                      <a:pt x="84569" y="11412"/>
                      <a:pt x="99174" y="234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1" name="Google Shape;2781;p18"/>
              <p:cNvSpPr/>
              <p:nvPr/>
            </p:nvSpPr>
            <p:spPr>
              <a:xfrm>
                <a:off x="4510898" y="-8490445"/>
                <a:ext cx="104755" cy="85543"/>
              </a:xfrm>
              <a:custGeom>
                <a:avLst/>
                <a:gdLst/>
                <a:ahLst/>
                <a:cxnLst/>
                <a:rect l="l" t="t" r="r" b="b"/>
                <a:pathLst>
                  <a:path w="50242" h="41028" extrusionOk="0">
                    <a:moveTo>
                      <a:pt x="27382" y="1658"/>
                    </a:moveTo>
                    <a:cubicBezTo>
                      <a:pt x="32462" y="3563"/>
                      <a:pt x="38177" y="5468"/>
                      <a:pt x="42622" y="9278"/>
                    </a:cubicBezTo>
                    <a:cubicBezTo>
                      <a:pt x="47067" y="13088"/>
                      <a:pt x="50242" y="18168"/>
                      <a:pt x="50242" y="23883"/>
                    </a:cubicBezTo>
                    <a:cubicBezTo>
                      <a:pt x="49607" y="34043"/>
                      <a:pt x="38177" y="40393"/>
                      <a:pt x="28017" y="41028"/>
                    </a:cubicBezTo>
                    <a:cubicBezTo>
                      <a:pt x="19762" y="41028"/>
                      <a:pt x="11507" y="38488"/>
                      <a:pt x="5792" y="32773"/>
                    </a:cubicBezTo>
                    <a:cubicBezTo>
                      <a:pt x="77" y="27058"/>
                      <a:pt x="-1828" y="17533"/>
                      <a:pt x="1982" y="9913"/>
                    </a:cubicBezTo>
                    <a:cubicBezTo>
                      <a:pt x="5792" y="2293"/>
                      <a:pt x="17222" y="-2787"/>
                      <a:pt x="27382" y="16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2" name="Google Shape;2782;p18"/>
              <p:cNvSpPr/>
              <p:nvPr/>
            </p:nvSpPr>
            <p:spPr>
              <a:xfrm>
                <a:off x="6278238" y="-8138239"/>
                <a:ext cx="632420" cy="600382"/>
              </a:xfrm>
              <a:custGeom>
                <a:avLst/>
                <a:gdLst/>
                <a:ahLst/>
                <a:cxnLst/>
                <a:rect l="l" t="t" r="r" b="b"/>
                <a:pathLst>
                  <a:path w="303319" h="287953" extrusionOk="0">
                    <a:moveTo>
                      <a:pt x="150869" y="23777"/>
                    </a:moveTo>
                    <a:cubicBezTo>
                      <a:pt x="134360" y="-1623"/>
                      <a:pt x="95625" y="-7973"/>
                      <a:pt x="71494" y="11077"/>
                    </a:cubicBezTo>
                    <a:cubicBezTo>
                      <a:pt x="48000" y="30127"/>
                      <a:pt x="45460" y="69497"/>
                      <a:pt x="66415" y="91086"/>
                    </a:cubicBezTo>
                    <a:cubicBezTo>
                      <a:pt x="38475" y="92357"/>
                      <a:pt x="9265" y="108232"/>
                      <a:pt x="1645" y="134902"/>
                    </a:cubicBezTo>
                    <a:cubicBezTo>
                      <a:pt x="-6610" y="161572"/>
                      <a:pt x="17520" y="195227"/>
                      <a:pt x="44825" y="189511"/>
                    </a:cubicBezTo>
                    <a:cubicBezTo>
                      <a:pt x="23235" y="209197"/>
                      <a:pt x="23870" y="247932"/>
                      <a:pt x="46095" y="266982"/>
                    </a:cubicBezTo>
                    <a:cubicBezTo>
                      <a:pt x="68320" y="286032"/>
                      <a:pt x="106419" y="281586"/>
                      <a:pt x="123565" y="258091"/>
                    </a:cubicBezTo>
                    <a:cubicBezTo>
                      <a:pt x="137535" y="283491"/>
                      <a:pt x="172460" y="295557"/>
                      <a:pt x="198494" y="282857"/>
                    </a:cubicBezTo>
                    <a:cubicBezTo>
                      <a:pt x="224529" y="270157"/>
                      <a:pt x="237865" y="235866"/>
                      <a:pt x="226435" y="209197"/>
                    </a:cubicBezTo>
                    <a:cubicBezTo>
                      <a:pt x="251835" y="219991"/>
                      <a:pt x="284219" y="208561"/>
                      <a:pt x="296919" y="184432"/>
                    </a:cubicBezTo>
                    <a:cubicBezTo>
                      <a:pt x="310255" y="160302"/>
                      <a:pt x="302000" y="127282"/>
                      <a:pt x="279140" y="111407"/>
                    </a:cubicBezTo>
                    <a:cubicBezTo>
                      <a:pt x="295015" y="80927"/>
                      <a:pt x="284219" y="39652"/>
                      <a:pt x="256279" y="20602"/>
                    </a:cubicBezTo>
                    <a:cubicBezTo>
                      <a:pt x="227704" y="916"/>
                      <a:pt x="185794" y="7266"/>
                      <a:pt x="150869" y="237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3" name="Google Shape;2783;p18"/>
              <p:cNvSpPr/>
              <p:nvPr/>
            </p:nvSpPr>
            <p:spPr>
              <a:xfrm>
                <a:off x="6500754" y="-7930292"/>
                <a:ext cx="174671" cy="180482"/>
              </a:xfrm>
              <a:custGeom>
                <a:avLst/>
                <a:gdLst/>
                <a:ahLst/>
                <a:cxnLst/>
                <a:rect l="l" t="t" r="r" b="b"/>
                <a:pathLst>
                  <a:path w="83775" h="86562" extrusionOk="0">
                    <a:moveTo>
                      <a:pt x="35843" y="2727"/>
                    </a:moveTo>
                    <a:cubicBezTo>
                      <a:pt x="19333" y="9077"/>
                      <a:pt x="4728" y="23046"/>
                      <a:pt x="918" y="40192"/>
                    </a:cubicBezTo>
                    <a:cubicBezTo>
                      <a:pt x="-2892" y="57337"/>
                      <a:pt x="5363" y="77657"/>
                      <a:pt x="21873" y="84007"/>
                    </a:cubicBezTo>
                    <a:cubicBezTo>
                      <a:pt x="35208" y="89722"/>
                      <a:pt x="51718" y="85277"/>
                      <a:pt x="63148" y="76387"/>
                    </a:cubicBezTo>
                    <a:cubicBezTo>
                      <a:pt x="72673" y="68767"/>
                      <a:pt x="80293" y="58607"/>
                      <a:pt x="82833" y="46542"/>
                    </a:cubicBezTo>
                    <a:cubicBezTo>
                      <a:pt x="85373" y="34477"/>
                      <a:pt x="82833" y="21777"/>
                      <a:pt x="74578" y="12252"/>
                    </a:cubicBezTo>
                    <a:cubicBezTo>
                      <a:pt x="67593" y="3362"/>
                      <a:pt x="53623" y="-4258"/>
                      <a:pt x="35843" y="27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4" name="Google Shape;2784;p18"/>
              <p:cNvSpPr/>
              <p:nvPr/>
            </p:nvSpPr>
            <p:spPr>
              <a:xfrm>
                <a:off x="6115107" y="-8198329"/>
                <a:ext cx="83984" cy="81747"/>
              </a:xfrm>
              <a:custGeom>
                <a:avLst/>
                <a:gdLst/>
                <a:ahLst/>
                <a:cxnLst/>
                <a:rect l="l" t="t" r="r" b="b"/>
                <a:pathLst>
                  <a:path w="40280" h="39207" extrusionOk="0">
                    <a:moveTo>
                      <a:pt x="2452" y="29117"/>
                    </a:moveTo>
                    <a:cubicBezTo>
                      <a:pt x="4992" y="34197"/>
                      <a:pt x="10707" y="37372"/>
                      <a:pt x="16422" y="38642"/>
                    </a:cubicBezTo>
                    <a:cubicBezTo>
                      <a:pt x="37377" y="43087"/>
                      <a:pt x="45632" y="20227"/>
                      <a:pt x="36742" y="8162"/>
                    </a:cubicBezTo>
                    <a:cubicBezTo>
                      <a:pt x="31027" y="-93"/>
                      <a:pt x="18327" y="-2633"/>
                      <a:pt x="9437" y="3082"/>
                    </a:cubicBezTo>
                    <a:cubicBezTo>
                      <a:pt x="1817" y="7527"/>
                      <a:pt x="-3263" y="19592"/>
                      <a:pt x="2452" y="291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5" name="Google Shape;2785;p18"/>
              <p:cNvSpPr/>
              <p:nvPr/>
            </p:nvSpPr>
            <p:spPr>
              <a:xfrm>
                <a:off x="5854639" y="-8016980"/>
                <a:ext cx="229842" cy="231016"/>
              </a:xfrm>
              <a:custGeom>
                <a:avLst/>
                <a:gdLst/>
                <a:ahLst/>
                <a:cxnLst/>
                <a:rect l="l" t="t" r="r" b="b"/>
                <a:pathLst>
                  <a:path w="110236" h="110799" extrusionOk="0">
                    <a:moveTo>
                      <a:pt x="27739" y="52581"/>
                    </a:moveTo>
                    <a:cubicBezTo>
                      <a:pt x="-16711" y="16386"/>
                      <a:pt x="15039" y="-15999"/>
                      <a:pt x="46789" y="39246"/>
                    </a:cubicBezTo>
                    <a:cubicBezTo>
                      <a:pt x="60124" y="-18539"/>
                      <a:pt x="111559" y="-9014"/>
                      <a:pt x="67744" y="44961"/>
                    </a:cubicBezTo>
                    <a:cubicBezTo>
                      <a:pt x="121719" y="29721"/>
                      <a:pt x="126799" y="67186"/>
                      <a:pt x="68379" y="68456"/>
                    </a:cubicBezTo>
                    <a:cubicBezTo>
                      <a:pt x="99494" y="115446"/>
                      <a:pt x="69649" y="130051"/>
                      <a:pt x="49329" y="77346"/>
                    </a:cubicBezTo>
                    <a:cubicBezTo>
                      <a:pt x="39169" y="104016"/>
                      <a:pt x="-15441" y="118621"/>
                      <a:pt x="4244" y="79886"/>
                    </a:cubicBezTo>
                    <a:cubicBezTo>
                      <a:pt x="10594" y="68456"/>
                      <a:pt x="22024" y="57026"/>
                      <a:pt x="27739" y="525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6" name="Google Shape;2786;p18"/>
              <p:cNvSpPr/>
              <p:nvPr/>
            </p:nvSpPr>
            <p:spPr>
              <a:xfrm>
                <a:off x="5943681" y="-7911708"/>
                <a:ext cx="35768" cy="29519"/>
              </a:xfrm>
              <a:custGeom>
                <a:avLst/>
                <a:gdLst/>
                <a:ahLst/>
                <a:cxnLst/>
                <a:rect l="l" t="t" r="r" b="b"/>
                <a:pathLst>
                  <a:path w="17155" h="14158" extrusionOk="0">
                    <a:moveTo>
                      <a:pt x="3429" y="2064"/>
                    </a:moveTo>
                    <a:cubicBezTo>
                      <a:pt x="-381" y="3334"/>
                      <a:pt x="-1016" y="8414"/>
                      <a:pt x="1524" y="11589"/>
                    </a:cubicBezTo>
                    <a:cubicBezTo>
                      <a:pt x="4064" y="14764"/>
                      <a:pt x="8509" y="14764"/>
                      <a:pt x="12319" y="12859"/>
                    </a:cubicBezTo>
                    <a:cubicBezTo>
                      <a:pt x="16129" y="10954"/>
                      <a:pt x="18034" y="6509"/>
                      <a:pt x="16764" y="2699"/>
                    </a:cubicBezTo>
                    <a:cubicBezTo>
                      <a:pt x="14859" y="-1111"/>
                      <a:pt x="10414" y="-476"/>
                      <a:pt x="3429" y="2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7" name="Google Shape;2787;p18"/>
              <p:cNvSpPr/>
              <p:nvPr/>
            </p:nvSpPr>
            <p:spPr>
              <a:xfrm>
                <a:off x="5717462" y="-8499135"/>
                <a:ext cx="179425" cy="425232"/>
              </a:xfrm>
              <a:custGeom>
                <a:avLst/>
                <a:gdLst/>
                <a:ahLst/>
                <a:cxnLst/>
                <a:rect l="l" t="t" r="r" b="b"/>
                <a:pathLst>
                  <a:path w="86055" h="203948" extrusionOk="0">
                    <a:moveTo>
                      <a:pt x="11647" y="203948"/>
                    </a:moveTo>
                    <a:cubicBezTo>
                      <a:pt x="17362" y="203948"/>
                      <a:pt x="22442" y="200138"/>
                      <a:pt x="23712" y="193788"/>
                    </a:cubicBezTo>
                    <a:cubicBezTo>
                      <a:pt x="35777" y="132828"/>
                      <a:pt x="56097" y="73773"/>
                      <a:pt x="84672" y="17893"/>
                    </a:cubicBezTo>
                    <a:cubicBezTo>
                      <a:pt x="87847" y="11543"/>
                      <a:pt x="85307" y="4558"/>
                      <a:pt x="79592" y="1383"/>
                    </a:cubicBezTo>
                    <a:cubicBezTo>
                      <a:pt x="73877" y="-1792"/>
                      <a:pt x="66257" y="748"/>
                      <a:pt x="63082" y="6463"/>
                    </a:cubicBezTo>
                    <a:cubicBezTo>
                      <a:pt x="33872" y="63613"/>
                      <a:pt x="12282" y="125208"/>
                      <a:pt x="217" y="188708"/>
                    </a:cubicBezTo>
                    <a:cubicBezTo>
                      <a:pt x="-1053" y="195693"/>
                      <a:pt x="3392" y="202043"/>
                      <a:pt x="9742" y="203313"/>
                    </a:cubicBezTo>
                    <a:cubicBezTo>
                      <a:pt x="10377" y="203948"/>
                      <a:pt x="11012" y="203948"/>
                      <a:pt x="11647" y="203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8" name="Google Shape;2788;p18"/>
              <p:cNvSpPr/>
              <p:nvPr/>
            </p:nvSpPr>
            <p:spPr>
              <a:xfrm>
                <a:off x="5456002" y="-8665770"/>
                <a:ext cx="301754" cy="378799"/>
              </a:xfrm>
              <a:custGeom>
                <a:avLst/>
                <a:gdLst/>
                <a:ahLst/>
                <a:cxnLst/>
                <a:rect l="l" t="t" r="r" b="b"/>
                <a:pathLst>
                  <a:path w="144726" h="181678" extrusionOk="0">
                    <a:moveTo>
                      <a:pt x="144726" y="181678"/>
                    </a:moveTo>
                    <a:cubicBezTo>
                      <a:pt x="133296" y="114368"/>
                      <a:pt x="95196" y="51503"/>
                      <a:pt x="40586" y="10228"/>
                    </a:cubicBezTo>
                    <a:cubicBezTo>
                      <a:pt x="34236" y="5783"/>
                      <a:pt x="27251" y="703"/>
                      <a:pt x="19631" y="68"/>
                    </a:cubicBezTo>
                    <a:cubicBezTo>
                      <a:pt x="12011" y="-567"/>
                      <a:pt x="3121" y="3243"/>
                      <a:pt x="581" y="10863"/>
                    </a:cubicBezTo>
                    <a:cubicBezTo>
                      <a:pt x="-1324" y="16578"/>
                      <a:pt x="1851" y="22293"/>
                      <a:pt x="4391" y="28008"/>
                    </a:cubicBezTo>
                    <a:cubicBezTo>
                      <a:pt x="15186" y="47058"/>
                      <a:pt x="32966" y="62933"/>
                      <a:pt x="53286" y="71823"/>
                    </a:cubicBezTo>
                    <a:cubicBezTo>
                      <a:pt x="40586" y="72458"/>
                      <a:pt x="34236" y="88333"/>
                      <a:pt x="37411" y="99763"/>
                    </a:cubicBezTo>
                    <a:cubicBezTo>
                      <a:pt x="41221" y="111828"/>
                      <a:pt x="51381" y="120083"/>
                      <a:pt x="60906" y="127703"/>
                    </a:cubicBezTo>
                    <a:cubicBezTo>
                      <a:pt x="89481" y="149293"/>
                      <a:pt x="117421" y="170883"/>
                      <a:pt x="144726" y="1816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9" name="Google Shape;2789;p18"/>
              <p:cNvSpPr/>
              <p:nvPr/>
            </p:nvSpPr>
            <p:spPr>
              <a:xfrm>
                <a:off x="5151231" y="-8258225"/>
                <a:ext cx="272389" cy="295135"/>
              </a:xfrm>
              <a:custGeom>
                <a:avLst/>
                <a:gdLst/>
                <a:ahLst/>
                <a:cxnLst/>
                <a:rect l="l" t="t" r="r" b="b"/>
                <a:pathLst>
                  <a:path w="96421" h="104565" extrusionOk="0">
                    <a:moveTo>
                      <a:pt x="68331" y="32847"/>
                    </a:moveTo>
                    <a:cubicBezTo>
                      <a:pt x="76586" y="25227"/>
                      <a:pt x="76586" y="9987"/>
                      <a:pt x="68331" y="3002"/>
                    </a:cubicBezTo>
                    <a:cubicBezTo>
                      <a:pt x="60076" y="-4618"/>
                      <a:pt x="41661" y="3002"/>
                      <a:pt x="41661" y="17607"/>
                    </a:cubicBezTo>
                    <a:cubicBezTo>
                      <a:pt x="27056" y="3002"/>
                      <a:pt x="9276" y="8082"/>
                      <a:pt x="2926" y="18877"/>
                    </a:cubicBezTo>
                    <a:cubicBezTo>
                      <a:pt x="-3424" y="29037"/>
                      <a:pt x="1021" y="44912"/>
                      <a:pt x="11816" y="49992"/>
                    </a:cubicBezTo>
                    <a:cubicBezTo>
                      <a:pt x="6736" y="55072"/>
                      <a:pt x="2926" y="62057"/>
                      <a:pt x="2926" y="69042"/>
                    </a:cubicBezTo>
                    <a:cubicBezTo>
                      <a:pt x="2926" y="76027"/>
                      <a:pt x="6736" y="83647"/>
                      <a:pt x="13086" y="86822"/>
                    </a:cubicBezTo>
                    <a:cubicBezTo>
                      <a:pt x="19436" y="89997"/>
                      <a:pt x="28326" y="87457"/>
                      <a:pt x="32136" y="81107"/>
                    </a:cubicBezTo>
                    <a:cubicBezTo>
                      <a:pt x="28326" y="89362"/>
                      <a:pt x="33406" y="100157"/>
                      <a:pt x="42296" y="103332"/>
                    </a:cubicBezTo>
                    <a:cubicBezTo>
                      <a:pt x="51186" y="106507"/>
                      <a:pt x="61346" y="103332"/>
                      <a:pt x="67696" y="96347"/>
                    </a:cubicBezTo>
                    <a:cubicBezTo>
                      <a:pt x="74046" y="89362"/>
                      <a:pt x="76586" y="80472"/>
                      <a:pt x="77221" y="70947"/>
                    </a:cubicBezTo>
                    <a:cubicBezTo>
                      <a:pt x="77221" y="70947"/>
                      <a:pt x="94366" y="71582"/>
                      <a:pt x="96271" y="51262"/>
                    </a:cubicBezTo>
                    <a:cubicBezTo>
                      <a:pt x="98811" y="31577"/>
                      <a:pt x="68331" y="32847"/>
                      <a:pt x="68331" y="328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0" name="Google Shape;2790;p18"/>
              <p:cNvSpPr/>
              <p:nvPr/>
            </p:nvSpPr>
            <p:spPr>
              <a:xfrm>
                <a:off x="5233327" y="-8155242"/>
                <a:ext cx="87753" cy="87368"/>
              </a:xfrm>
              <a:custGeom>
                <a:avLst/>
                <a:gdLst/>
                <a:ahLst/>
                <a:cxnLst/>
                <a:rect l="l" t="t" r="r" b="b"/>
                <a:pathLst>
                  <a:path w="31063" h="30954" extrusionOk="0">
                    <a:moveTo>
                      <a:pt x="20849" y="2735"/>
                    </a:moveTo>
                    <a:cubicBezTo>
                      <a:pt x="25929" y="6545"/>
                      <a:pt x="31010" y="10990"/>
                      <a:pt x="31010" y="17340"/>
                    </a:cubicBezTo>
                    <a:cubicBezTo>
                      <a:pt x="31645" y="23690"/>
                      <a:pt x="26565" y="29405"/>
                      <a:pt x="20215" y="30675"/>
                    </a:cubicBezTo>
                    <a:cubicBezTo>
                      <a:pt x="13865" y="31945"/>
                      <a:pt x="7515" y="28770"/>
                      <a:pt x="3704" y="23690"/>
                    </a:cubicBezTo>
                    <a:cubicBezTo>
                      <a:pt x="-105" y="18610"/>
                      <a:pt x="-1376" y="11625"/>
                      <a:pt x="1799" y="5910"/>
                    </a:cubicBezTo>
                    <a:cubicBezTo>
                      <a:pt x="4974" y="195"/>
                      <a:pt x="14499" y="-2345"/>
                      <a:pt x="20849" y="27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1" name="Google Shape;2791;p18"/>
              <p:cNvSpPr/>
              <p:nvPr/>
            </p:nvSpPr>
            <p:spPr>
              <a:xfrm>
                <a:off x="5284362" y="-7921965"/>
                <a:ext cx="63042" cy="340430"/>
              </a:xfrm>
              <a:custGeom>
                <a:avLst/>
                <a:gdLst/>
                <a:ahLst/>
                <a:cxnLst/>
                <a:rect l="l" t="t" r="r" b="b"/>
                <a:pathLst>
                  <a:path w="30236" h="163276" extrusionOk="0">
                    <a:moveTo>
                      <a:pt x="6742" y="0"/>
                    </a:moveTo>
                    <a:cubicBezTo>
                      <a:pt x="6107" y="0"/>
                      <a:pt x="5472" y="0"/>
                      <a:pt x="4837" y="0"/>
                    </a:cubicBezTo>
                    <a:cubicBezTo>
                      <a:pt x="1027" y="1270"/>
                      <a:pt x="-878" y="5080"/>
                      <a:pt x="392" y="8255"/>
                    </a:cubicBezTo>
                    <a:cubicBezTo>
                      <a:pt x="14997" y="55245"/>
                      <a:pt x="20077" y="106680"/>
                      <a:pt x="14997" y="155575"/>
                    </a:cubicBezTo>
                    <a:cubicBezTo>
                      <a:pt x="14362" y="159385"/>
                      <a:pt x="17537" y="162560"/>
                      <a:pt x="20712" y="163195"/>
                    </a:cubicBezTo>
                    <a:cubicBezTo>
                      <a:pt x="23887" y="163830"/>
                      <a:pt x="27697" y="160655"/>
                      <a:pt x="28332" y="157480"/>
                    </a:cubicBezTo>
                    <a:cubicBezTo>
                      <a:pt x="33412" y="106680"/>
                      <a:pt x="28332" y="53340"/>
                      <a:pt x="13092" y="4445"/>
                    </a:cubicBezTo>
                    <a:cubicBezTo>
                      <a:pt x="12457" y="1905"/>
                      <a:pt x="9917" y="0"/>
                      <a:pt x="67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2" name="Google Shape;2792;p18"/>
              <p:cNvSpPr/>
              <p:nvPr/>
            </p:nvSpPr>
            <p:spPr>
              <a:xfrm>
                <a:off x="5013071" y="-8384907"/>
                <a:ext cx="82931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39775" h="39796" extrusionOk="0">
                    <a:moveTo>
                      <a:pt x="5473" y="33562"/>
                    </a:moveTo>
                    <a:cubicBezTo>
                      <a:pt x="12458" y="41182"/>
                      <a:pt x="25158" y="41817"/>
                      <a:pt x="32778" y="35467"/>
                    </a:cubicBezTo>
                    <a:cubicBezTo>
                      <a:pt x="40398" y="29117"/>
                      <a:pt x="42303" y="16417"/>
                      <a:pt x="35953" y="8162"/>
                    </a:cubicBezTo>
                    <a:cubicBezTo>
                      <a:pt x="30238" y="-93"/>
                      <a:pt x="17538" y="-2633"/>
                      <a:pt x="8648" y="3082"/>
                    </a:cubicBezTo>
                    <a:cubicBezTo>
                      <a:pt x="1028" y="8797"/>
                      <a:pt x="-4687" y="22767"/>
                      <a:pt x="5473" y="335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3" name="Google Shape;2793;p18"/>
              <p:cNvSpPr/>
              <p:nvPr/>
            </p:nvSpPr>
            <p:spPr>
              <a:xfrm>
                <a:off x="6867437" y="-8285561"/>
                <a:ext cx="45657" cy="44986"/>
              </a:xfrm>
              <a:custGeom>
                <a:avLst/>
                <a:gdLst/>
                <a:ahLst/>
                <a:cxnLst/>
                <a:rect l="l" t="t" r="r" b="b"/>
                <a:pathLst>
                  <a:path w="21898" h="21576" extrusionOk="0">
                    <a:moveTo>
                      <a:pt x="2769" y="18274"/>
                    </a:moveTo>
                    <a:cubicBezTo>
                      <a:pt x="6579" y="22084"/>
                      <a:pt x="13564" y="22719"/>
                      <a:pt x="18009" y="19544"/>
                    </a:cubicBezTo>
                    <a:cubicBezTo>
                      <a:pt x="22454" y="16369"/>
                      <a:pt x="23089" y="8749"/>
                      <a:pt x="19914" y="4304"/>
                    </a:cubicBezTo>
                    <a:cubicBezTo>
                      <a:pt x="16739" y="-141"/>
                      <a:pt x="9754" y="-1411"/>
                      <a:pt x="5309" y="1764"/>
                    </a:cubicBezTo>
                    <a:cubicBezTo>
                      <a:pt x="229" y="4304"/>
                      <a:pt x="-2311" y="12559"/>
                      <a:pt x="2769" y="18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4" name="Google Shape;2794;p18"/>
              <p:cNvSpPr/>
              <p:nvPr/>
            </p:nvSpPr>
            <p:spPr>
              <a:xfrm>
                <a:off x="7361291" y="-8366808"/>
                <a:ext cx="79305" cy="404046"/>
              </a:xfrm>
              <a:custGeom>
                <a:avLst/>
                <a:gdLst/>
                <a:ahLst/>
                <a:cxnLst/>
                <a:rect l="l" t="t" r="r" b="b"/>
                <a:pathLst>
                  <a:path w="38036" h="193787" extrusionOk="0">
                    <a:moveTo>
                      <a:pt x="26782" y="193152"/>
                    </a:moveTo>
                    <a:cubicBezTo>
                      <a:pt x="29957" y="193152"/>
                      <a:pt x="33132" y="190612"/>
                      <a:pt x="33767" y="187437"/>
                    </a:cubicBezTo>
                    <a:cubicBezTo>
                      <a:pt x="43292" y="125842"/>
                      <a:pt x="36942" y="62342"/>
                      <a:pt x="14082" y="4557"/>
                    </a:cubicBezTo>
                    <a:cubicBezTo>
                      <a:pt x="12812" y="747"/>
                      <a:pt x="8367" y="-1158"/>
                      <a:pt x="4557" y="747"/>
                    </a:cubicBezTo>
                    <a:cubicBezTo>
                      <a:pt x="747" y="2017"/>
                      <a:pt x="-1158" y="6462"/>
                      <a:pt x="747" y="10272"/>
                    </a:cubicBezTo>
                    <a:cubicBezTo>
                      <a:pt x="22972" y="66152"/>
                      <a:pt x="29322" y="126477"/>
                      <a:pt x="19797" y="185532"/>
                    </a:cubicBezTo>
                    <a:cubicBezTo>
                      <a:pt x="19162" y="189342"/>
                      <a:pt x="21702" y="193152"/>
                      <a:pt x="25512" y="193787"/>
                    </a:cubicBezTo>
                    <a:cubicBezTo>
                      <a:pt x="26147" y="193152"/>
                      <a:pt x="26147" y="193152"/>
                      <a:pt x="26782" y="1931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18"/>
              <p:cNvSpPr/>
              <p:nvPr/>
            </p:nvSpPr>
            <p:spPr>
              <a:xfrm>
                <a:off x="7103234" y="-8608689"/>
                <a:ext cx="327074" cy="312898"/>
              </a:xfrm>
              <a:custGeom>
                <a:avLst/>
                <a:gdLst/>
                <a:ahLst/>
                <a:cxnLst/>
                <a:rect l="l" t="t" r="r" b="b"/>
                <a:pathLst>
                  <a:path w="156870" h="150071" extrusionOk="0">
                    <a:moveTo>
                      <a:pt x="99174" y="23477"/>
                    </a:moveTo>
                    <a:cubicBezTo>
                      <a:pt x="111239" y="14587"/>
                      <a:pt x="130289" y="16492"/>
                      <a:pt x="140449" y="27287"/>
                    </a:cubicBezTo>
                    <a:cubicBezTo>
                      <a:pt x="151244" y="38082"/>
                      <a:pt x="152514" y="56497"/>
                      <a:pt x="142989" y="68562"/>
                    </a:cubicBezTo>
                    <a:cubicBezTo>
                      <a:pt x="153784" y="74912"/>
                      <a:pt x="159499" y="88882"/>
                      <a:pt x="155689" y="100947"/>
                    </a:cubicBezTo>
                    <a:cubicBezTo>
                      <a:pt x="151879" y="113012"/>
                      <a:pt x="138544" y="121267"/>
                      <a:pt x="125844" y="119362"/>
                    </a:cubicBezTo>
                    <a:cubicBezTo>
                      <a:pt x="127114" y="133967"/>
                      <a:pt x="115684" y="147937"/>
                      <a:pt x="101714" y="149842"/>
                    </a:cubicBezTo>
                    <a:cubicBezTo>
                      <a:pt x="87744" y="151747"/>
                      <a:pt x="72504" y="141587"/>
                      <a:pt x="69329" y="127617"/>
                    </a:cubicBezTo>
                    <a:cubicBezTo>
                      <a:pt x="59804" y="137777"/>
                      <a:pt x="42024" y="139047"/>
                      <a:pt x="31229" y="129522"/>
                    </a:cubicBezTo>
                    <a:cubicBezTo>
                      <a:pt x="20434" y="119997"/>
                      <a:pt x="19164" y="102217"/>
                      <a:pt x="28054" y="91422"/>
                    </a:cubicBezTo>
                    <a:cubicBezTo>
                      <a:pt x="17259" y="98407"/>
                      <a:pt x="1384" y="88247"/>
                      <a:pt x="114" y="75547"/>
                    </a:cubicBezTo>
                    <a:cubicBezTo>
                      <a:pt x="-1156" y="62847"/>
                      <a:pt x="8369" y="50782"/>
                      <a:pt x="19799" y="45702"/>
                    </a:cubicBezTo>
                    <a:cubicBezTo>
                      <a:pt x="12814" y="27922"/>
                      <a:pt x="24879" y="5062"/>
                      <a:pt x="43294" y="617"/>
                    </a:cubicBezTo>
                    <a:cubicBezTo>
                      <a:pt x="63614" y="-3193"/>
                      <a:pt x="84569" y="11412"/>
                      <a:pt x="99174" y="234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18"/>
              <p:cNvSpPr/>
              <p:nvPr/>
            </p:nvSpPr>
            <p:spPr>
              <a:xfrm>
                <a:off x="8981811" y="-8138239"/>
                <a:ext cx="632420" cy="600382"/>
              </a:xfrm>
              <a:custGeom>
                <a:avLst/>
                <a:gdLst/>
                <a:ahLst/>
                <a:cxnLst/>
                <a:rect l="l" t="t" r="r" b="b"/>
                <a:pathLst>
                  <a:path w="303319" h="287953" extrusionOk="0">
                    <a:moveTo>
                      <a:pt x="150869" y="23777"/>
                    </a:moveTo>
                    <a:cubicBezTo>
                      <a:pt x="134360" y="-1623"/>
                      <a:pt x="95625" y="-7973"/>
                      <a:pt x="71494" y="11077"/>
                    </a:cubicBezTo>
                    <a:cubicBezTo>
                      <a:pt x="48000" y="30127"/>
                      <a:pt x="45460" y="69497"/>
                      <a:pt x="66415" y="91086"/>
                    </a:cubicBezTo>
                    <a:cubicBezTo>
                      <a:pt x="38475" y="92357"/>
                      <a:pt x="9265" y="108232"/>
                      <a:pt x="1645" y="134902"/>
                    </a:cubicBezTo>
                    <a:cubicBezTo>
                      <a:pt x="-6610" y="161572"/>
                      <a:pt x="17520" y="195227"/>
                      <a:pt x="44825" y="189511"/>
                    </a:cubicBezTo>
                    <a:cubicBezTo>
                      <a:pt x="23235" y="209197"/>
                      <a:pt x="23870" y="247932"/>
                      <a:pt x="46095" y="266982"/>
                    </a:cubicBezTo>
                    <a:cubicBezTo>
                      <a:pt x="68320" y="286032"/>
                      <a:pt x="106419" y="281586"/>
                      <a:pt x="123565" y="258091"/>
                    </a:cubicBezTo>
                    <a:cubicBezTo>
                      <a:pt x="137535" y="283491"/>
                      <a:pt x="172460" y="295557"/>
                      <a:pt x="198494" y="282857"/>
                    </a:cubicBezTo>
                    <a:cubicBezTo>
                      <a:pt x="224529" y="270157"/>
                      <a:pt x="237865" y="235866"/>
                      <a:pt x="226435" y="209197"/>
                    </a:cubicBezTo>
                    <a:cubicBezTo>
                      <a:pt x="251835" y="219991"/>
                      <a:pt x="284219" y="208561"/>
                      <a:pt x="296919" y="184432"/>
                    </a:cubicBezTo>
                    <a:cubicBezTo>
                      <a:pt x="310255" y="160302"/>
                      <a:pt x="302000" y="127282"/>
                      <a:pt x="279140" y="111407"/>
                    </a:cubicBezTo>
                    <a:cubicBezTo>
                      <a:pt x="295015" y="80927"/>
                      <a:pt x="284219" y="39652"/>
                      <a:pt x="256279" y="20602"/>
                    </a:cubicBezTo>
                    <a:cubicBezTo>
                      <a:pt x="227704" y="916"/>
                      <a:pt x="185794" y="7266"/>
                      <a:pt x="150869" y="237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18"/>
              <p:cNvSpPr/>
              <p:nvPr/>
            </p:nvSpPr>
            <p:spPr>
              <a:xfrm>
                <a:off x="8818680" y="-8198329"/>
                <a:ext cx="83984" cy="81747"/>
              </a:xfrm>
              <a:custGeom>
                <a:avLst/>
                <a:gdLst/>
                <a:ahLst/>
                <a:cxnLst/>
                <a:rect l="l" t="t" r="r" b="b"/>
                <a:pathLst>
                  <a:path w="40280" h="39207" extrusionOk="0">
                    <a:moveTo>
                      <a:pt x="2452" y="29117"/>
                    </a:moveTo>
                    <a:cubicBezTo>
                      <a:pt x="4992" y="34197"/>
                      <a:pt x="10707" y="37372"/>
                      <a:pt x="16422" y="38642"/>
                    </a:cubicBezTo>
                    <a:cubicBezTo>
                      <a:pt x="37377" y="43087"/>
                      <a:pt x="45632" y="20227"/>
                      <a:pt x="36742" y="8162"/>
                    </a:cubicBezTo>
                    <a:cubicBezTo>
                      <a:pt x="31027" y="-93"/>
                      <a:pt x="18327" y="-2633"/>
                      <a:pt x="9437" y="3082"/>
                    </a:cubicBezTo>
                    <a:cubicBezTo>
                      <a:pt x="1817" y="7527"/>
                      <a:pt x="-3263" y="19592"/>
                      <a:pt x="2452" y="291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18"/>
              <p:cNvSpPr/>
              <p:nvPr/>
            </p:nvSpPr>
            <p:spPr>
              <a:xfrm>
                <a:off x="8558212" y="-8016980"/>
                <a:ext cx="229842" cy="231016"/>
              </a:xfrm>
              <a:custGeom>
                <a:avLst/>
                <a:gdLst/>
                <a:ahLst/>
                <a:cxnLst/>
                <a:rect l="l" t="t" r="r" b="b"/>
                <a:pathLst>
                  <a:path w="110236" h="110799" extrusionOk="0">
                    <a:moveTo>
                      <a:pt x="27739" y="52581"/>
                    </a:moveTo>
                    <a:cubicBezTo>
                      <a:pt x="-16711" y="16386"/>
                      <a:pt x="15039" y="-15999"/>
                      <a:pt x="46789" y="39246"/>
                    </a:cubicBezTo>
                    <a:cubicBezTo>
                      <a:pt x="60124" y="-18539"/>
                      <a:pt x="111559" y="-9014"/>
                      <a:pt x="67744" y="44961"/>
                    </a:cubicBezTo>
                    <a:cubicBezTo>
                      <a:pt x="121719" y="29721"/>
                      <a:pt x="126799" y="67186"/>
                      <a:pt x="68379" y="68456"/>
                    </a:cubicBezTo>
                    <a:cubicBezTo>
                      <a:pt x="99494" y="115446"/>
                      <a:pt x="69649" y="130051"/>
                      <a:pt x="49329" y="77346"/>
                    </a:cubicBezTo>
                    <a:cubicBezTo>
                      <a:pt x="39169" y="104016"/>
                      <a:pt x="-15441" y="118621"/>
                      <a:pt x="4244" y="79886"/>
                    </a:cubicBezTo>
                    <a:cubicBezTo>
                      <a:pt x="10594" y="68456"/>
                      <a:pt x="22024" y="57026"/>
                      <a:pt x="27739" y="525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9" name="Google Shape;2799;p18"/>
              <p:cNvSpPr/>
              <p:nvPr/>
            </p:nvSpPr>
            <p:spPr>
              <a:xfrm>
                <a:off x="8647254" y="-7911708"/>
                <a:ext cx="35768" cy="29519"/>
              </a:xfrm>
              <a:custGeom>
                <a:avLst/>
                <a:gdLst/>
                <a:ahLst/>
                <a:cxnLst/>
                <a:rect l="l" t="t" r="r" b="b"/>
                <a:pathLst>
                  <a:path w="17155" h="14158" extrusionOk="0">
                    <a:moveTo>
                      <a:pt x="3429" y="2064"/>
                    </a:moveTo>
                    <a:cubicBezTo>
                      <a:pt x="-381" y="3334"/>
                      <a:pt x="-1016" y="8414"/>
                      <a:pt x="1524" y="11589"/>
                    </a:cubicBezTo>
                    <a:cubicBezTo>
                      <a:pt x="4064" y="14764"/>
                      <a:pt x="8509" y="14764"/>
                      <a:pt x="12319" y="12859"/>
                    </a:cubicBezTo>
                    <a:cubicBezTo>
                      <a:pt x="16129" y="10954"/>
                      <a:pt x="18034" y="6509"/>
                      <a:pt x="16764" y="2699"/>
                    </a:cubicBezTo>
                    <a:cubicBezTo>
                      <a:pt x="14859" y="-1111"/>
                      <a:pt x="10414" y="-476"/>
                      <a:pt x="3429" y="2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0" name="Google Shape;2800;p18"/>
              <p:cNvSpPr/>
              <p:nvPr/>
            </p:nvSpPr>
            <p:spPr>
              <a:xfrm>
                <a:off x="8421035" y="-8499135"/>
                <a:ext cx="179425" cy="425232"/>
              </a:xfrm>
              <a:custGeom>
                <a:avLst/>
                <a:gdLst/>
                <a:ahLst/>
                <a:cxnLst/>
                <a:rect l="l" t="t" r="r" b="b"/>
                <a:pathLst>
                  <a:path w="86055" h="203948" extrusionOk="0">
                    <a:moveTo>
                      <a:pt x="11647" y="203948"/>
                    </a:moveTo>
                    <a:cubicBezTo>
                      <a:pt x="17362" y="203948"/>
                      <a:pt x="22442" y="200138"/>
                      <a:pt x="23712" y="193788"/>
                    </a:cubicBezTo>
                    <a:cubicBezTo>
                      <a:pt x="35777" y="132828"/>
                      <a:pt x="56097" y="73773"/>
                      <a:pt x="84672" y="17893"/>
                    </a:cubicBezTo>
                    <a:cubicBezTo>
                      <a:pt x="87847" y="11543"/>
                      <a:pt x="85307" y="4558"/>
                      <a:pt x="79592" y="1383"/>
                    </a:cubicBezTo>
                    <a:cubicBezTo>
                      <a:pt x="73877" y="-1792"/>
                      <a:pt x="66257" y="748"/>
                      <a:pt x="63082" y="6463"/>
                    </a:cubicBezTo>
                    <a:cubicBezTo>
                      <a:pt x="33872" y="63613"/>
                      <a:pt x="12282" y="125208"/>
                      <a:pt x="217" y="188708"/>
                    </a:cubicBezTo>
                    <a:cubicBezTo>
                      <a:pt x="-1053" y="195693"/>
                      <a:pt x="3392" y="202043"/>
                      <a:pt x="9742" y="203313"/>
                    </a:cubicBezTo>
                    <a:cubicBezTo>
                      <a:pt x="10377" y="203948"/>
                      <a:pt x="11012" y="203948"/>
                      <a:pt x="11647" y="203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1" name="Google Shape;2801;p18"/>
              <p:cNvSpPr/>
              <p:nvPr/>
            </p:nvSpPr>
            <p:spPr>
              <a:xfrm>
                <a:off x="8159575" y="-8665770"/>
                <a:ext cx="301754" cy="378799"/>
              </a:xfrm>
              <a:custGeom>
                <a:avLst/>
                <a:gdLst/>
                <a:ahLst/>
                <a:cxnLst/>
                <a:rect l="l" t="t" r="r" b="b"/>
                <a:pathLst>
                  <a:path w="144726" h="181678" extrusionOk="0">
                    <a:moveTo>
                      <a:pt x="144726" y="181678"/>
                    </a:moveTo>
                    <a:cubicBezTo>
                      <a:pt x="133296" y="114368"/>
                      <a:pt x="95196" y="51503"/>
                      <a:pt x="40586" y="10228"/>
                    </a:cubicBezTo>
                    <a:cubicBezTo>
                      <a:pt x="34236" y="5783"/>
                      <a:pt x="27251" y="703"/>
                      <a:pt x="19631" y="68"/>
                    </a:cubicBezTo>
                    <a:cubicBezTo>
                      <a:pt x="12011" y="-567"/>
                      <a:pt x="3121" y="3243"/>
                      <a:pt x="581" y="10863"/>
                    </a:cubicBezTo>
                    <a:cubicBezTo>
                      <a:pt x="-1324" y="16578"/>
                      <a:pt x="1851" y="22293"/>
                      <a:pt x="4391" y="28008"/>
                    </a:cubicBezTo>
                    <a:cubicBezTo>
                      <a:pt x="15186" y="47058"/>
                      <a:pt x="32966" y="62933"/>
                      <a:pt x="53286" y="71823"/>
                    </a:cubicBezTo>
                    <a:cubicBezTo>
                      <a:pt x="40586" y="72458"/>
                      <a:pt x="34236" y="88333"/>
                      <a:pt x="37411" y="99763"/>
                    </a:cubicBezTo>
                    <a:cubicBezTo>
                      <a:pt x="41221" y="111828"/>
                      <a:pt x="51381" y="120083"/>
                      <a:pt x="60906" y="127703"/>
                    </a:cubicBezTo>
                    <a:cubicBezTo>
                      <a:pt x="89481" y="149293"/>
                      <a:pt x="117421" y="170883"/>
                      <a:pt x="144726" y="1816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2" name="Google Shape;2802;p18"/>
              <p:cNvSpPr/>
              <p:nvPr/>
            </p:nvSpPr>
            <p:spPr>
              <a:xfrm>
                <a:off x="7854803" y="-8258225"/>
                <a:ext cx="272389" cy="295135"/>
              </a:xfrm>
              <a:custGeom>
                <a:avLst/>
                <a:gdLst/>
                <a:ahLst/>
                <a:cxnLst/>
                <a:rect l="l" t="t" r="r" b="b"/>
                <a:pathLst>
                  <a:path w="96421" h="104565" extrusionOk="0">
                    <a:moveTo>
                      <a:pt x="68331" y="32847"/>
                    </a:moveTo>
                    <a:cubicBezTo>
                      <a:pt x="76586" y="25227"/>
                      <a:pt x="76586" y="9987"/>
                      <a:pt x="68331" y="3002"/>
                    </a:cubicBezTo>
                    <a:cubicBezTo>
                      <a:pt x="60076" y="-4618"/>
                      <a:pt x="41661" y="3002"/>
                      <a:pt x="41661" y="17607"/>
                    </a:cubicBezTo>
                    <a:cubicBezTo>
                      <a:pt x="27056" y="3002"/>
                      <a:pt x="9276" y="8082"/>
                      <a:pt x="2926" y="18877"/>
                    </a:cubicBezTo>
                    <a:cubicBezTo>
                      <a:pt x="-3424" y="29037"/>
                      <a:pt x="1021" y="44912"/>
                      <a:pt x="11816" y="49992"/>
                    </a:cubicBezTo>
                    <a:cubicBezTo>
                      <a:pt x="6736" y="55072"/>
                      <a:pt x="2926" y="62057"/>
                      <a:pt x="2926" y="69042"/>
                    </a:cubicBezTo>
                    <a:cubicBezTo>
                      <a:pt x="2926" y="76027"/>
                      <a:pt x="6736" y="83647"/>
                      <a:pt x="13086" y="86822"/>
                    </a:cubicBezTo>
                    <a:cubicBezTo>
                      <a:pt x="19436" y="89997"/>
                      <a:pt x="28326" y="87457"/>
                      <a:pt x="32136" y="81107"/>
                    </a:cubicBezTo>
                    <a:cubicBezTo>
                      <a:pt x="28326" y="89362"/>
                      <a:pt x="33406" y="100157"/>
                      <a:pt x="42296" y="103332"/>
                    </a:cubicBezTo>
                    <a:cubicBezTo>
                      <a:pt x="51186" y="106507"/>
                      <a:pt x="61346" y="103332"/>
                      <a:pt x="67696" y="96347"/>
                    </a:cubicBezTo>
                    <a:cubicBezTo>
                      <a:pt x="74046" y="89362"/>
                      <a:pt x="76586" y="80472"/>
                      <a:pt x="77221" y="70947"/>
                    </a:cubicBezTo>
                    <a:cubicBezTo>
                      <a:pt x="77221" y="70947"/>
                      <a:pt x="94366" y="71582"/>
                      <a:pt x="96271" y="51262"/>
                    </a:cubicBezTo>
                    <a:cubicBezTo>
                      <a:pt x="98811" y="31577"/>
                      <a:pt x="68331" y="32847"/>
                      <a:pt x="68331" y="328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3" name="Google Shape;2803;p18"/>
              <p:cNvSpPr/>
              <p:nvPr/>
            </p:nvSpPr>
            <p:spPr>
              <a:xfrm>
                <a:off x="7936900" y="-8155242"/>
                <a:ext cx="87753" cy="87368"/>
              </a:xfrm>
              <a:custGeom>
                <a:avLst/>
                <a:gdLst/>
                <a:ahLst/>
                <a:cxnLst/>
                <a:rect l="l" t="t" r="r" b="b"/>
                <a:pathLst>
                  <a:path w="31063" h="30954" extrusionOk="0">
                    <a:moveTo>
                      <a:pt x="20849" y="2735"/>
                    </a:moveTo>
                    <a:cubicBezTo>
                      <a:pt x="25929" y="6545"/>
                      <a:pt x="31010" y="10990"/>
                      <a:pt x="31010" y="17340"/>
                    </a:cubicBezTo>
                    <a:cubicBezTo>
                      <a:pt x="31645" y="23690"/>
                      <a:pt x="26565" y="29405"/>
                      <a:pt x="20215" y="30675"/>
                    </a:cubicBezTo>
                    <a:cubicBezTo>
                      <a:pt x="13865" y="31945"/>
                      <a:pt x="7515" y="28770"/>
                      <a:pt x="3704" y="23690"/>
                    </a:cubicBezTo>
                    <a:cubicBezTo>
                      <a:pt x="-105" y="18610"/>
                      <a:pt x="-1376" y="11625"/>
                      <a:pt x="1799" y="5910"/>
                    </a:cubicBezTo>
                    <a:cubicBezTo>
                      <a:pt x="4974" y="195"/>
                      <a:pt x="14499" y="-2345"/>
                      <a:pt x="20849" y="27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18"/>
              <p:cNvSpPr/>
              <p:nvPr/>
            </p:nvSpPr>
            <p:spPr>
              <a:xfrm>
                <a:off x="7987934" y="-7921965"/>
                <a:ext cx="63042" cy="340430"/>
              </a:xfrm>
              <a:custGeom>
                <a:avLst/>
                <a:gdLst/>
                <a:ahLst/>
                <a:cxnLst/>
                <a:rect l="l" t="t" r="r" b="b"/>
                <a:pathLst>
                  <a:path w="30236" h="163276" extrusionOk="0">
                    <a:moveTo>
                      <a:pt x="6742" y="0"/>
                    </a:moveTo>
                    <a:cubicBezTo>
                      <a:pt x="6107" y="0"/>
                      <a:pt x="5472" y="0"/>
                      <a:pt x="4837" y="0"/>
                    </a:cubicBezTo>
                    <a:cubicBezTo>
                      <a:pt x="1027" y="1270"/>
                      <a:pt x="-878" y="5080"/>
                      <a:pt x="392" y="8255"/>
                    </a:cubicBezTo>
                    <a:cubicBezTo>
                      <a:pt x="14997" y="55245"/>
                      <a:pt x="20077" y="106680"/>
                      <a:pt x="14997" y="155575"/>
                    </a:cubicBezTo>
                    <a:cubicBezTo>
                      <a:pt x="14362" y="159385"/>
                      <a:pt x="17537" y="162560"/>
                      <a:pt x="20712" y="163195"/>
                    </a:cubicBezTo>
                    <a:cubicBezTo>
                      <a:pt x="23887" y="163830"/>
                      <a:pt x="27697" y="160655"/>
                      <a:pt x="28332" y="157480"/>
                    </a:cubicBezTo>
                    <a:cubicBezTo>
                      <a:pt x="33412" y="106680"/>
                      <a:pt x="28332" y="53340"/>
                      <a:pt x="13092" y="4445"/>
                    </a:cubicBezTo>
                    <a:cubicBezTo>
                      <a:pt x="12457" y="1905"/>
                      <a:pt x="9917" y="0"/>
                      <a:pt x="67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18"/>
              <p:cNvSpPr/>
              <p:nvPr/>
            </p:nvSpPr>
            <p:spPr>
              <a:xfrm>
                <a:off x="7716644" y="-8384907"/>
                <a:ext cx="82931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39775" h="39796" extrusionOk="0">
                    <a:moveTo>
                      <a:pt x="5473" y="33562"/>
                    </a:moveTo>
                    <a:cubicBezTo>
                      <a:pt x="12458" y="41182"/>
                      <a:pt x="25158" y="41817"/>
                      <a:pt x="32778" y="35467"/>
                    </a:cubicBezTo>
                    <a:cubicBezTo>
                      <a:pt x="40398" y="29117"/>
                      <a:pt x="42303" y="16417"/>
                      <a:pt x="35953" y="8162"/>
                    </a:cubicBezTo>
                    <a:cubicBezTo>
                      <a:pt x="30238" y="-93"/>
                      <a:pt x="17538" y="-2633"/>
                      <a:pt x="8648" y="3082"/>
                    </a:cubicBezTo>
                    <a:cubicBezTo>
                      <a:pt x="1028" y="8797"/>
                      <a:pt x="-4687" y="22767"/>
                      <a:pt x="5473" y="335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6" name="Google Shape;2806;p18"/>
              <p:cNvSpPr/>
              <p:nvPr/>
            </p:nvSpPr>
            <p:spPr>
              <a:xfrm flipH="1">
                <a:off x="8439615" y="-6420555"/>
                <a:ext cx="229842" cy="231016"/>
              </a:xfrm>
              <a:custGeom>
                <a:avLst/>
                <a:gdLst/>
                <a:ahLst/>
                <a:cxnLst/>
                <a:rect l="l" t="t" r="r" b="b"/>
                <a:pathLst>
                  <a:path w="110236" h="110799" extrusionOk="0">
                    <a:moveTo>
                      <a:pt x="27739" y="52581"/>
                    </a:moveTo>
                    <a:cubicBezTo>
                      <a:pt x="-16711" y="16386"/>
                      <a:pt x="15039" y="-15999"/>
                      <a:pt x="46789" y="39246"/>
                    </a:cubicBezTo>
                    <a:cubicBezTo>
                      <a:pt x="60124" y="-18539"/>
                      <a:pt x="111559" y="-9014"/>
                      <a:pt x="67744" y="44961"/>
                    </a:cubicBezTo>
                    <a:cubicBezTo>
                      <a:pt x="121719" y="29721"/>
                      <a:pt x="126799" y="67186"/>
                      <a:pt x="68379" y="68456"/>
                    </a:cubicBezTo>
                    <a:cubicBezTo>
                      <a:pt x="99494" y="115446"/>
                      <a:pt x="69649" y="130051"/>
                      <a:pt x="49329" y="77346"/>
                    </a:cubicBezTo>
                    <a:cubicBezTo>
                      <a:pt x="39169" y="104016"/>
                      <a:pt x="-15441" y="118621"/>
                      <a:pt x="4244" y="79886"/>
                    </a:cubicBezTo>
                    <a:cubicBezTo>
                      <a:pt x="10594" y="68456"/>
                      <a:pt x="22024" y="57026"/>
                      <a:pt x="27739" y="525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18"/>
              <p:cNvSpPr/>
              <p:nvPr/>
            </p:nvSpPr>
            <p:spPr>
              <a:xfrm flipH="1">
                <a:off x="8544646" y="-6315283"/>
                <a:ext cx="35768" cy="29519"/>
              </a:xfrm>
              <a:custGeom>
                <a:avLst/>
                <a:gdLst/>
                <a:ahLst/>
                <a:cxnLst/>
                <a:rect l="l" t="t" r="r" b="b"/>
                <a:pathLst>
                  <a:path w="17155" h="14158" extrusionOk="0">
                    <a:moveTo>
                      <a:pt x="3429" y="2064"/>
                    </a:moveTo>
                    <a:cubicBezTo>
                      <a:pt x="-381" y="3334"/>
                      <a:pt x="-1016" y="8414"/>
                      <a:pt x="1524" y="11589"/>
                    </a:cubicBezTo>
                    <a:cubicBezTo>
                      <a:pt x="4064" y="14764"/>
                      <a:pt x="8509" y="14764"/>
                      <a:pt x="12319" y="12859"/>
                    </a:cubicBezTo>
                    <a:cubicBezTo>
                      <a:pt x="16129" y="10954"/>
                      <a:pt x="18034" y="6509"/>
                      <a:pt x="16764" y="2699"/>
                    </a:cubicBezTo>
                    <a:cubicBezTo>
                      <a:pt x="14859" y="-1111"/>
                      <a:pt x="10414" y="-476"/>
                      <a:pt x="3429" y="2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18"/>
              <p:cNvSpPr/>
              <p:nvPr/>
            </p:nvSpPr>
            <p:spPr>
              <a:xfrm flipH="1">
                <a:off x="8263135" y="-7441408"/>
                <a:ext cx="554735" cy="580301"/>
              </a:xfrm>
              <a:custGeom>
                <a:avLst/>
                <a:gdLst/>
                <a:ahLst/>
                <a:cxnLst/>
                <a:rect l="l" t="t" r="r" b="b"/>
                <a:pathLst>
                  <a:path w="266060" h="278322" extrusionOk="0">
                    <a:moveTo>
                      <a:pt x="211984" y="127815"/>
                    </a:moveTo>
                    <a:cubicBezTo>
                      <a:pt x="242464" y="124005"/>
                      <a:pt x="267864" y="93525"/>
                      <a:pt x="265959" y="63045"/>
                    </a:cubicBezTo>
                    <a:cubicBezTo>
                      <a:pt x="264054" y="32565"/>
                      <a:pt x="236114" y="5260"/>
                      <a:pt x="205000" y="4625"/>
                    </a:cubicBezTo>
                    <a:cubicBezTo>
                      <a:pt x="173884" y="3990"/>
                      <a:pt x="145309" y="30660"/>
                      <a:pt x="142769" y="61775"/>
                    </a:cubicBezTo>
                    <a:cubicBezTo>
                      <a:pt x="128800" y="42090"/>
                      <a:pt x="114194" y="21770"/>
                      <a:pt x="92604" y="9070"/>
                    </a:cubicBezTo>
                    <a:cubicBezTo>
                      <a:pt x="71650" y="-2995"/>
                      <a:pt x="41804" y="-4265"/>
                      <a:pt x="24659" y="12880"/>
                    </a:cubicBezTo>
                    <a:cubicBezTo>
                      <a:pt x="11325" y="26215"/>
                      <a:pt x="8150" y="47805"/>
                      <a:pt x="12594" y="66220"/>
                    </a:cubicBezTo>
                    <a:cubicBezTo>
                      <a:pt x="17039" y="84635"/>
                      <a:pt x="28469" y="100510"/>
                      <a:pt x="39900" y="115750"/>
                    </a:cubicBezTo>
                    <a:cubicBezTo>
                      <a:pt x="4975" y="129085"/>
                      <a:pt x="-10900" y="176710"/>
                      <a:pt x="8150" y="208460"/>
                    </a:cubicBezTo>
                    <a:cubicBezTo>
                      <a:pt x="27200" y="240210"/>
                      <a:pt x="76729" y="248465"/>
                      <a:pt x="104669" y="224335"/>
                    </a:cubicBezTo>
                    <a:cubicBezTo>
                      <a:pt x="113559" y="255450"/>
                      <a:pt x="145309" y="278945"/>
                      <a:pt x="177694" y="278310"/>
                    </a:cubicBezTo>
                    <a:cubicBezTo>
                      <a:pt x="210079" y="277675"/>
                      <a:pt x="240559" y="252275"/>
                      <a:pt x="247544" y="220525"/>
                    </a:cubicBezTo>
                    <a:cubicBezTo>
                      <a:pt x="255164" y="188140"/>
                      <a:pt x="238654" y="152580"/>
                      <a:pt x="211984" y="1278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18"/>
              <p:cNvSpPr/>
              <p:nvPr/>
            </p:nvSpPr>
            <p:spPr>
              <a:xfrm flipH="1">
                <a:off x="8472879" y="-7231096"/>
                <a:ext cx="159822" cy="166016"/>
              </a:xfrm>
              <a:custGeom>
                <a:avLst/>
                <a:gdLst/>
                <a:ahLst/>
                <a:cxnLst/>
                <a:rect l="l" t="t" r="r" b="b"/>
                <a:pathLst>
                  <a:path w="76653" h="79624" extrusionOk="0">
                    <a:moveTo>
                      <a:pt x="56457" y="6569"/>
                    </a:moveTo>
                    <a:cubicBezTo>
                      <a:pt x="71697" y="9109"/>
                      <a:pt x="78682" y="36414"/>
                      <a:pt x="76142" y="51654"/>
                    </a:cubicBezTo>
                    <a:cubicBezTo>
                      <a:pt x="73602" y="66894"/>
                      <a:pt x="58362" y="78959"/>
                      <a:pt x="43122" y="79594"/>
                    </a:cubicBezTo>
                    <a:cubicBezTo>
                      <a:pt x="27882" y="80229"/>
                      <a:pt x="12642" y="70704"/>
                      <a:pt x="5022" y="57369"/>
                    </a:cubicBezTo>
                    <a:cubicBezTo>
                      <a:pt x="-1963" y="44669"/>
                      <a:pt x="-1963" y="27524"/>
                      <a:pt x="6927" y="16094"/>
                    </a:cubicBezTo>
                    <a:cubicBezTo>
                      <a:pt x="15817" y="4664"/>
                      <a:pt x="38677" y="-8036"/>
                      <a:pt x="56457" y="65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18"/>
              <p:cNvSpPr/>
              <p:nvPr/>
            </p:nvSpPr>
            <p:spPr>
              <a:xfrm flipH="1">
                <a:off x="8627209" y="-6902710"/>
                <a:ext cx="179425" cy="425232"/>
              </a:xfrm>
              <a:custGeom>
                <a:avLst/>
                <a:gdLst/>
                <a:ahLst/>
                <a:cxnLst/>
                <a:rect l="l" t="t" r="r" b="b"/>
                <a:pathLst>
                  <a:path w="86055" h="203948" extrusionOk="0">
                    <a:moveTo>
                      <a:pt x="11647" y="203948"/>
                    </a:moveTo>
                    <a:cubicBezTo>
                      <a:pt x="17362" y="203948"/>
                      <a:pt x="22442" y="200138"/>
                      <a:pt x="23712" y="193788"/>
                    </a:cubicBezTo>
                    <a:cubicBezTo>
                      <a:pt x="35777" y="132828"/>
                      <a:pt x="56097" y="73773"/>
                      <a:pt x="84672" y="17893"/>
                    </a:cubicBezTo>
                    <a:cubicBezTo>
                      <a:pt x="87847" y="11543"/>
                      <a:pt x="85307" y="4558"/>
                      <a:pt x="79592" y="1383"/>
                    </a:cubicBezTo>
                    <a:cubicBezTo>
                      <a:pt x="73877" y="-1792"/>
                      <a:pt x="66257" y="748"/>
                      <a:pt x="63082" y="6463"/>
                    </a:cubicBezTo>
                    <a:cubicBezTo>
                      <a:pt x="33872" y="63613"/>
                      <a:pt x="12282" y="125208"/>
                      <a:pt x="217" y="188708"/>
                    </a:cubicBezTo>
                    <a:cubicBezTo>
                      <a:pt x="-1053" y="195693"/>
                      <a:pt x="3392" y="202043"/>
                      <a:pt x="9742" y="203313"/>
                    </a:cubicBezTo>
                    <a:cubicBezTo>
                      <a:pt x="10377" y="203948"/>
                      <a:pt x="11012" y="203948"/>
                      <a:pt x="11647" y="203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18"/>
              <p:cNvSpPr/>
              <p:nvPr/>
            </p:nvSpPr>
            <p:spPr>
              <a:xfrm flipH="1">
                <a:off x="8766340" y="-7069345"/>
                <a:ext cx="301754" cy="378799"/>
              </a:xfrm>
              <a:custGeom>
                <a:avLst/>
                <a:gdLst/>
                <a:ahLst/>
                <a:cxnLst/>
                <a:rect l="l" t="t" r="r" b="b"/>
                <a:pathLst>
                  <a:path w="144726" h="181678" extrusionOk="0">
                    <a:moveTo>
                      <a:pt x="144726" y="181678"/>
                    </a:moveTo>
                    <a:cubicBezTo>
                      <a:pt x="133296" y="114368"/>
                      <a:pt x="95196" y="51503"/>
                      <a:pt x="40586" y="10228"/>
                    </a:cubicBezTo>
                    <a:cubicBezTo>
                      <a:pt x="34236" y="5783"/>
                      <a:pt x="27251" y="703"/>
                      <a:pt x="19631" y="68"/>
                    </a:cubicBezTo>
                    <a:cubicBezTo>
                      <a:pt x="12011" y="-567"/>
                      <a:pt x="3121" y="3243"/>
                      <a:pt x="581" y="10863"/>
                    </a:cubicBezTo>
                    <a:cubicBezTo>
                      <a:pt x="-1324" y="16578"/>
                      <a:pt x="1851" y="22293"/>
                      <a:pt x="4391" y="28008"/>
                    </a:cubicBezTo>
                    <a:cubicBezTo>
                      <a:pt x="15186" y="47058"/>
                      <a:pt x="32966" y="62933"/>
                      <a:pt x="53286" y="71823"/>
                    </a:cubicBezTo>
                    <a:cubicBezTo>
                      <a:pt x="40586" y="72458"/>
                      <a:pt x="34236" y="88333"/>
                      <a:pt x="37411" y="99763"/>
                    </a:cubicBezTo>
                    <a:cubicBezTo>
                      <a:pt x="41221" y="111828"/>
                      <a:pt x="51381" y="120083"/>
                      <a:pt x="60906" y="127703"/>
                    </a:cubicBezTo>
                    <a:cubicBezTo>
                      <a:pt x="89481" y="149293"/>
                      <a:pt x="117421" y="170883"/>
                      <a:pt x="144726" y="1816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18"/>
              <p:cNvSpPr/>
              <p:nvPr/>
            </p:nvSpPr>
            <p:spPr>
              <a:xfrm flipH="1">
                <a:off x="9100476" y="-6661800"/>
                <a:ext cx="272389" cy="295135"/>
              </a:xfrm>
              <a:custGeom>
                <a:avLst/>
                <a:gdLst/>
                <a:ahLst/>
                <a:cxnLst/>
                <a:rect l="l" t="t" r="r" b="b"/>
                <a:pathLst>
                  <a:path w="96421" h="104565" extrusionOk="0">
                    <a:moveTo>
                      <a:pt x="68331" y="32847"/>
                    </a:moveTo>
                    <a:cubicBezTo>
                      <a:pt x="76586" y="25227"/>
                      <a:pt x="76586" y="9987"/>
                      <a:pt x="68331" y="3002"/>
                    </a:cubicBezTo>
                    <a:cubicBezTo>
                      <a:pt x="60076" y="-4618"/>
                      <a:pt x="41661" y="3002"/>
                      <a:pt x="41661" y="17607"/>
                    </a:cubicBezTo>
                    <a:cubicBezTo>
                      <a:pt x="27056" y="3002"/>
                      <a:pt x="9276" y="8082"/>
                      <a:pt x="2926" y="18877"/>
                    </a:cubicBezTo>
                    <a:cubicBezTo>
                      <a:pt x="-3424" y="29037"/>
                      <a:pt x="1021" y="44912"/>
                      <a:pt x="11816" y="49992"/>
                    </a:cubicBezTo>
                    <a:cubicBezTo>
                      <a:pt x="6736" y="55072"/>
                      <a:pt x="2926" y="62057"/>
                      <a:pt x="2926" y="69042"/>
                    </a:cubicBezTo>
                    <a:cubicBezTo>
                      <a:pt x="2926" y="76027"/>
                      <a:pt x="6736" y="83647"/>
                      <a:pt x="13086" y="86822"/>
                    </a:cubicBezTo>
                    <a:cubicBezTo>
                      <a:pt x="19436" y="89997"/>
                      <a:pt x="28326" y="87457"/>
                      <a:pt x="32136" y="81107"/>
                    </a:cubicBezTo>
                    <a:cubicBezTo>
                      <a:pt x="28326" y="89362"/>
                      <a:pt x="33406" y="100157"/>
                      <a:pt x="42296" y="103332"/>
                    </a:cubicBezTo>
                    <a:cubicBezTo>
                      <a:pt x="51186" y="106507"/>
                      <a:pt x="61346" y="103332"/>
                      <a:pt x="67696" y="96347"/>
                    </a:cubicBezTo>
                    <a:cubicBezTo>
                      <a:pt x="74046" y="89362"/>
                      <a:pt x="76586" y="80472"/>
                      <a:pt x="77221" y="70947"/>
                    </a:cubicBezTo>
                    <a:cubicBezTo>
                      <a:pt x="77221" y="70947"/>
                      <a:pt x="94366" y="71582"/>
                      <a:pt x="96271" y="51262"/>
                    </a:cubicBezTo>
                    <a:cubicBezTo>
                      <a:pt x="98811" y="31577"/>
                      <a:pt x="68331" y="32847"/>
                      <a:pt x="68331" y="328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18"/>
              <p:cNvSpPr/>
              <p:nvPr/>
            </p:nvSpPr>
            <p:spPr>
              <a:xfrm flipH="1">
                <a:off x="9117139" y="-6271149"/>
                <a:ext cx="67521" cy="101808"/>
              </a:xfrm>
              <a:custGeom>
                <a:avLst/>
                <a:gdLst/>
                <a:ahLst/>
                <a:cxnLst/>
                <a:rect l="l" t="t" r="r" b="b"/>
                <a:pathLst>
                  <a:path w="32384" h="48829" extrusionOk="0">
                    <a:moveTo>
                      <a:pt x="0" y="48829"/>
                    </a:moveTo>
                    <a:cubicBezTo>
                      <a:pt x="7620" y="43749"/>
                      <a:pt x="14605" y="39304"/>
                      <a:pt x="20955" y="32954"/>
                    </a:cubicBezTo>
                    <a:cubicBezTo>
                      <a:pt x="27305" y="26604"/>
                      <a:pt x="31750" y="18349"/>
                      <a:pt x="32385" y="9459"/>
                    </a:cubicBezTo>
                    <a:cubicBezTo>
                      <a:pt x="32385" y="6284"/>
                      <a:pt x="31750" y="2474"/>
                      <a:pt x="29210" y="569"/>
                    </a:cubicBezTo>
                    <a:cubicBezTo>
                      <a:pt x="25400" y="-1336"/>
                      <a:pt x="20320" y="1839"/>
                      <a:pt x="17780" y="5649"/>
                    </a:cubicBezTo>
                    <a:cubicBezTo>
                      <a:pt x="6985" y="18984"/>
                      <a:pt x="1270" y="34224"/>
                      <a:pt x="0" y="488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18"/>
              <p:cNvSpPr/>
              <p:nvPr/>
            </p:nvSpPr>
            <p:spPr>
              <a:xfrm flipH="1">
                <a:off x="4102037" y="-7282417"/>
                <a:ext cx="87881" cy="76962"/>
              </a:xfrm>
              <a:custGeom>
                <a:avLst/>
                <a:gdLst/>
                <a:ahLst/>
                <a:cxnLst/>
                <a:rect l="l" t="t" r="r" b="b"/>
                <a:pathLst>
                  <a:path w="42149" h="36912" extrusionOk="0">
                    <a:moveTo>
                      <a:pt x="2307" y="10877"/>
                    </a:moveTo>
                    <a:cubicBezTo>
                      <a:pt x="-868" y="16592"/>
                      <a:pt x="-868" y="24847"/>
                      <a:pt x="2942" y="29927"/>
                    </a:cubicBezTo>
                    <a:cubicBezTo>
                      <a:pt x="6117" y="34372"/>
                      <a:pt x="11197" y="36277"/>
                      <a:pt x="16912" y="36912"/>
                    </a:cubicBezTo>
                    <a:cubicBezTo>
                      <a:pt x="21992" y="36912"/>
                      <a:pt x="27707" y="35642"/>
                      <a:pt x="32152" y="33102"/>
                    </a:cubicBezTo>
                    <a:cubicBezTo>
                      <a:pt x="34692" y="31832"/>
                      <a:pt x="37867" y="29927"/>
                      <a:pt x="39772" y="27387"/>
                    </a:cubicBezTo>
                    <a:cubicBezTo>
                      <a:pt x="42312" y="23577"/>
                      <a:pt x="42947" y="18497"/>
                      <a:pt x="41042" y="14052"/>
                    </a:cubicBezTo>
                    <a:cubicBezTo>
                      <a:pt x="39772" y="9607"/>
                      <a:pt x="35962" y="6432"/>
                      <a:pt x="32152" y="3892"/>
                    </a:cubicBezTo>
                    <a:cubicBezTo>
                      <a:pt x="28342" y="1352"/>
                      <a:pt x="23262" y="717"/>
                      <a:pt x="18817" y="82"/>
                    </a:cubicBezTo>
                    <a:cubicBezTo>
                      <a:pt x="15007" y="-553"/>
                      <a:pt x="9927" y="2622"/>
                      <a:pt x="7387" y="5162"/>
                    </a:cubicBezTo>
                    <a:cubicBezTo>
                      <a:pt x="4847" y="7067"/>
                      <a:pt x="3577" y="8972"/>
                      <a:pt x="2307" y="108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18"/>
              <p:cNvSpPr/>
              <p:nvPr/>
            </p:nvSpPr>
            <p:spPr>
              <a:xfrm flipH="1">
                <a:off x="-497281" y="-6541814"/>
                <a:ext cx="632420" cy="600382"/>
              </a:xfrm>
              <a:custGeom>
                <a:avLst/>
                <a:gdLst/>
                <a:ahLst/>
                <a:cxnLst/>
                <a:rect l="l" t="t" r="r" b="b"/>
                <a:pathLst>
                  <a:path w="303319" h="287953" extrusionOk="0">
                    <a:moveTo>
                      <a:pt x="150869" y="23777"/>
                    </a:moveTo>
                    <a:cubicBezTo>
                      <a:pt x="134360" y="-1623"/>
                      <a:pt x="95625" y="-7973"/>
                      <a:pt x="71494" y="11077"/>
                    </a:cubicBezTo>
                    <a:cubicBezTo>
                      <a:pt x="48000" y="30127"/>
                      <a:pt x="45460" y="69497"/>
                      <a:pt x="66415" y="91086"/>
                    </a:cubicBezTo>
                    <a:cubicBezTo>
                      <a:pt x="38475" y="92357"/>
                      <a:pt x="9265" y="108232"/>
                      <a:pt x="1645" y="134902"/>
                    </a:cubicBezTo>
                    <a:cubicBezTo>
                      <a:pt x="-6610" y="161572"/>
                      <a:pt x="17520" y="195227"/>
                      <a:pt x="44825" y="189511"/>
                    </a:cubicBezTo>
                    <a:cubicBezTo>
                      <a:pt x="23235" y="209197"/>
                      <a:pt x="23870" y="247932"/>
                      <a:pt x="46095" y="266982"/>
                    </a:cubicBezTo>
                    <a:cubicBezTo>
                      <a:pt x="68320" y="286032"/>
                      <a:pt x="106419" y="281586"/>
                      <a:pt x="123565" y="258091"/>
                    </a:cubicBezTo>
                    <a:cubicBezTo>
                      <a:pt x="137535" y="283491"/>
                      <a:pt x="172460" y="295557"/>
                      <a:pt x="198494" y="282857"/>
                    </a:cubicBezTo>
                    <a:cubicBezTo>
                      <a:pt x="224529" y="270157"/>
                      <a:pt x="237865" y="235866"/>
                      <a:pt x="226435" y="209197"/>
                    </a:cubicBezTo>
                    <a:cubicBezTo>
                      <a:pt x="251835" y="219991"/>
                      <a:pt x="284219" y="208561"/>
                      <a:pt x="296919" y="184432"/>
                    </a:cubicBezTo>
                    <a:cubicBezTo>
                      <a:pt x="310255" y="160302"/>
                      <a:pt x="302000" y="127282"/>
                      <a:pt x="279140" y="111407"/>
                    </a:cubicBezTo>
                    <a:cubicBezTo>
                      <a:pt x="295015" y="80927"/>
                      <a:pt x="284219" y="39652"/>
                      <a:pt x="256279" y="20602"/>
                    </a:cubicBezTo>
                    <a:cubicBezTo>
                      <a:pt x="227704" y="916"/>
                      <a:pt x="185794" y="7266"/>
                      <a:pt x="150869" y="237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18"/>
              <p:cNvSpPr/>
              <p:nvPr/>
            </p:nvSpPr>
            <p:spPr>
              <a:xfrm flipH="1">
                <a:off x="214286" y="-6601904"/>
                <a:ext cx="83984" cy="81747"/>
              </a:xfrm>
              <a:custGeom>
                <a:avLst/>
                <a:gdLst/>
                <a:ahLst/>
                <a:cxnLst/>
                <a:rect l="l" t="t" r="r" b="b"/>
                <a:pathLst>
                  <a:path w="40280" h="39207" extrusionOk="0">
                    <a:moveTo>
                      <a:pt x="2452" y="29117"/>
                    </a:moveTo>
                    <a:cubicBezTo>
                      <a:pt x="4992" y="34197"/>
                      <a:pt x="10707" y="37372"/>
                      <a:pt x="16422" y="38642"/>
                    </a:cubicBezTo>
                    <a:cubicBezTo>
                      <a:pt x="37377" y="43087"/>
                      <a:pt x="45632" y="20227"/>
                      <a:pt x="36742" y="8162"/>
                    </a:cubicBezTo>
                    <a:cubicBezTo>
                      <a:pt x="31027" y="-93"/>
                      <a:pt x="18327" y="-2633"/>
                      <a:pt x="9437" y="3082"/>
                    </a:cubicBezTo>
                    <a:cubicBezTo>
                      <a:pt x="1817" y="7527"/>
                      <a:pt x="-3263" y="19592"/>
                      <a:pt x="2452" y="291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18"/>
              <p:cNvSpPr/>
              <p:nvPr/>
            </p:nvSpPr>
            <p:spPr>
              <a:xfrm flipH="1">
                <a:off x="328896" y="-6420555"/>
                <a:ext cx="229842" cy="231016"/>
              </a:xfrm>
              <a:custGeom>
                <a:avLst/>
                <a:gdLst/>
                <a:ahLst/>
                <a:cxnLst/>
                <a:rect l="l" t="t" r="r" b="b"/>
                <a:pathLst>
                  <a:path w="110236" h="110799" extrusionOk="0">
                    <a:moveTo>
                      <a:pt x="27739" y="52581"/>
                    </a:moveTo>
                    <a:cubicBezTo>
                      <a:pt x="-16711" y="16386"/>
                      <a:pt x="15039" y="-15999"/>
                      <a:pt x="46789" y="39246"/>
                    </a:cubicBezTo>
                    <a:cubicBezTo>
                      <a:pt x="60124" y="-18539"/>
                      <a:pt x="111559" y="-9014"/>
                      <a:pt x="67744" y="44961"/>
                    </a:cubicBezTo>
                    <a:cubicBezTo>
                      <a:pt x="121719" y="29721"/>
                      <a:pt x="126799" y="67186"/>
                      <a:pt x="68379" y="68456"/>
                    </a:cubicBezTo>
                    <a:cubicBezTo>
                      <a:pt x="99494" y="115446"/>
                      <a:pt x="69649" y="130051"/>
                      <a:pt x="49329" y="77346"/>
                    </a:cubicBezTo>
                    <a:cubicBezTo>
                      <a:pt x="39169" y="104016"/>
                      <a:pt x="-15441" y="118621"/>
                      <a:pt x="4244" y="79886"/>
                    </a:cubicBezTo>
                    <a:cubicBezTo>
                      <a:pt x="10594" y="68456"/>
                      <a:pt x="22024" y="57026"/>
                      <a:pt x="27739" y="525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18"/>
              <p:cNvSpPr/>
              <p:nvPr/>
            </p:nvSpPr>
            <p:spPr>
              <a:xfrm flipH="1">
                <a:off x="433928" y="-6315283"/>
                <a:ext cx="35768" cy="29519"/>
              </a:xfrm>
              <a:custGeom>
                <a:avLst/>
                <a:gdLst/>
                <a:ahLst/>
                <a:cxnLst/>
                <a:rect l="l" t="t" r="r" b="b"/>
                <a:pathLst>
                  <a:path w="17155" h="14158" extrusionOk="0">
                    <a:moveTo>
                      <a:pt x="3429" y="2064"/>
                    </a:moveTo>
                    <a:cubicBezTo>
                      <a:pt x="-381" y="3334"/>
                      <a:pt x="-1016" y="8414"/>
                      <a:pt x="1524" y="11589"/>
                    </a:cubicBezTo>
                    <a:cubicBezTo>
                      <a:pt x="4064" y="14764"/>
                      <a:pt x="8509" y="14764"/>
                      <a:pt x="12319" y="12859"/>
                    </a:cubicBezTo>
                    <a:cubicBezTo>
                      <a:pt x="16129" y="10954"/>
                      <a:pt x="18034" y="6509"/>
                      <a:pt x="16764" y="2699"/>
                    </a:cubicBezTo>
                    <a:cubicBezTo>
                      <a:pt x="14859" y="-1111"/>
                      <a:pt x="10414" y="-476"/>
                      <a:pt x="3429" y="2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18"/>
              <p:cNvSpPr/>
              <p:nvPr/>
            </p:nvSpPr>
            <p:spPr>
              <a:xfrm flipH="1">
                <a:off x="152417" y="-7441408"/>
                <a:ext cx="554735" cy="580301"/>
              </a:xfrm>
              <a:custGeom>
                <a:avLst/>
                <a:gdLst/>
                <a:ahLst/>
                <a:cxnLst/>
                <a:rect l="l" t="t" r="r" b="b"/>
                <a:pathLst>
                  <a:path w="266060" h="278322" extrusionOk="0">
                    <a:moveTo>
                      <a:pt x="211984" y="127815"/>
                    </a:moveTo>
                    <a:cubicBezTo>
                      <a:pt x="242464" y="124005"/>
                      <a:pt x="267864" y="93525"/>
                      <a:pt x="265959" y="63045"/>
                    </a:cubicBezTo>
                    <a:cubicBezTo>
                      <a:pt x="264054" y="32565"/>
                      <a:pt x="236114" y="5260"/>
                      <a:pt x="205000" y="4625"/>
                    </a:cubicBezTo>
                    <a:cubicBezTo>
                      <a:pt x="173884" y="3990"/>
                      <a:pt x="145309" y="30660"/>
                      <a:pt x="142769" y="61775"/>
                    </a:cubicBezTo>
                    <a:cubicBezTo>
                      <a:pt x="128800" y="42090"/>
                      <a:pt x="114194" y="21770"/>
                      <a:pt x="92604" y="9070"/>
                    </a:cubicBezTo>
                    <a:cubicBezTo>
                      <a:pt x="71650" y="-2995"/>
                      <a:pt x="41804" y="-4265"/>
                      <a:pt x="24659" y="12880"/>
                    </a:cubicBezTo>
                    <a:cubicBezTo>
                      <a:pt x="11325" y="26215"/>
                      <a:pt x="8150" y="47805"/>
                      <a:pt x="12594" y="66220"/>
                    </a:cubicBezTo>
                    <a:cubicBezTo>
                      <a:pt x="17039" y="84635"/>
                      <a:pt x="28469" y="100510"/>
                      <a:pt x="39900" y="115750"/>
                    </a:cubicBezTo>
                    <a:cubicBezTo>
                      <a:pt x="4975" y="129085"/>
                      <a:pt x="-10900" y="176710"/>
                      <a:pt x="8150" y="208460"/>
                    </a:cubicBezTo>
                    <a:cubicBezTo>
                      <a:pt x="27200" y="240210"/>
                      <a:pt x="76729" y="248465"/>
                      <a:pt x="104669" y="224335"/>
                    </a:cubicBezTo>
                    <a:cubicBezTo>
                      <a:pt x="113559" y="255450"/>
                      <a:pt x="145309" y="278945"/>
                      <a:pt x="177694" y="278310"/>
                    </a:cubicBezTo>
                    <a:cubicBezTo>
                      <a:pt x="210079" y="277675"/>
                      <a:pt x="240559" y="252275"/>
                      <a:pt x="247544" y="220525"/>
                    </a:cubicBezTo>
                    <a:cubicBezTo>
                      <a:pt x="255164" y="188140"/>
                      <a:pt x="238654" y="152580"/>
                      <a:pt x="211984" y="1278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18"/>
              <p:cNvSpPr/>
              <p:nvPr/>
            </p:nvSpPr>
            <p:spPr>
              <a:xfrm flipH="1">
                <a:off x="362161" y="-7231096"/>
                <a:ext cx="159822" cy="166016"/>
              </a:xfrm>
              <a:custGeom>
                <a:avLst/>
                <a:gdLst/>
                <a:ahLst/>
                <a:cxnLst/>
                <a:rect l="l" t="t" r="r" b="b"/>
                <a:pathLst>
                  <a:path w="76653" h="79624" extrusionOk="0">
                    <a:moveTo>
                      <a:pt x="56457" y="6569"/>
                    </a:moveTo>
                    <a:cubicBezTo>
                      <a:pt x="71697" y="9109"/>
                      <a:pt x="78682" y="36414"/>
                      <a:pt x="76142" y="51654"/>
                    </a:cubicBezTo>
                    <a:cubicBezTo>
                      <a:pt x="73602" y="66894"/>
                      <a:pt x="58362" y="78959"/>
                      <a:pt x="43122" y="79594"/>
                    </a:cubicBezTo>
                    <a:cubicBezTo>
                      <a:pt x="27882" y="80229"/>
                      <a:pt x="12642" y="70704"/>
                      <a:pt x="5022" y="57369"/>
                    </a:cubicBezTo>
                    <a:cubicBezTo>
                      <a:pt x="-1963" y="44669"/>
                      <a:pt x="-1963" y="27524"/>
                      <a:pt x="6927" y="16094"/>
                    </a:cubicBezTo>
                    <a:cubicBezTo>
                      <a:pt x="15817" y="4664"/>
                      <a:pt x="38677" y="-8036"/>
                      <a:pt x="56457" y="65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18"/>
              <p:cNvSpPr/>
              <p:nvPr/>
            </p:nvSpPr>
            <p:spPr>
              <a:xfrm flipH="1">
                <a:off x="516491" y="-6902710"/>
                <a:ext cx="179425" cy="425232"/>
              </a:xfrm>
              <a:custGeom>
                <a:avLst/>
                <a:gdLst/>
                <a:ahLst/>
                <a:cxnLst/>
                <a:rect l="l" t="t" r="r" b="b"/>
                <a:pathLst>
                  <a:path w="86055" h="203948" extrusionOk="0">
                    <a:moveTo>
                      <a:pt x="11647" y="203948"/>
                    </a:moveTo>
                    <a:cubicBezTo>
                      <a:pt x="17362" y="203948"/>
                      <a:pt x="22442" y="200138"/>
                      <a:pt x="23712" y="193788"/>
                    </a:cubicBezTo>
                    <a:cubicBezTo>
                      <a:pt x="35777" y="132828"/>
                      <a:pt x="56097" y="73773"/>
                      <a:pt x="84672" y="17893"/>
                    </a:cubicBezTo>
                    <a:cubicBezTo>
                      <a:pt x="87847" y="11543"/>
                      <a:pt x="85307" y="4558"/>
                      <a:pt x="79592" y="1383"/>
                    </a:cubicBezTo>
                    <a:cubicBezTo>
                      <a:pt x="73877" y="-1792"/>
                      <a:pt x="66257" y="748"/>
                      <a:pt x="63082" y="6463"/>
                    </a:cubicBezTo>
                    <a:cubicBezTo>
                      <a:pt x="33872" y="63613"/>
                      <a:pt x="12282" y="125208"/>
                      <a:pt x="217" y="188708"/>
                    </a:cubicBezTo>
                    <a:cubicBezTo>
                      <a:pt x="-1053" y="195693"/>
                      <a:pt x="3392" y="202043"/>
                      <a:pt x="9742" y="203313"/>
                    </a:cubicBezTo>
                    <a:cubicBezTo>
                      <a:pt x="10377" y="203948"/>
                      <a:pt x="11012" y="203948"/>
                      <a:pt x="11647" y="203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18"/>
              <p:cNvSpPr/>
              <p:nvPr/>
            </p:nvSpPr>
            <p:spPr>
              <a:xfrm flipH="1">
                <a:off x="655622" y="-7069345"/>
                <a:ext cx="301754" cy="378799"/>
              </a:xfrm>
              <a:custGeom>
                <a:avLst/>
                <a:gdLst/>
                <a:ahLst/>
                <a:cxnLst/>
                <a:rect l="l" t="t" r="r" b="b"/>
                <a:pathLst>
                  <a:path w="144726" h="181678" extrusionOk="0">
                    <a:moveTo>
                      <a:pt x="144726" y="181678"/>
                    </a:moveTo>
                    <a:cubicBezTo>
                      <a:pt x="133296" y="114368"/>
                      <a:pt x="95196" y="51503"/>
                      <a:pt x="40586" y="10228"/>
                    </a:cubicBezTo>
                    <a:cubicBezTo>
                      <a:pt x="34236" y="5783"/>
                      <a:pt x="27251" y="703"/>
                      <a:pt x="19631" y="68"/>
                    </a:cubicBezTo>
                    <a:cubicBezTo>
                      <a:pt x="12011" y="-567"/>
                      <a:pt x="3121" y="3243"/>
                      <a:pt x="581" y="10863"/>
                    </a:cubicBezTo>
                    <a:cubicBezTo>
                      <a:pt x="-1324" y="16578"/>
                      <a:pt x="1851" y="22293"/>
                      <a:pt x="4391" y="28008"/>
                    </a:cubicBezTo>
                    <a:cubicBezTo>
                      <a:pt x="15186" y="47058"/>
                      <a:pt x="32966" y="62933"/>
                      <a:pt x="53286" y="71823"/>
                    </a:cubicBezTo>
                    <a:cubicBezTo>
                      <a:pt x="40586" y="72458"/>
                      <a:pt x="34236" y="88333"/>
                      <a:pt x="37411" y="99763"/>
                    </a:cubicBezTo>
                    <a:cubicBezTo>
                      <a:pt x="41221" y="111828"/>
                      <a:pt x="51381" y="120083"/>
                      <a:pt x="60906" y="127703"/>
                    </a:cubicBezTo>
                    <a:cubicBezTo>
                      <a:pt x="89481" y="149293"/>
                      <a:pt x="117421" y="170883"/>
                      <a:pt x="144726" y="1816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18"/>
              <p:cNvSpPr/>
              <p:nvPr/>
            </p:nvSpPr>
            <p:spPr>
              <a:xfrm flipH="1">
                <a:off x="1284" y="-7144124"/>
                <a:ext cx="66165" cy="65736"/>
              </a:xfrm>
              <a:custGeom>
                <a:avLst/>
                <a:gdLst/>
                <a:ahLst/>
                <a:cxnLst/>
                <a:rect l="l" t="t" r="r" b="b"/>
                <a:pathLst>
                  <a:path w="31734" h="31528" extrusionOk="0">
                    <a:moveTo>
                      <a:pt x="3454" y="5474"/>
                    </a:moveTo>
                    <a:cubicBezTo>
                      <a:pt x="9804" y="-2781"/>
                      <a:pt x="25044" y="-1511"/>
                      <a:pt x="30124" y="8014"/>
                    </a:cubicBezTo>
                    <a:cubicBezTo>
                      <a:pt x="35204" y="17539"/>
                      <a:pt x="27584" y="30874"/>
                      <a:pt x="16789" y="31509"/>
                    </a:cubicBezTo>
                    <a:cubicBezTo>
                      <a:pt x="5994" y="32144"/>
                      <a:pt x="-6071" y="17539"/>
                      <a:pt x="3454" y="54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18"/>
              <p:cNvSpPr/>
              <p:nvPr/>
            </p:nvSpPr>
            <p:spPr>
              <a:xfrm>
                <a:off x="474543" y="-4803405"/>
                <a:ext cx="229842" cy="231016"/>
              </a:xfrm>
              <a:custGeom>
                <a:avLst/>
                <a:gdLst/>
                <a:ahLst/>
                <a:cxnLst/>
                <a:rect l="l" t="t" r="r" b="b"/>
                <a:pathLst>
                  <a:path w="110236" h="110799" extrusionOk="0">
                    <a:moveTo>
                      <a:pt x="27739" y="52581"/>
                    </a:moveTo>
                    <a:cubicBezTo>
                      <a:pt x="-16711" y="16386"/>
                      <a:pt x="15039" y="-15999"/>
                      <a:pt x="46789" y="39246"/>
                    </a:cubicBezTo>
                    <a:cubicBezTo>
                      <a:pt x="60124" y="-18539"/>
                      <a:pt x="111559" y="-9014"/>
                      <a:pt x="67744" y="44961"/>
                    </a:cubicBezTo>
                    <a:cubicBezTo>
                      <a:pt x="121719" y="29721"/>
                      <a:pt x="126799" y="67186"/>
                      <a:pt x="68379" y="68456"/>
                    </a:cubicBezTo>
                    <a:cubicBezTo>
                      <a:pt x="99494" y="115446"/>
                      <a:pt x="69649" y="130051"/>
                      <a:pt x="49329" y="77346"/>
                    </a:cubicBezTo>
                    <a:cubicBezTo>
                      <a:pt x="39169" y="104016"/>
                      <a:pt x="-15441" y="118621"/>
                      <a:pt x="4244" y="79886"/>
                    </a:cubicBezTo>
                    <a:cubicBezTo>
                      <a:pt x="10594" y="68456"/>
                      <a:pt x="22024" y="57026"/>
                      <a:pt x="27739" y="525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18"/>
              <p:cNvSpPr/>
              <p:nvPr/>
            </p:nvSpPr>
            <p:spPr>
              <a:xfrm>
                <a:off x="563586" y="-4698133"/>
                <a:ext cx="35768" cy="29519"/>
              </a:xfrm>
              <a:custGeom>
                <a:avLst/>
                <a:gdLst/>
                <a:ahLst/>
                <a:cxnLst/>
                <a:rect l="l" t="t" r="r" b="b"/>
                <a:pathLst>
                  <a:path w="17155" h="14158" extrusionOk="0">
                    <a:moveTo>
                      <a:pt x="3429" y="2064"/>
                    </a:moveTo>
                    <a:cubicBezTo>
                      <a:pt x="-381" y="3334"/>
                      <a:pt x="-1016" y="8414"/>
                      <a:pt x="1524" y="11589"/>
                    </a:cubicBezTo>
                    <a:cubicBezTo>
                      <a:pt x="4064" y="14764"/>
                      <a:pt x="8509" y="14764"/>
                      <a:pt x="12319" y="12859"/>
                    </a:cubicBezTo>
                    <a:cubicBezTo>
                      <a:pt x="16129" y="10954"/>
                      <a:pt x="18034" y="6509"/>
                      <a:pt x="16764" y="2699"/>
                    </a:cubicBezTo>
                    <a:cubicBezTo>
                      <a:pt x="14859" y="-1111"/>
                      <a:pt x="10414" y="-476"/>
                      <a:pt x="3429" y="2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18"/>
              <p:cNvSpPr/>
              <p:nvPr/>
            </p:nvSpPr>
            <p:spPr>
              <a:xfrm>
                <a:off x="326129" y="-5824258"/>
                <a:ext cx="554735" cy="580301"/>
              </a:xfrm>
              <a:custGeom>
                <a:avLst/>
                <a:gdLst/>
                <a:ahLst/>
                <a:cxnLst/>
                <a:rect l="l" t="t" r="r" b="b"/>
                <a:pathLst>
                  <a:path w="266060" h="278322" extrusionOk="0">
                    <a:moveTo>
                      <a:pt x="211984" y="127815"/>
                    </a:moveTo>
                    <a:cubicBezTo>
                      <a:pt x="242464" y="124005"/>
                      <a:pt x="267864" y="93525"/>
                      <a:pt x="265959" y="63045"/>
                    </a:cubicBezTo>
                    <a:cubicBezTo>
                      <a:pt x="264054" y="32565"/>
                      <a:pt x="236114" y="5260"/>
                      <a:pt x="205000" y="4625"/>
                    </a:cubicBezTo>
                    <a:cubicBezTo>
                      <a:pt x="173884" y="3990"/>
                      <a:pt x="145309" y="30660"/>
                      <a:pt x="142769" y="61775"/>
                    </a:cubicBezTo>
                    <a:cubicBezTo>
                      <a:pt x="128800" y="42090"/>
                      <a:pt x="114194" y="21770"/>
                      <a:pt x="92604" y="9070"/>
                    </a:cubicBezTo>
                    <a:cubicBezTo>
                      <a:pt x="71650" y="-2995"/>
                      <a:pt x="41804" y="-4265"/>
                      <a:pt x="24659" y="12880"/>
                    </a:cubicBezTo>
                    <a:cubicBezTo>
                      <a:pt x="11325" y="26215"/>
                      <a:pt x="8150" y="47805"/>
                      <a:pt x="12594" y="66220"/>
                    </a:cubicBezTo>
                    <a:cubicBezTo>
                      <a:pt x="17039" y="84635"/>
                      <a:pt x="28469" y="100510"/>
                      <a:pt x="39900" y="115750"/>
                    </a:cubicBezTo>
                    <a:cubicBezTo>
                      <a:pt x="4975" y="129085"/>
                      <a:pt x="-10900" y="176710"/>
                      <a:pt x="8150" y="208460"/>
                    </a:cubicBezTo>
                    <a:cubicBezTo>
                      <a:pt x="27200" y="240210"/>
                      <a:pt x="76729" y="248465"/>
                      <a:pt x="104669" y="224335"/>
                    </a:cubicBezTo>
                    <a:cubicBezTo>
                      <a:pt x="113559" y="255450"/>
                      <a:pt x="145309" y="278945"/>
                      <a:pt x="177694" y="278310"/>
                    </a:cubicBezTo>
                    <a:cubicBezTo>
                      <a:pt x="210079" y="277675"/>
                      <a:pt x="240559" y="252275"/>
                      <a:pt x="247544" y="220525"/>
                    </a:cubicBezTo>
                    <a:cubicBezTo>
                      <a:pt x="255164" y="188140"/>
                      <a:pt x="238654" y="152580"/>
                      <a:pt x="211984" y="1278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18"/>
              <p:cNvSpPr/>
              <p:nvPr/>
            </p:nvSpPr>
            <p:spPr>
              <a:xfrm>
                <a:off x="511299" y="-5613946"/>
                <a:ext cx="159822" cy="166016"/>
              </a:xfrm>
              <a:custGeom>
                <a:avLst/>
                <a:gdLst/>
                <a:ahLst/>
                <a:cxnLst/>
                <a:rect l="l" t="t" r="r" b="b"/>
                <a:pathLst>
                  <a:path w="76653" h="79624" extrusionOk="0">
                    <a:moveTo>
                      <a:pt x="56457" y="6569"/>
                    </a:moveTo>
                    <a:cubicBezTo>
                      <a:pt x="71697" y="9109"/>
                      <a:pt x="78682" y="36414"/>
                      <a:pt x="76142" y="51654"/>
                    </a:cubicBezTo>
                    <a:cubicBezTo>
                      <a:pt x="73602" y="66894"/>
                      <a:pt x="58362" y="78959"/>
                      <a:pt x="43122" y="79594"/>
                    </a:cubicBezTo>
                    <a:cubicBezTo>
                      <a:pt x="27882" y="80229"/>
                      <a:pt x="12642" y="70704"/>
                      <a:pt x="5022" y="57369"/>
                    </a:cubicBezTo>
                    <a:cubicBezTo>
                      <a:pt x="-1963" y="44669"/>
                      <a:pt x="-1963" y="27524"/>
                      <a:pt x="6927" y="16094"/>
                    </a:cubicBezTo>
                    <a:cubicBezTo>
                      <a:pt x="15817" y="4664"/>
                      <a:pt x="38677" y="-8036"/>
                      <a:pt x="56457" y="65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18"/>
              <p:cNvSpPr/>
              <p:nvPr/>
            </p:nvSpPr>
            <p:spPr>
              <a:xfrm>
                <a:off x="337366" y="-5285560"/>
                <a:ext cx="179425" cy="425232"/>
              </a:xfrm>
              <a:custGeom>
                <a:avLst/>
                <a:gdLst/>
                <a:ahLst/>
                <a:cxnLst/>
                <a:rect l="l" t="t" r="r" b="b"/>
                <a:pathLst>
                  <a:path w="86055" h="203948" extrusionOk="0">
                    <a:moveTo>
                      <a:pt x="11647" y="203948"/>
                    </a:moveTo>
                    <a:cubicBezTo>
                      <a:pt x="17362" y="203948"/>
                      <a:pt x="22442" y="200138"/>
                      <a:pt x="23712" y="193788"/>
                    </a:cubicBezTo>
                    <a:cubicBezTo>
                      <a:pt x="35777" y="132828"/>
                      <a:pt x="56097" y="73773"/>
                      <a:pt x="84672" y="17893"/>
                    </a:cubicBezTo>
                    <a:cubicBezTo>
                      <a:pt x="87847" y="11543"/>
                      <a:pt x="85307" y="4558"/>
                      <a:pt x="79592" y="1383"/>
                    </a:cubicBezTo>
                    <a:cubicBezTo>
                      <a:pt x="73877" y="-1792"/>
                      <a:pt x="66257" y="748"/>
                      <a:pt x="63082" y="6463"/>
                    </a:cubicBezTo>
                    <a:cubicBezTo>
                      <a:pt x="33872" y="63613"/>
                      <a:pt x="12282" y="125208"/>
                      <a:pt x="217" y="188708"/>
                    </a:cubicBezTo>
                    <a:cubicBezTo>
                      <a:pt x="-1053" y="195693"/>
                      <a:pt x="3392" y="202043"/>
                      <a:pt x="9742" y="203313"/>
                    </a:cubicBezTo>
                    <a:cubicBezTo>
                      <a:pt x="10377" y="203948"/>
                      <a:pt x="11012" y="203948"/>
                      <a:pt x="11647" y="203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18"/>
              <p:cNvSpPr/>
              <p:nvPr/>
            </p:nvSpPr>
            <p:spPr>
              <a:xfrm>
                <a:off x="75906" y="-5452195"/>
                <a:ext cx="301754" cy="378799"/>
              </a:xfrm>
              <a:custGeom>
                <a:avLst/>
                <a:gdLst/>
                <a:ahLst/>
                <a:cxnLst/>
                <a:rect l="l" t="t" r="r" b="b"/>
                <a:pathLst>
                  <a:path w="144726" h="181678" extrusionOk="0">
                    <a:moveTo>
                      <a:pt x="144726" y="181678"/>
                    </a:moveTo>
                    <a:cubicBezTo>
                      <a:pt x="133296" y="114368"/>
                      <a:pt x="95196" y="51503"/>
                      <a:pt x="40586" y="10228"/>
                    </a:cubicBezTo>
                    <a:cubicBezTo>
                      <a:pt x="34236" y="5783"/>
                      <a:pt x="27251" y="703"/>
                      <a:pt x="19631" y="68"/>
                    </a:cubicBezTo>
                    <a:cubicBezTo>
                      <a:pt x="12011" y="-567"/>
                      <a:pt x="3121" y="3243"/>
                      <a:pt x="581" y="10863"/>
                    </a:cubicBezTo>
                    <a:cubicBezTo>
                      <a:pt x="-1324" y="16578"/>
                      <a:pt x="1851" y="22293"/>
                      <a:pt x="4391" y="28008"/>
                    </a:cubicBezTo>
                    <a:cubicBezTo>
                      <a:pt x="15186" y="47058"/>
                      <a:pt x="32966" y="62933"/>
                      <a:pt x="53286" y="71823"/>
                    </a:cubicBezTo>
                    <a:cubicBezTo>
                      <a:pt x="40586" y="72458"/>
                      <a:pt x="34236" y="88333"/>
                      <a:pt x="37411" y="99763"/>
                    </a:cubicBezTo>
                    <a:cubicBezTo>
                      <a:pt x="41221" y="111828"/>
                      <a:pt x="51381" y="120083"/>
                      <a:pt x="60906" y="127703"/>
                    </a:cubicBezTo>
                    <a:cubicBezTo>
                      <a:pt x="89481" y="149293"/>
                      <a:pt x="117421" y="170883"/>
                      <a:pt x="144726" y="1816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18"/>
              <p:cNvSpPr/>
              <p:nvPr/>
            </p:nvSpPr>
            <p:spPr>
              <a:xfrm>
                <a:off x="-228865" y="-5044650"/>
                <a:ext cx="272389" cy="295135"/>
              </a:xfrm>
              <a:custGeom>
                <a:avLst/>
                <a:gdLst/>
                <a:ahLst/>
                <a:cxnLst/>
                <a:rect l="l" t="t" r="r" b="b"/>
                <a:pathLst>
                  <a:path w="96421" h="104565" extrusionOk="0">
                    <a:moveTo>
                      <a:pt x="68331" y="32847"/>
                    </a:moveTo>
                    <a:cubicBezTo>
                      <a:pt x="76586" y="25227"/>
                      <a:pt x="76586" y="9987"/>
                      <a:pt x="68331" y="3002"/>
                    </a:cubicBezTo>
                    <a:cubicBezTo>
                      <a:pt x="60076" y="-4618"/>
                      <a:pt x="41661" y="3002"/>
                      <a:pt x="41661" y="17607"/>
                    </a:cubicBezTo>
                    <a:cubicBezTo>
                      <a:pt x="27056" y="3002"/>
                      <a:pt x="9276" y="8082"/>
                      <a:pt x="2926" y="18877"/>
                    </a:cubicBezTo>
                    <a:cubicBezTo>
                      <a:pt x="-3424" y="29037"/>
                      <a:pt x="1021" y="44912"/>
                      <a:pt x="11816" y="49992"/>
                    </a:cubicBezTo>
                    <a:cubicBezTo>
                      <a:pt x="6736" y="55072"/>
                      <a:pt x="2926" y="62057"/>
                      <a:pt x="2926" y="69042"/>
                    </a:cubicBezTo>
                    <a:cubicBezTo>
                      <a:pt x="2926" y="76027"/>
                      <a:pt x="6736" y="83647"/>
                      <a:pt x="13086" y="86822"/>
                    </a:cubicBezTo>
                    <a:cubicBezTo>
                      <a:pt x="19436" y="89997"/>
                      <a:pt x="28326" y="87457"/>
                      <a:pt x="32136" y="81107"/>
                    </a:cubicBezTo>
                    <a:cubicBezTo>
                      <a:pt x="28326" y="89362"/>
                      <a:pt x="33406" y="100157"/>
                      <a:pt x="42296" y="103332"/>
                    </a:cubicBezTo>
                    <a:cubicBezTo>
                      <a:pt x="51186" y="106507"/>
                      <a:pt x="61346" y="103332"/>
                      <a:pt x="67696" y="96347"/>
                    </a:cubicBezTo>
                    <a:cubicBezTo>
                      <a:pt x="74046" y="89362"/>
                      <a:pt x="76586" y="80472"/>
                      <a:pt x="77221" y="70947"/>
                    </a:cubicBezTo>
                    <a:cubicBezTo>
                      <a:pt x="77221" y="70947"/>
                      <a:pt x="94366" y="71582"/>
                      <a:pt x="96271" y="51262"/>
                    </a:cubicBezTo>
                    <a:cubicBezTo>
                      <a:pt x="98811" y="31577"/>
                      <a:pt x="68331" y="32847"/>
                      <a:pt x="68331" y="328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18"/>
              <p:cNvSpPr/>
              <p:nvPr/>
            </p:nvSpPr>
            <p:spPr>
              <a:xfrm>
                <a:off x="-183582" y="-4619607"/>
                <a:ext cx="100620" cy="140216"/>
              </a:xfrm>
              <a:custGeom>
                <a:avLst/>
                <a:gdLst/>
                <a:ahLst/>
                <a:cxnLst/>
                <a:rect l="l" t="t" r="r" b="b"/>
                <a:pathLst>
                  <a:path w="48259" h="67250" extrusionOk="0">
                    <a:moveTo>
                      <a:pt x="48260" y="67250"/>
                    </a:moveTo>
                    <a:cubicBezTo>
                      <a:pt x="45085" y="43755"/>
                      <a:pt x="33655" y="21530"/>
                      <a:pt x="16510" y="5020"/>
                    </a:cubicBezTo>
                    <a:cubicBezTo>
                      <a:pt x="13335" y="1845"/>
                      <a:pt x="8255" y="-1330"/>
                      <a:pt x="3810" y="575"/>
                    </a:cubicBezTo>
                    <a:cubicBezTo>
                      <a:pt x="1270" y="1845"/>
                      <a:pt x="0" y="5655"/>
                      <a:pt x="0" y="8830"/>
                    </a:cubicBezTo>
                    <a:cubicBezTo>
                      <a:pt x="0" y="12005"/>
                      <a:pt x="1905" y="14545"/>
                      <a:pt x="3175" y="17720"/>
                    </a:cubicBezTo>
                    <a:cubicBezTo>
                      <a:pt x="15240" y="38675"/>
                      <a:pt x="29845" y="57090"/>
                      <a:pt x="48260" y="672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18"/>
              <p:cNvSpPr/>
              <p:nvPr/>
            </p:nvSpPr>
            <p:spPr>
              <a:xfrm>
                <a:off x="-40659" y="-4653999"/>
                <a:ext cx="67521" cy="101808"/>
              </a:xfrm>
              <a:custGeom>
                <a:avLst/>
                <a:gdLst/>
                <a:ahLst/>
                <a:cxnLst/>
                <a:rect l="l" t="t" r="r" b="b"/>
                <a:pathLst>
                  <a:path w="32384" h="48829" extrusionOk="0">
                    <a:moveTo>
                      <a:pt x="0" y="48829"/>
                    </a:moveTo>
                    <a:cubicBezTo>
                      <a:pt x="7620" y="43749"/>
                      <a:pt x="14605" y="39304"/>
                      <a:pt x="20955" y="32954"/>
                    </a:cubicBezTo>
                    <a:cubicBezTo>
                      <a:pt x="27305" y="26604"/>
                      <a:pt x="31750" y="18349"/>
                      <a:pt x="32385" y="9459"/>
                    </a:cubicBezTo>
                    <a:cubicBezTo>
                      <a:pt x="32385" y="6284"/>
                      <a:pt x="31750" y="2474"/>
                      <a:pt x="29210" y="569"/>
                    </a:cubicBezTo>
                    <a:cubicBezTo>
                      <a:pt x="25400" y="-1336"/>
                      <a:pt x="20320" y="1839"/>
                      <a:pt x="17780" y="5649"/>
                    </a:cubicBezTo>
                    <a:cubicBezTo>
                      <a:pt x="6985" y="18984"/>
                      <a:pt x="1270" y="34224"/>
                      <a:pt x="0" y="488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18"/>
              <p:cNvSpPr/>
              <p:nvPr/>
            </p:nvSpPr>
            <p:spPr>
              <a:xfrm>
                <a:off x="-95734" y="-4708390"/>
                <a:ext cx="63042" cy="340430"/>
              </a:xfrm>
              <a:custGeom>
                <a:avLst/>
                <a:gdLst/>
                <a:ahLst/>
                <a:cxnLst/>
                <a:rect l="l" t="t" r="r" b="b"/>
                <a:pathLst>
                  <a:path w="30236" h="163276" extrusionOk="0">
                    <a:moveTo>
                      <a:pt x="6742" y="0"/>
                    </a:moveTo>
                    <a:cubicBezTo>
                      <a:pt x="6107" y="0"/>
                      <a:pt x="5472" y="0"/>
                      <a:pt x="4837" y="0"/>
                    </a:cubicBezTo>
                    <a:cubicBezTo>
                      <a:pt x="1027" y="1270"/>
                      <a:pt x="-878" y="5080"/>
                      <a:pt x="392" y="8255"/>
                    </a:cubicBezTo>
                    <a:cubicBezTo>
                      <a:pt x="14997" y="55245"/>
                      <a:pt x="20077" y="106680"/>
                      <a:pt x="14997" y="155575"/>
                    </a:cubicBezTo>
                    <a:cubicBezTo>
                      <a:pt x="14362" y="159385"/>
                      <a:pt x="17537" y="162560"/>
                      <a:pt x="20712" y="163195"/>
                    </a:cubicBezTo>
                    <a:cubicBezTo>
                      <a:pt x="23887" y="163830"/>
                      <a:pt x="27697" y="160655"/>
                      <a:pt x="28332" y="157480"/>
                    </a:cubicBezTo>
                    <a:cubicBezTo>
                      <a:pt x="33412" y="106680"/>
                      <a:pt x="28332" y="53340"/>
                      <a:pt x="13092" y="4445"/>
                    </a:cubicBezTo>
                    <a:cubicBezTo>
                      <a:pt x="12457" y="1905"/>
                      <a:pt x="9917" y="0"/>
                      <a:pt x="67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18"/>
              <p:cNvSpPr/>
              <p:nvPr/>
            </p:nvSpPr>
            <p:spPr>
              <a:xfrm>
                <a:off x="9008861" y="-4924664"/>
                <a:ext cx="632420" cy="600382"/>
              </a:xfrm>
              <a:custGeom>
                <a:avLst/>
                <a:gdLst/>
                <a:ahLst/>
                <a:cxnLst/>
                <a:rect l="l" t="t" r="r" b="b"/>
                <a:pathLst>
                  <a:path w="303319" h="287953" extrusionOk="0">
                    <a:moveTo>
                      <a:pt x="150869" y="23777"/>
                    </a:moveTo>
                    <a:cubicBezTo>
                      <a:pt x="134360" y="-1623"/>
                      <a:pt x="95625" y="-7973"/>
                      <a:pt x="71494" y="11077"/>
                    </a:cubicBezTo>
                    <a:cubicBezTo>
                      <a:pt x="48000" y="30127"/>
                      <a:pt x="45460" y="69497"/>
                      <a:pt x="66415" y="91086"/>
                    </a:cubicBezTo>
                    <a:cubicBezTo>
                      <a:pt x="38475" y="92357"/>
                      <a:pt x="9265" y="108232"/>
                      <a:pt x="1645" y="134902"/>
                    </a:cubicBezTo>
                    <a:cubicBezTo>
                      <a:pt x="-6610" y="161572"/>
                      <a:pt x="17520" y="195227"/>
                      <a:pt x="44825" y="189511"/>
                    </a:cubicBezTo>
                    <a:cubicBezTo>
                      <a:pt x="23235" y="209197"/>
                      <a:pt x="23870" y="247932"/>
                      <a:pt x="46095" y="266982"/>
                    </a:cubicBezTo>
                    <a:cubicBezTo>
                      <a:pt x="68320" y="286032"/>
                      <a:pt x="106419" y="281586"/>
                      <a:pt x="123565" y="258091"/>
                    </a:cubicBezTo>
                    <a:cubicBezTo>
                      <a:pt x="137535" y="283491"/>
                      <a:pt x="172460" y="295557"/>
                      <a:pt x="198494" y="282857"/>
                    </a:cubicBezTo>
                    <a:cubicBezTo>
                      <a:pt x="224529" y="270157"/>
                      <a:pt x="237865" y="235866"/>
                      <a:pt x="226435" y="209197"/>
                    </a:cubicBezTo>
                    <a:cubicBezTo>
                      <a:pt x="251835" y="219991"/>
                      <a:pt x="284219" y="208561"/>
                      <a:pt x="296919" y="184432"/>
                    </a:cubicBezTo>
                    <a:cubicBezTo>
                      <a:pt x="310255" y="160302"/>
                      <a:pt x="302000" y="127282"/>
                      <a:pt x="279140" y="111407"/>
                    </a:cubicBezTo>
                    <a:cubicBezTo>
                      <a:pt x="295015" y="80927"/>
                      <a:pt x="284219" y="39652"/>
                      <a:pt x="256279" y="20602"/>
                    </a:cubicBezTo>
                    <a:cubicBezTo>
                      <a:pt x="227704" y="916"/>
                      <a:pt x="185794" y="7266"/>
                      <a:pt x="150869" y="237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18"/>
              <p:cNvSpPr/>
              <p:nvPr/>
            </p:nvSpPr>
            <p:spPr>
              <a:xfrm>
                <a:off x="8845730" y="-4984754"/>
                <a:ext cx="83984" cy="81747"/>
              </a:xfrm>
              <a:custGeom>
                <a:avLst/>
                <a:gdLst/>
                <a:ahLst/>
                <a:cxnLst/>
                <a:rect l="l" t="t" r="r" b="b"/>
                <a:pathLst>
                  <a:path w="40280" h="39207" extrusionOk="0">
                    <a:moveTo>
                      <a:pt x="2452" y="29117"/>
                    </a:moveTo>
                    <a:cubicBezTo>
                      <a:pt x="4992" y="34197"/>
                      <a:pt x="10707" y="37372"/>
                      <a:pt x="16422" y="38642"/>
                    </a:cubicBezTo>
                    <a:cubicBezTo>
                      <a:pt x="37377" y="43087"/>
                      <a:pt x="45632" y="20227"/>
                      <a:pt x="36742" y="8162"/>
                    </a:cubicBezTo>
                    <a:cubicBezTo>
                      <a:pt x="31027" y="-93"/>
                      <a:pt x="18327" y="-2633"/>
                      <a:pt x="9437" y="3082"/>
                    </a:cubicBezTo>
                    <a:cubicBezTo>
                      <a:pt x="1817" y="7527"/>
                      <a:pt x="-3263" y="19592"/>
                      <a:pt x="2452" y="291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18"/>
              <p:cNvSpPr/>
              <p:nvPr/>
            </p:nvSpPr>
            <p:spPr>
              <a:xfrm>
                <a:off x="8585262" y="-4803405"/>
                <a:ext cx="229842" cy="231016"/>
              </a:xfrm>
              <a:custGeom>
                <a:avLst/>
                <a:gdLst/>
                <a:ahLst/>
                <a:cxnLst/>
                <a:rect l="l" t="t" r="r" b="b"/>
                <a:pathLst>
                  <a:path w="110236" h="110799" extrusionOk="0">
                    <a:moveTo>
                      <a:pt x="27739" y="52581"/>
                    </a:moveTo>
                    <a:cubicBezTo>
                      <a:pt x="-16711" y="16386"/>
                      <a:pt x="15039" y="-15999"/>
                      <a:pt x="46789" y="39246"/>
                    </a:cubicBezTo>
                    <a:cubicBezTo>
                      <a:pt x="60124" y="-18539"/>
                      <a:pt x="111559" y="-9014"/>
                      <a:pt x="67744" y="44961"/>
                    </a:cubicBezTo>
                    <a:cubicBezTo>
                      <a:pt x="121719" y="29721"/>
                      <a:pt x="126799" y="67186"/>
                      <a:pt x="68379" y="68456"/>
                    </a:cubicBezTo>
                    <a:cubicBezTo>
                      <a:pt x="99494" y="115446"/>
                      <a:pt x="69649" y="130051"/>
                      <a:pt x="49329" y="77346"/>
                    </a:cubicBezTo>
                    <a:cubicBezTo>
                      <a:pt x="39169" y="104016"/>
                      <a:pt x="-15441" y="118621"/>
                      <a:pt x="4244" y="79886"/>
                    </a:cubicBezTo>
                    <a:cubicBezTo>
                      <a:pt x="10594" y="68456"/>
                      <a:pt x="22024" y="57026"/>
                      <a:pt x="27739" y="5258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18"/>
              <p:cNvSpPr/>
              <p:nvPr/>
            </p:nvSpPr>
            <p:spPr>
              <a:xfrm>
                <a:off x="8674304" y="-4698133"/>
                <a:ext cx="35768" cy="29519"/>
              </a:xfrm>
              <a:custGeom>
                <a:avLst/>
                <a:gdLst/>
                <a:ahLst/>
                <a:cxnLst/>
                <a:rect l="l" t="t" r="r" b="b"/>
                <a:pathLst>
                  <a:path w="17155" h="14158" extrusionOk="0">
                    <a:moveTo>
                      <a:pt x="3429" y="2064"/>
                    </a:moveTo>
                    <a:cubicBezTo>
                      <a:pt x="-381" y="3334"/>
                      <a:pt x="-1016" y="8414"/>
                      <a:pt x="1524" y="11589"/>
                    </a:cubicBezTo>
                    <a:cubicBezTo>
                      <a:pt x="4064" y="14764"/>
                      <a:pt x="8509" y="14764"/>
                      <a:pt x="12319" y="12859"/>
                    </a:cubicBezTo>
                    <a:cubicBezTo>
                      <a:pt x="16129" y="10954"/>
                      <a:pt x="18034" y="6509"/>
                      <a:pt x="16764" y="2699"/>
                    </a:cubicBezTo>
                    <a:cubicBezTo>
                      <a:pt x="14859" y="-1111"/>
                      <a:pt x="10414" y="-476"/>
                      <a:pt x="3429" y="20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18"/>
              <p:cNvSpPr/>
              <p:nvPr/>
            </p:nvSpPr>
            <p:spPr>
              <a:xfrm>
                <a:off x="8436848" y="-5824258"/>
                <a:ext cx="554735" cy="580301"/>
              </a:xfrm>
              <a:custGeom>
                <a:avLst/>
                <a:gdLst/>
                <a:ahLst/>
                <a:cxnLst/>
                <a:rect l="l" t="t" r="r" b="b"/>
                <a:pathLst>
                  <a:path w="266060" h="278322" extrusionOk="0">
                    <a:moveTo>
                      <a:pt x="211984" y="127815"/>
                    </a:moveTo>
                    <a:cubicBezTo>
                      <a:pt x="242464" y="124005"/>
                      <a:pt x="267864" y="93525"/>
                      <a:pt x="265959" y="63045"/>
                    </a:cubicBezTo>
                    <a:cubicBezTo>
                      <a:pt x="264054" y="32565"/>
                      <a:pt x="236114" y="5260"/>
                      <a:pt x="205000" y="4625"/>
                    </a:cubicBezTo>
                    <a:cubicBezTo>
                      <a:pt x="173884" y="3990"/>
                      <a:pt x="145309" y="30660"/>
                      <a:pt x="142769" y="61775"/>
                    </a:cubicBezTo>
                    <a:cubicBezTo>
                      <a:pt x="128800" y="42090"/>
                      <a:pt x="114194" y="21770"/>
                      <a:pt x="92604" y="9070"/>
                    </a:cubicBezTo>
                    <a:cubicBezTo>
                      <a:pt x="71650" y="-2995"/>
                      <a:pt x="41804" y="-4265"/>
                      <a:pt x="24659" y="12880"/>
                    </a:cubicBezTo>
                    <a:cubicBezTo>
                      <a:pt x="11325" y="26215"/>
                      <a:pt x="8150" y="47805"/>
                      <a:pt x="12594" y="66220"/>
                    </a:cubicBezTo>
                    <a:cubicBezTo>
                      <a:pt x="17039" y="84635"/>
                      <a:pt x="28469" y="100510"/>
                      <a:pt x="39900" y="115750"/>
                    </a:cubicBezTo>
                    <a:cubicBezTo>
                      <a:pt x="4975" y="129085"/>
                      <a:pt x="-10900" y="176710"/>
                      <a:pt x="8150" y="208460"/>
                    </a:cubicBezTo>
                    <a:cubicBezTo>
                      <a:pt x="27200" y="240210"/>
                      <a:pt x="76729" y="248465"/>
                      <a:pt x="104669" y="224335"/>
                    </a:cubicBezTo>
                    <a:cubicBezTo>
                      <a:pt x="113559" y="255450"/>
                      <a:pt x="145309" y="278945"/>
                      <a:pt x="177694" y="278310"/>
                    </a:cubicBezTo>
                    <a:cubicBezTo>
                      <a:pt x="210079" y="277675"/>
                      <a:pt x="240559" y="252275"/>
                      <a:pt x="247544" y="220525"/>
                    </a:cubicBezTo>
                    <a:cubicBezTo>
                      <a:pt x="255164" y="188140"/>
                      <a:pt x="238654" y="152580"/>
                      <a:pt x="211984" y="1278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18"/>
              <p:cNvSpPr/>
              <p:nvPr/>
            </p:nvSpPr>
            <p:spPr>
              <a:xfrm>
                <a:off x="8622018" y="-5613946"/>
                <a:ext cx="159822" cy="166016"/>
              </a:xfrm>
              <a:custGeom>
                <a:avLst/>
                <a:gdLst/>
                <a:ahLst/>
                <a:cxnLst/>
                <a:rect l="l" t="t" r="r" b="b"/>
                <a:pathLst>
                  <a:path w="76653" h="79624" extrusionOk="0">
                    <a:moveTo>
                      <a:pt x="56457" y="6569"/>
                    </a:moveTo>
                    <a:cubicBezTo>
                      <a:pt x="71697" y="9109"/>
                      <a:pt x="78682" y="36414"/>
                      <a:pt x="76142" y="51654"/>
                    </a:cubicBezTo>
                    <a:cubicBezTo>
                      <a:pt x="73602" y="66894"/>
                      <a:pt x="58362" y="78959"/>
                      <a:pt x="43122" y="79594"/>
                    </a:cubicBezTo>
                    <a:cubicBezTo>
                      <a:pt x="27882" y="80229"/>
                      <a:pt x="12642" y="70704"/>
                      <a:pt x="5022" y="57369"/>
                    </a:cubicBezTo>
                    <a:cubicBezTo>
                      <a:pt x="-1963" y="44669"/>
                      <a:pt x="-1963" y="27524"/>
                      <a:pt x="6927" y="16094"/>
                    </a:cubicBezTo>
                    <a:cubicBezTo>
                      <a:pt x="15817" y="4664"/>
                      <a:pt x="38677" y="-8036"/>
                      <a:pt x="56457" y="65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18"/>
              <p:cNvSpPr/>
              <p:nvPr/>
            </p:nvSpPr>
            <p:spPr>
              <a:xfrm>
                <a:off x="8448085" y="-5285560"/>
                <a:ext cx="179425" cy="425232"/>
              </a:xfrm>
              <a:custGeom>
                <a:avLst/>
                <a:gdLst/>
                <a:ahLst/>
                <a:cxnLst/>
                <a:rect l="l" t="t" r="r" b="b"/>
                <a:pathLst>
                  <a:path w="86055" h="203948" extrusionOk="0">
                    <a:moveTo>
                      <a:pt x="11647" y="203948"/>
                    </a:moveTo>
                    <a:cubicBezTo>
                      <a:pt x="17362" y="203948"/>
                      <a:pt x="22442" y="200138"/>
                      <a:pt x="23712" y="193788"/>
                    </a:cubicBezTo>
                    <a:cubicBezTo>
                      <a:pt x="35777" y="132828"/>
                      <a:pt x="56097" y="73773"/>
                      <a:pt x="84672" y="17893"/>
                    </a:cubicBezTo>
                    <a:cubicBezTo>
                      <a:pt x="87847" y="11543"/>
                      <a:pt x="85307" y="4558"/>
                      <a:pt x="79592" y="1383"/>
                    </a:cubicBezTo>
                    <a:cubicBezTo>
                      <a:pt x="73877" y="-1792"/>
                      <a:pt x="66257" y="748"/>
                      <a:pt x="63082" y="6463"/>
                    </a:cubicBezTo>
                    <a:cubicBezTo>
                      <a:pt x="33872" y="63613"/>
                      <a:pt x="12282" y="125208"/>
                      <a:pt x="217" y="188708"/>
                    </a:cubicBezTo>
                    <a:cubicBezTo>
                      <a:pt x="-1053" y="195693"/>
                      <a:pt x="3392" y="202043"/>
                      <a:pt x="9742" y="203313"/>
                    </a:cubicBezTo>
                    <a:cubicBezTo>
                      <a:pt x="10377" y="203948"/>
                      <a:pt x="11012" y="203948"/>
                      <a:pt x="11647" y="203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18"/>
              <p:cNvSpPr/>
              <p:nvPr/>
            </p:nvSpPr>
            <p:spPr>
              <a:xfrm>
                <a:off x="8186625" y="-5452195"/>
                <a:ext cx="301754" cy="378799"/>
              </a:xfrm>
              <a:custGeom>
                <a:avLst/>
                <a:gdLst/>
                <a:ahLst/>
                <a:cxnLst/>
                <a:rect l="l" t="t" r="r" b="b"/>
                <a:pathLst>
                  <a:path w="144726" h="181678" extrusionOk="0">
                    <a:moveTo>
                      <a:pt x="144726" y="181678"/>
                    </a:moveTo>
                    <a:cubicBezTo>
                      <a:pt x="133296" y="114368"/>
                      <a:pt x="95196" y="51503"/>
                      <a:pt x="40586" y="10228"/>
                    </a:cubicBezTo>
                    <a:cubicBezTo>
                      <a:pt x="34236" y="5783"/>
                      <a:pt x="27251" y="703"/>
                      <a:pt x="19631" y="68"/>
                    </a:cubicBezTo>
                    <a:cubicBezTo>
                      <a:pt x="12011" y="-567"/>
                      <a:pt x="3121" y="3243"/>
                      <a:pt x="581" y="10863"/>
                    </a:cubicBezTo>
                    <a:cubicBezTo>
                      <a:pt x="-1324" y="16578"/>
                      <a:pt x="1851" y="22293"/>
                      <a:pt x="4391" y="28008"/>
                    </a:cubicBezTo>
                    <a:cubicBezTo>
                      <a:pt x="15186" y="47058"/>
                      <a:pt x="32966" y="62933"/>
                      <a:pt x="53286" y="71823"/>
                    </a:cubicBezTo>
                    <a:cubicBezTo>
                      <a:pt x="40586" y="72458"/>
                      <a:pt x="34236" y="88333"/>
                      <a:pt x="37411" y="99763"/>
                    </a:cubicBezTo>
                    <a:cubicBezTo>
                      <a:pt x="41221" y="111828"/>
                      <a:pt x="51381" y="120083"/>
                      <a:pt x="60906" y="127703"/>
                    </a:cubicBezTo>
                    <a:cubicBezTo>
                      <a:pt x="89481" y="149293"/>
                      <a:pt x="117421" y="170883"/>
                      <a:pt x="144726" y="1816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18"/>
              <p:cNvSpPr/>
              <p:nvPr/>
            </p:nvSpPr>
            <p:spPr>
              <a:xfrm>
                <a:off x="9076550" y="-5526974"/>
                <a:ext cx="66165" cy="65736"/>
              </a:xfrm>
              <a:custGeom>
                <a:avLst/>
                <a:gdLst/>
                <a:ahLst/>
                <a:cxnLst/>
                <a:rect l="l" t="t" r="r" b="b"/>
                <a:pathLst>
                  <a:path w="31734" h="31528" extrusionOk="0">
                    <a:moveTo>
                      <a:pt x="3454" y="5474"/>
                    </a:moveTo>
                    <a:cubicBezTo>
                      <a:pt x="9804" y="-2781"/>
                      <a:pt x="25044" y="-1511"/>
                      <a:pt x="30124" y="8014"/>
                    </a:cubicBezTo>
                    <a:cubicBezTo>
                      <a:pt x="35204" y="17539"/>
                      <a:pt x="27584" y="30874"/>
                      <a:pt x="16789" y="31509"/>
                    </a:cubicBezTo>
                    <a:cubicBezTo>
                      <a:pt x="5994" y="32144"/>
                      <a:pt x="-6071" y="17539"/>
                      <a:pt x="3454" y="54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18"/>
              <p:cNvSpPr/>
              <p:nvPr/>
            </p:nvSpPr>
            <p:spPr>
              <a:xfrm flipH="1">
                <a:off x="7767910" y="-3844092"/>
                <a:ext cx="342490" cy="312831"/>
              </a:xfrm>
              <a:custGeom>
                <a:avLst/>
                <a:gdLst/>
                <a:ahLst/>
                <a:cxnLst/>
                <a:rect l="l" t="t" r="r" b="b"/>
                <a:pathLst>
                  <a:path w="164264" h="150039" extrusionOk="0">
                    <a:moveTo>
                      <a:pt x="76703" y="58599"/>
                    </a:moveTo>
                    <a:cubicBezTo>
                      <a:pt x="72893" y="42089"/>
                      <a:pt x="75433" y="24944"/>
                      <a:pt x="83053" y="9704"/>
                    </a:cubicBezTo>
                    <a:cubicBezTo>
                      <a:pt x="85593" y="4624"/>
                      <a:pt x="90038" y="-1091"/>
                      <a:pt x="95753" y="179"/>
                    </a:cubicBezTo>
                    <a:cubicBezTo>
                      <a:pt x="100198" y="814"/>
                      <a:pt x="102738" y="5259"/>
                      <a:pt x="104643" y="9704"/>
                    </a:cubicBezTo>
                    <a:cubicBezTo>
                      <a:pt x="110993" y="24309"/>
                      <a:pt x="114168" y="40819"/>
                      <a:pt x="112263" y="57329"/>
                    </a:cubicBezTo>
                    <a:cubicBezTo>
                      <a:pt x="121153" y="53519"/>
                      <a:pt x="129408" y="47169"/>
                      <a:pt x="138933" y="43994"/>
                    </a:cubicBezTo>
                    <a:cubicBezTo>
                      <a:pt x="148458" y="41454"/>
                      <a:pt x="160523" y="43994"/>
                      <a:pt x="163698" y="53519"/>
                    </a:cubicBezTo>
                    <a:cubicBezTo>
                      <a:pt x="166238" y="62409"/>
                      <a:pt x="159888" y="71299"/>
                      <a:pt x="151633" y="75744"/>
                    </a:cubicBezTo>
                    <a:cubicBezTo>
                      <a:pt x="144013" y="80189"/>
                      <a:pt x="134488" y="82094"/>
                      <a:pt x="126868" y="87174"/>
                    </a:cubicBezTo>
                    <a:cubicBezTo>
                      <a:pt x="137663" y="95429"/>
                      <a:pt x="146553" y="106224"/>
                      <a:pt x="150998" y="118924"/>
                    </a:cubicBezTo>
                    <a:cubicBezTo>
                      <a:pt x="152268" y="122734"/>
                      <a:pt x="153538" y="127179"/>
                      <a:pt x="152903" y="130989"/>
                    </a:cubicBezTo>
                    <a:cubicBezTo>
                      <a:pt x="152268" y="135434"/>
                      <a:pt x="149728" y="139244"/>
                      <a:pt x="145918" y="140514"/>
                    </a:cubicBezTo>
                    <a:cubicBezTo>
                      <a:pt x="140838" y="142419"/>
                      <a:pt x="135758" y="139879"/>
                      <a:pt x="131313" y="137339"/>
                    </a:cubicBezTo>
                    <a:cubicBezTo>
                      <a:pt x="116708" y="128449"/>
                      <a:pt x="104008" y="115114"/>
                      <a:pt x="96388" y="99874"/>
                    </a:cubicBezTo>
                    <a:cubicBezTo>
                      <a:pt x="94483" y="116384"/>
                      <a:pt x="85593" y="132259"/>
                      <a:pt x="72893" y="142419"/>
                    </a:cubicBezTo>
                    <a:cubicBezTo>
                      <a:pt x="67813" y="146229"/>
                      <a:pt x="62098" y="149404"/>
                      <a:pt x="55748" y="150039"/>
                    </a:cubicBezTo>
                    <a:cubicBezTo>
                      <a:pt x="49398" y="150039"/>
                      <a:pt x="42413" y="146864"/>
                      <a:pt x="40508" y="141149"/>
                    </a:cubicBezTo>
                    <a:cubicBezTo>
                      <a:pt x="38603" y="136069"/>
                      <a:pt x="40508" y="130354"/>
                      <a:pt x="42413" y="124639"/>
                    </a:cubicBezTo>
                    <a:cubicBezTo>
                      <a:pt x="48128" y="110034"/>
                      <a:pt x="57018" y="96699"/>
                      <a:pt x="68448" y="85269"/>
                    </a:cubicBezTo>
                    <a:cubicBezTo>
                      <a:pt x="52573" y="93524"/>
                      <a:pt x="33523" y="96699"/>
                      <a:pt x="15743" y="94159"/>
                    </a:cubicBezTo>
                    <a:cubicBezTo>
                      <a:pt x="9393" y="93524"/>
                      <a:pt x="2408" y="90984"/>
                      <a:pt x="503" y="85269"/>
                    </a:cubicBezTo>
                    <a:cubicBezTo>
                      <a:pt x="-1402" y="79554"/>
                      <a:pt x="2408" y="73839"/>
                      <a:pt x="6853" y="69394"/>
                    </a:cubicBezTo>
                    <a:cubicBezTo>
                      <a:pt x="25268" y="52884"/>
                      <a:pt x="53843" y="49074"/>
                      <a:pt x="76703" y="585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18"/>
              <p:cNvSpPr/>
              <p:nvPr/>
            </p:nvSpPr>
            <p:spPr>
              <a:xfrm flipH="1">
                <a:off x="7640487" y="-3328239"/>
                <a:ext cx="632420" cy="600382"/>
              </a:xfrm>
              <a:custGeom>
                <a:avLst/>
                <a:gdLst/>
                <a:ahLst/>
                <a:cxnLst/>
                <a:rect l="l" t="t" r="r" b="b"/>
                <a:pathLst>
                  <a:path w="303319" h="287953" extrusionOk="0">
                    <a:moveTo>
                      <a:pt x="150869" y="23777"/>
                    </a:moveTo>
                    <a:cubicBezTo>
                      <a:pt x="134360" y="-1623"/>
                      <a:pt x="95625" y="-7973"/>
                      <a:pt x="71494" y="11077"/>
                    </a:cubicBezTo>
                    <a:cubicBezTo>
                      <a:pt x="48000" y="30127"/>
                      <a:pt x="45460" y="69497"/>
                      <a:pt x="66415" y="91086"/>
                    </a:cubicBezTo>
                    <a:cubicBezTo>
                      <a:pt x="38475" y="92357"/>
                      <a:pt x="9265" y="108232"/>
                      <a:pt x="1645" y="134902"/>
                    </a:cubicBezTo>
                    <a:cubicBezTo>
                      <a:pt x="-6610" y="161572"/>
                      <a:pt x="17520" y="195227"/>
                      <a:pt x="44825" y="189511"/>
                    </a:cubicBezTo>
                    <a:cubicBezTo>
                      <a:pt x="23235" y="209197"/>
                      <a:pt x="23870" y="247932"/>
                      <a:pt x="46095" y="266982"/>
                    </a:cubicBezTo>
                    <a:cubicBezTo>
                      <a:pt x="68320" y="286032"/>
                      <a:pt x="106419" y="281586"/>
                      <a:pt x="123565" y="258091"/>
                    </a:cubicBezTo>
                    <a:cubicBezTo>
                      <a:pt x="137535" y="283491"/>
                      <a:pt x="172460" y="295557"/>
                      <a:pt x="198494" y="282857"/>
                    </a:cubicBezTo>
                    <a:cubicBezTo>
                      <a:pt x="224529" y="270157"/>
                      <a:pt x="237865" y="235866"/>
                      <a:pt x="226435" y="209197"/>
                    </a:cubicBezTo>
                    <a:cubicBezTo>
                      <a:pt x="251835" y="219991"/>
                      <a:pt x="284219" y="208561"/>
                      <a:pt x="296919" y="184432"/>
                    </a:cubicBezTo>
                    <a:cubicBezTo>
                      <a:pt x="310255" y="160302"/>
                      <a:pt x="302000" y="127282"/>
                      <a:pt x="279140" y="111407"/>
                    </a:cubicBezTo>
                    <a:cubicBezTo>
                      <a:pt x="295015" y="80927"/>
                      <a:pt x="284219" y="39652"/>
                      <a:pt x="256279" y="20602"/>
                    </a:cubicBezTo>
                    <a:cubicBezTo>
                      <a:pt x="227704" y="916"/>
                      <a:pt x="185794" y="7266"/>
                      <a:pt x="150869" y="237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18"/>
              <p:cNvSpPr/>
              <p:nvPr/>
            </p:nvSpPr>
            <p:spPr>
              <a:xfrm flipH="1">
                <a:off x="8352055" y="-3388329"/>
                <a:ext cx="83984" cy="81747"/>
              </a:xfrm>
              <a:custGeom>
                <a:avLst/>
                <a:gdLst/>
                <a:ahLst/>
                <a:cxnLst/>
                <a:rect l="l" t="t" r="r" b="b"/>
                <a:pathLst>
                  <a:path w="40280" h="39207" extrusionOk="0">
                    <a:moveTo>
                      <a:pt x="2452" y="29117"/>
                    </a:moveTo>
                    <a:cubicBezTo>
                      <a:pt x="4992" y="34197"/>
                      <a:pt x="10707" y="37372"/>
                      <a:pt x="16422" y="38642"/>
                    </a:cubicBezTo>
                    <a:cubicBezTo>
                      <a:pt x="37377" y="43087"/>
                      <a:pt x="45632" y="20227"/>
                      <a:pt x="36742" y="8162"/>
                    </a:cubicBezTo>
                    <a:cubicBezTo>
                      <a:pt x="31027" y="-93"/>
                      <a:pt x="18327" y="-2633"/>
                      <a:pt x="9437" y="3082"/>
                    </a:cubicBezTo>
                    <a:cubicBezTo>
                      <a:pt x="1817" y="7527"/>
                      <a:pt x="-3263" y="19592"/>
                      <a:pt x="2452" y="291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18"/>
              <p:cNvSpPr/>
              <p:nvPr/>
            </p:nvSpPr>
            <p:spPr>
              <a:xfrm flipH="1">
                <a:off x="8290185" y="-4227833"/>
                <a:ext cx="554735" cy="580301"/>
              </a:xfrm>
              <a:custGeom>
                <a:avLst/>
                <a:gdLst/>
                <a:ahLst/>
                <a:cxnLst/>
                <a:rect l="l" t="t" r="r" b="b"/>
                <a:pathLst>
                  <a:path w="266060" h="278322" extrusionOk="0">
                    <a:moveTo>
                      <a:pt x="211984" y="127815"/>
                    </a:moveTo>
                    <a:cubicBezTo>
                      <a:pt x="242464" y="124005"/>
                      <a:pt x="267864" y="93525"/>
                      <a:pt x="265959" y="63045"/>
                    </a:cubicBezTo>
                    <a:cubicBezTo>
                      <a:pt x="264054" y="32565"/>
                      <a:pt x="236114" y="5260"/>
                      <a:pt x="205000" y="4625"/>
                    </a:cubicBezTo>
                    <a:cubicBezTo>
                      <a:pt x="173884" y="3990"/>
                      <a:pt x="145309" y="30660"/>
                      <a:pt x="142769" y="61775"/>
                    </a:cubicBezTo>
                    <a:cubicBezTo>
                      <a:pt x="128800" y="42090"/>
                      <a:pt x="114194" y="21770"/>
                      <a:pt x="92604" y="9070"/>
                    </a:cubicBezTo>
                    <a:cubicBezTo>
                      <a:pt x="71650" y="-2995"/>
                      <a:pt x="41804" y="-4265"/>
                      <a:pt x="24659" y="12880"/>
                    </a:cubicBezTo>
                    <a:cubicBezTo>
                      <a:pt x="11325" y="26215"/>
                      <a:pt x="8150" y="47805"/>
                      <a:pt x="12594" y="66220"/>
                    </a:cubicBezTo>
                    <a:cubicBezTo>
                      <a:pt x="17039" y="84635"/>
                      <a:pt x="28469" y="100510"/>
                      <a:pt x="39900" y="115750"/>
                    </a:cubicBezTo>
                    <a:cubicBezTo>
                      <a:pt x="4975" y="129085"/>
                      <a:pt x="-10900" y="176710"/>
                      <a:pt x="8150" y="208460"/>
                    </a:cubicBezTo>
                    <a:cubicBezTo>
                      <a:pt x="27200" y="240210"/>
                      <a:pt x="76729" y="248465"/>
                      <a:pt x="104669" y="224335"/>
                    </a:cubicBezTo>
                    <a:cubicBezTo>
                      <a:pt x="113559" y="255450"/>
                      <a:pt x="145309" y="278945"/>
                      <a:pt x="177694" y="278310"/>
                    </a:cubicBezTo>
                    <a:cubicBezTo>
                      <a:pt x="210079" y="277675"/>
                      <a:pt x="240559" y="252275"/>
                      <a:pt x="247544" y="220525"/>
                    </a:cubicBezTo>
                    <a:cubicBezTo>
                      <a:pt x="255164" y="188140"/>
                      <a:pt x="238654" y="152580"/>
                      <a:pt x="211984" y="1278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18"/>
              <p:cNvSpPr/>
              <p:nvPr/>
            </p:nvSpPr>
            <p:spPr>
              <a:xfrm flipH="1">
                <a:off x="8499929" y="-4017521"/>
                <a:ext cx="159822" cy="166016"/>
              </a:xfrm>
              <a:custGeom>
                <a:avLst/>
                <a:gdLst/>
                <a:ahLst/>
                <a:cxnLst/>
                <a:rect l="l" t="t" r="r" b="b"/>
                <a:pathLst>
                  <a:path w="76653" h="79624" extrusionOk="0">
                    <a:moveTo>
                      <a:pt x="56457" y="6569"/>
                    </a:moveTo>
                    <a:cubicBezTo>
                      <a:pt x="71697" y="9109"/>
                      <a:pt x="78682" y="36414"/>
                      <a:pt x="76142" y="51654"/>
                    </a:cubicBezTo>
                    <a:cubicBezTo>
                      <a:pt x="73602" y="66894"/>
                      <a:pt x="58362" y="78959"/>
                      <a:pt x="43122" y="79594"/>
                    </a:cubicBezTo>
                    <a:cubicBezTo>
                      <a:pt x="27882" y="80229"/>
                      <a:pt x="12642" y="70704"/>
                      <a:pt x="5022" y="57369"/>
                    </a:cubicBezTo>
                    <a:cubicBezTo>
                      <a:pt x="-1963" y="44669"/>
                      <a:pt x="-1963" y="27524"/>
                      <a:pt x="6927" y="16094"/>
                    </a:cubicBezTo>
                    <a:cubicBezTo>
                      <a:pt x="15817" y="4664"/>
                      <a:pt x="38677" y="-8036"/>
                      <a:pt x="56457" y="65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18"/>
              <p:cNvSpPr/>
              <p:nvPr/>
            </p:nvSpPr>
            <p:spPr>
              <a:xfrm flipH="1">
                <a:off x="8654259" y="-3689135"/>
                <a:ext cx="179425" cy="425232"/>
              </a:xfrm>
              <a:custGeom>
                <a:avLst/>
                <a:gdLst/>
                <a:ahLst/>
                <a:cxnLst/>
                <a:rect l="l" t="t" r="r" b="b"/>
                <a:pathLst>
                  <a:path w="86055" h="203948" extrusionOk="0">
                    <a:moveTo>
                      <a:pt x="11647" y="203948"/>
                    </a:moveTo>
                    <a:cubicBezTo>
                      <a:pt x="17362" y="203948"/>
                      <a:pt x="22442" y="200138"/>
                      <a:pt x="23712" y="193788"/>
                    </a:cubicBezTo>
                    <a:cubicBezTo>
                      <a:pt x="35777" y="132828"/>
                      <a:pt x="56097" y="73773"/>
                      <a:pt x="84672" y="17893"/>
                    </a:cubicBezTo>
                    <a:cubicBezTo>
                      <a:pt x="87847" y="11543"/>
                      <a:pt x="85307" y="4558"/>
                      <a:pt x="79592" y="1383"/>
                    </a:cubicBezTo>
                    <a:cubicBezTo>
                      <a:pt x="73877" y="-1792"/>
                      <a:pt x="66257" y="748"/>
                      <a:pt x="63082" y="6463"/>
                    </a:cubicBezTo>
                    <a:cubicBezTo>
                      <a:pt x="33872" y="63613"/>
                      <a:pt x="12282" y="125208"/>
                      <a:pt x="217" y="188708"/>
                    </a:cubicBezTo>
                    <a:cubicBezTo>
                      <a:pt x="-1053" y="195693"/>
                      <a:pt x="3392" y="202043"/>
                      <a:pt x="9742" y="203313"/>
                    </a:cubicBezTo>
                    <a:cubicBezTo>
                      <a:pt x="10377" y="203948"/>
                      <a:pt x="11012" y="203948"/>
                      <a:pt x="11647" y="203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18"/>
              <p:cNvSpPr/>
              <p:nvPr/>
            </p:nvSpPr>
            <p:spPr>
              <a:xfrm flipH="1">
                <a:off x="8793390" y="-3855770"/>
                <a:ext cx="301754" cy="378799"/>
              </a:xfrm>
              <a:custGeom>
                <a:avLst/>
                <a:gdLst/>
                <a:ahLst/>
                <a:cxnLst/>
                <a:rect l="l" t="t" r="r" b="b"/>
                <a:pathLst>
                  <a:path w="144726" h="181678" extrusionOk="0">
                    <a:moveTo>
                      <a:pt x="144726" y="181678"/>
                    </a:moveTo>
                    <a:cubicBezTo>
                      <a:pt x="133296" y="114368"/>
                      <a:pt x="95196" y="51503"/>
                      <a:pt x="40586" y="10228"/>
                    </a:cubicBezTo>
                    <a:cubicBezTo>
                      <a:pt x="34236" y="5783"/>
                      <a:pt x="27251" y="703"/>
                      <a:pt x="19631" y="68"/>
                    </a:cubicBezTo>
                    <a:cubicBezTo>
                      <a:pt x="12011" y="-567"/>
                      <a:pt x="3121" y="3243"/>
                      <a:pt x="581" y="10863"/>
                    </a:cubicBezTo>
                    <a:cubicBezTo>
                      <a:pt x="-1324" y="16578"/>
                      <a:pt x="1851" y="22293"/>
                      <a:pt x="4391" y="28008"/>
                    </a:cubicBezTo>
                    <a:cubicBezTo>
                      <a:pt x="15186" y="47058"/>
                      <a:pt x="32966" y="62933"/>
                      <a:pt x="53286" y="71823"/>
                    </a:cubicBezTo>
                    <a:cubicBezTo>
                      <a:pt x="40586" y="72458"/>
                      <a:pt x="34236" y="88333"/>
                      <a:pt x="37411" y="99763"/>
                    </a:cubicBezTo>
                    <a:cubicBezTo>
                      <a:pt x="41221" y="111828"/>
                      <a:pt x="51381" y="120083"/>
                      <a:pt x="60906" y="127703"/>
                    </a:cubicBezTo>
                    <a:cubicBezTo>
                      <a:pt x="89481" y="149293"/>
                      <a:pt x="117421" y="170883"/>
                      <a:pt x="144726" y="1816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18"/>
              <p:cNvSpPr/>
              <p:nvPr/>
            </p:nvSpPr>
            <p:spPr>
              <a:xfrm flipH="1">
                <a:off x="9127526" y="-3448225"/>
                <a:ext cx="272389" cy="295135"/>
              </a:xfrm>
              <a:custGeom>
                <a:avLst/>
                <a:gdLst/>
                <a:ahLst/>
                <a:cxnLst/>
                <a:rect l="l" t="t" r="r" b="b"/>
                <a:pathLst>
                  <a:path w="96421" h="104565" extrusionOk="0">
                    <a:moveTo>
                      <a:pt x="68331" y="32847"/>
                    </a:moveTo>
                    <a:cubicBezTo>
                      <a:pt x="76586" y="25227"/>
                      <a:pt x="76586" y="9987"/>
                      <a:pt x="68331" y="3002"/>
                    </a:cubicBezTo>
                    <a:cubicBezTo>
                      <a:pt x="60076" y="-4618"/>
                      <a:pt x="41661" y="3002"/>
                      <a:pt x="41661" y="17607"/>
                    </a:cubicBezTo>
                    <a:cubicBezTo>
                      <a:pt x="27056" y="3002"/>
                      <a:pt x="9276" y="8082"/>
                      <a:pt x="2926" y="18877"/>
                    </a:cubicBezTo>
                    <a:cubicBezTo>
                      <a:pt x="-3424" y="29037"/>
                      <a:pt x="1021" y="44912"/>
                      <a:pt x="11816" y="49992"/>
                    </a:cubicBezTo>
                    <a:cubicBezTo>
                      <a:pt x="6736" y="55072"/>
                      <a:pt x="2926" y="62057"/>
                      <a:pt x="2926" y="69042"/>
                    </a:cubicBezTo>
                    <a:cubicBezTo>
                      <a:pt x="2926" y="76027"/>
                      <a:pt x="6736" y="83647"/>
                      <a:pt x="13086" y="86822"/>
                    </a:cubicBezTo>
                    <a:cubicBezTo>
                      <a:pt x="19436" y="89997"/>
                      <a:pt x="28326" y="87457"/>
                      <a:pt x="32136" y="81107"/>
                    </a:cubicBezTo>
                    <a:cubicBezTo>
                      <a:pt x="28326" y="89362"/>
                      <a:pt x="33406" y="100157"/>
                      <a:pt x="42296" y="103332"/>
                    </a:cubicBezTo>
                    <a:cubicBezTo>
                      <a:pt x="51186" y="106507"/>
                      <a:pt x="61346" y="103332"/>
                      <a:pt x="67696" y="96347"/>
                    </a:cubicBezTo>
                    <a:cubicBezTo>
                      <a:pt x="74046" y="89362"/>
                      <a:pt x="76586" y="80472"/>
                      <a:pt x="77221" y="70947"/>
                    </a:cubicBezTo>
                    <a:cubicBezTo>
                      <a:pt x="77221" y="70947"/>
                      <a:pt x="94366" y="71582"/>
                      <a:pt x="96271" y="51262"/>
                    </a:cubicBezTo>
                    <a:cubicBezTo>
                      <a:pt x="98811" y="31577"/>
                      <a:pt x="68331" y="32847"/>
                      <a:pt x="68331" y="328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18"/>
              <p:cNvSpPr/>
              <p:nvPr/>
            </p:nvSpPr>
            <p:spPr>
              <a:xfrm flipH="1">
                <a:off x="9230066" y="-3345242"/>
                <a:ext cx="87753" cy="87368"/>
              </a:xfrm>
              <a:custGeom>
                <a:avLst/>
                <a:gdLst/>
                <a:ahLst/>
                <a:cxnLst/>
                <a:rect l="l" t="t" r="r" b="b"/>
                <a:pathLst>
                  <a:path w="31063" h="30954" extrusionOk="0">
                    <a:moveTo>
                      <a:pt x="20849" y="2735"/>
                    </a:moveTo>
                    <a:cubicBezTo>
                      <a:pt x="25929" y="6545"/>
                      <a:pt x="31010" y="10990"/>
                      <a:pt x="31010" y="17340"/>
                    </a:cubicBezTo>
                    <a:cubicBezTo>
                      <a:pt x="31645" y="23690"/>
                      <a:pt x="26565" y="29405"/>
                      <a:pt x="20215" y="30675"/>
                    </a:cubicBezTo>
                    <a:cubicBezTo>
                      <a:pt x="13865" y="31945"/>
                      <a:pt x="7515" y="28770"/>
                      <a:pt x="3704" y="23690"/>
                    </a:cubicBezTo>
                    <a:cubicBezTo>
                      <a:pt x="-105" y="18610"/>
                      <a:pt x="-1376" y="11625"/>
                      <a:pt x="1799" y="5910"/>
                    </a:cubicBezTo>
                    <a:cubicBezTo>
                      <a:pt x="4974" y="195"/>
                      <a:pt x="14499" y="-2345"/>
                      <a:pt x="20849" y="27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18"/>
              <p:cNvSpPr/>
              <p:nvPr/>
            </p:nvSpPr>
            <p:spPr>
              <a:xfrm flipH="1">
                <a:off x="8139053" y="-3930549"/>
                <a:ext cx="66165" cy="65736"/>
              </a:xfrm>
              <a:custGeom>
                <a:avLst/>
                <a:gdLst/>
                <a:ahLst/>
                <a:cxnLst/>
                <a:rect l="l" t="t" r="r" b="b"/>
                <a:pathLst>
                  <a:path w="31734" h="31528" extrusionOk="0">
                    <a:moveTo>
                      <a:pt x="3454" y="5474"/>
                    </a:moveTo>
                    <a:cubicBezTo>
                      <a:pt x="9804" y="-2781"/>
                      <a:pt x="25044" y="-1511"/>
                      <a:pt x="30124" y="8014"/>
                    </a:cubicBezTo>
                    <a:cubicBezTo>
                      <a:pt x="35204" y="17539"/>
                      <a:pt x="27584" y="30874"/>
                      <a:pt x="16789" y="31509"/>
                    </a:cubicBezTo>
                    <a:cubicBezTo>
                      <a:pt x="5994" y="32144"/>
                      <a:pt x="-6071" y="17539"/>
                      <a:pt x="3454" y="54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18"/>
              <p:cNvSpPr/>
              <p:nvPr/>
            </p:nvSpPr>
            <p:spPr>
              <a:xfrm flipH="1">
                <a:off x="7638051" y="-3475561"/>
                <a:ext cx="45657" cy="44986"/>
              </a:xfrm>
              <a:custGeom>
                <a:avLst/>
                <a:gdLst/>
                <a:ahLst/>
                <a:cxnLst/>
                <a:rect l="l" t="t" r="r" b="b"/>
                <a:pathLst>
                  <a:path w="21898" h="21576" extrusionOk="0">
                    <a:moveTo>
                      <a:pt x="2769" y="18274"/>
                    </a:moveTo>
                    <a:cubicBezTo>
                      <a:pt x="6579" y="22084"/>
                      <a:pt x="13564" y="22719"/>
                      <a:pt x="18009" y="19544"/>
                    </a:cubicBezTo>
                    <a:cubicBezTo>
                      <a:pt x="22454" y="16369"/>
                      <a:pt x="23089" y="8749"/>
                      <a:pt x="19914" y="4304"/>
                    </a:cubicBezTo>
                    <a:cubicBezTo>
                      <a:pt x="16739" y="-141"/>
                      <a:pt x="9754" y="-1411"/>
                      <a:pt x="5309" y="1764"/>
                    </a:cubicBezTo>
                    <a:cubicBezTo>
                      <a:pt x="229" y="4304"/>
                      <a:pt x="-2311" y="12559"/>
                      <a:pt x="2769" y="18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18"/>
              <p:cNvSpPr/>
              <p:nvPr/>
            </p:nvSpPr>
            <p:spPr>
              <a:xfrm flipH="1">
                <a:off x="7110550" y="-3556808"/>
                <a:ext cx="79305" cy="404046"/>
              </a:xfrm>
              <a:custGeom>
                <a:avLst/>
                <a:gdLst/>
                <a:ahLst/>
                <a:cxnLst/>
                <a:rect l="l" t="t" r="r" b="b"/>
                <a:pathLst>
                  <a:path w="38036" h="193787" extrusionOk="0">
                    <a:moveTo>
                      <a:pt x="26782" y="193152"/>
                    </a:moveTo>
                    <a:cubicBezTo>
                      <a:pt x="29957" y="193152"/>
                      <a:pt x="33132" y="190612"/>
                      <a:pt x="33767" y="187437"/>
                    </a:cubicBezTo>
                    <a:cubicBezTo>
                      <a:pt x="43292" y="125842"/>
                      <a:pt x="36942" y="62342"/>
                      <a:pt x="14082" y="4557"/>
                    </a:cubicBezTo>
                    <a:cubicBezTo>
                      <a:pt x="12812" y="747"/>
                      <a:pt x="8367" y="-1158"/>
                      <a:pt x="4557" y="747"/>
                    </a:cubicBezTo>
                    <a:cubicBezTo>
                      <a:pt x="747" y="2017"/>
                      <a:pt x="-1158" y="6462"/>
                      <a:pt x="747" y="10272"/>
                    </a:cubicBezTo>
                    <a:cubicBezTo>
                      <a:pt x="22972" y="66152"/>
                      <a:pt x="29322" y="126477"/>
                      <a:pt x="19797" y="185532"/>
                    </a:cubicBezTo>
                    <a:cubicBezTo>
                      <a:pt x="19162" y="189342"/>
                      <a:pt x="21702" y="193152"/>
                      <a:pt x="25512" y="193787"/>
                    </a:cubicBezTo>
                    <a:cubicBezTo>
                      <a:pt x="26147" y="193152"/>
                      <a:pt x="26147" y="193152"/>
                      <a:pt x="26782" y="1931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18"/>
              <p:cNvSpPr/>
              <p:nvPr/>
            </p:nvSpPr>
            <p:spPr>
              <a:xfrm flipH="1">
                <a:off x="7120838" y="-3798689"/>
                <a:ext cx="327074" cy="312898"/>
              </a:xfrm>
              <a:custGeom>
                <a:avLst/>
                <a:gdLst/>
                <a:ahLst/>
                <a:cxnLst/>
                <a:rect l="l" t="t" r="r" b="b"/>
                <a:pathLst>
                  <a:path w="156870" h="150071" extrusionOk="0">
                    <a:moveTo>
                      <a:pt x="99174" y="23477"/>
                    </a:moveTo>
                    <a:cubicBezTo>
                      <a:pt x="111239" y="14587"/>
                      <a:pt x="130289" y="16492"/>
                      <a:pt x="140449" y="27287"/>
                    </a:cubicBezTo>
                    <a:cubicBezTo>
                      <a:pt x="151244" y="38082"/>
                      <a:pt x="152514" y="56497"/>
                      <a:pt x="142989" y="68562"/>
                    </a:cubicBezTo>
                    <a:cubicBezTo>
                      <a:pt x="153784" y="74912"/>
                      <a:pt x="159499" y="88882"/>
                      <a:pt x="155689" y="100947"/>
                    </a:cubicBezTo>
                    <a:cubicBezTo>
                      <a:pt x="151879" y="113012"/>
                      <a:pt x="138544" y="121267"/>
                      <a:pt x="125844" y="119362"/>
                    </a:cubicBezTo>
                    <a:cubicBezTo>
                      <a:pt x="127114" y="133967"/>
                      <a:pt x="115684" y="147937"/>
                      <a:pt x="101714" y="149842"/>
                    </a:cubicBezTo>
                    <a:cubicBezTo>
                      <a:pt x="87744" y="151747"/>
                      <a:pt x="72504" y="141587"/>
                      <a:pt x="69329" y="127617"/>
                    </a:cubicBezTo>
                    <a:cubicBezTo>
                      <a:pt x="59804" y="137777"/>
                      <a:pt x="42024" y="139047"/>
                      <a:pt x="31229" y="129522"/>
                    </a:cubicBezTo>
                    <a:cubicBezTo>
                      <a:pt x="20434" y="119997"/>
                      <a:pt x="19164" y="102217"/>
                      <a:pt x="28054" y="91422"/>
                    </a:cubicBezTo>
                    <a:cubicBezTo>
                      <a:pt x="17259" y="98407"/>
                      <a:pt x="1384" y="88247"/>
                      <a:pt x="114" y="75547"/>
                    </a:cubicBezTo>
                    <a:cubicBezTo>
                      <a:pt x="-1156" y="62847"/>
                      <a:pt x="8369" y="50782"/>
                      <a:pt x="19799" y="45702"/>
                    </a:cubicBezTo>
                    <a:cubicBezTo>
                      <a:pt x="12814" y="27922"/>
                      <a:pt x="24879" y="5062"/>
                      <a:pt x="43294" y="617"/>
                    </a:cubicBezTo>
                    <a:cubicBezTo>
                      <a:pt x="63614" y="-3193"/>
                      <a:pt x="84569" y="11412"/>
                      <a:pt x="99174" y="234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18"/>
              <p:cNvSpPr/>
              <p:nvPr/>
            </p:nvSpPr>
            <p:spPr>
              <a:xfrm flipH="1">
                <a:off x="7231920" y="-3680445"/>
                <a:ext cx="104755" cy="85543"/>
              </a:xfrm>
              <a:custGeom>
                <a:avLst/>
                <a:gdLst/>
                <a:ahLst/>
                <a:cxnLst/>
                <a:rect l="l" t="t" r="r" b="b"/>
                <a:pathLst>
                  <a:path w="50242" h="41028" extrusionOk="0">
                    <a:moveTo>
                      <a:pt x="27382" y="1658"/>
                    </a:moveTo>
                    <a:cubicBezTo>
                      <a:pt x="32462" y="3563"/>
                      <a:pt x="38177" y="5468"/>
                      <a:pt x="42622" y="9278"/>
                    </a:cubicBezTo>
                    <a:cubicBezTo>
                      <a:pt x="47067" y="13088"/>
                      <a:pt x="50242" y="18168"/>
                      <a:pt x="50242" y="23883"/>
                    </a:cubicBezTo>
                    <a:cubicBezTo>
                      <a:pt x="49607" y="34043"/>
                      <a:pt x="38177" y="40393"/>
                      <a:pt x="28017" y="41028"/>
                    </a:cubicBezTo>
                    <a:cubicBezTo>
                      <a:pt x="19762" y="41028"/>
                      <a:pt x="11507" y="38488"/>
                      <a:pt x="5792" y="32773"/>
                    </a:cubicBezTo>
                    <a:cubicBezTo>
                      <a:pt x="77" y="27058"/>
                      <a:pt x="-1828" y="17533"/>
                      <a:pt x="1982" y="9913"/>
                    </a:cubicBezTo>
                    <a:cubicBezTo>
                      <a:pt x="5792" y="2293"/>
                      <a:pt x="17222" y="-2787"/>
                      <a:pt x="27382" y="16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18"/>
              <p:cNvSpPr/>
              <p:nvPr/>
            </p:nvSpPr>
            <p:spPr>
              <a:xfrm flipH="1">
                <a:off x="5064338" y="-3844092"/>
                <a:ext cx="342490" cy="312831"/>
              </a:xfrm>
              <a:custGeom>
                <a:avLst/>
                <a:gdLst/>
                <a:ahLst/>
                <a:cxnLst/>
                <a:rect l="l" t="t" r="r" b="b"/>
                <a:pathLst>
                  <a:path w="164264" h="150039" extrusionOk="0">
                    <a:moveTo>
                      <a:pt x="76703" y="58599"/>
                    </a:moveTo>
                    <a:cubicBezTo>
                      <a:pt x="72893" y="42089"/>
                      <a:pt x="75433" y="24944"/>
                      <a:pt x="83053" y="9704"/>
                    </a:cubicBezTo>
                    <a:cubicBezTo>
                      <a:pt x="85593" y="4624"/>
                      <a:pt x="90038" y="-1091"/>
                      <a:pt x="95753" y="179"/>
                    </a:cubicBezTo>
                    <a:cubicBezTo>
                      <a:pt x="100198" y="814"/>
                      <a:pt x="102738" y="5259"/>
                      <a:pt x="104643" y="9704"/>
                    </a:cubicBezTo>
                    <a:cubicBezTo>
                      <a:pt x="110993" y="24309"/>
                      <a:pt x="114168" y="40819"/>
                      <a:pt x="112263" y="57329"/>
                    </a:cubicBezTo>
                    <a:cubicBezTo>
                      <a:pt x="121153" y="53519"/>
                      <a:pt x="129408" y="47169"/>
                      <a:pt x="138933" y="43994"/>
                    </a:cubicBezTo>
                    <a:cubicBezTo>
                      <a:pt x="148458" y="41454"/>
                      <a:pt x="160523" y="43994"/>
                      <a:pt x="163698" y="53519"/>
                    </a:cubicBezTo>
                    <a:cubicBezTo>
                      <a:pt x="166238" y="62409"/>
                      <a:pt x="159888" y="71299"/>
                      <a:pt x="151633" y="75744"/>
                    </a:cubicBezTo>
                    <a:cubicBezTo>
                      <a:pt x="144013" y="80189"/>
                      <a:pt x="134488" y="82094"/>
                      <a:pt x="126868" y="87174"/>
                    </a:cubicBezTo>
                    <a:cubicBezTo>
                      <a:pt x="137663" y="95429"/>
                      <a:pt x="146553" y="106224"/>
                      <a:pt x="150998" y="118924"/>
                    </a:cubicBezTo>
                    <a:cubicBezTo>
                      <a:pt x="152268" y="122734"/>
                      <a:pt x="153538" y="127179"/>
                      <a:pt x="152903" y="130989"/>
                    </a:cubicBezTo>
                    <a:cubicBezTo>
                      <a:pt x="152268" y="135434"/>
                      <a:pt x="149728" y="139244"/>
                      <a:pt x="145918" y="140514"/>
                    </a:cubicBezTo>
                    <a:cubicBezTo>
                      <a:pt x="140838" y="142419"/>
                      <a:pt x="135758" y="139879"/>
                      <a:pt x="131313" y="137339"/>
                    </a:cubicBezTo>
                    <a:cubicBezTo>
                      <a:pt x="116708" y="128449"/>
                      <a:pt x="104008" y="115114"/>
                      <a:pt x="96388" y="99874"/>
                    </a:cubicBezTo>
                    <a:cubicBezTo>
                      <a:pt x="94483" y="116384"/>
                      <a:pt x="85593" y="132259"/>
                      <a:pt x="72893" y="142419"/>
                    </a:cubicBezTo>
                    <a:cubicBezTo>
                      <a:pt x="67813" y="146229"/>
                      <a:pt x="62098" y="149404"/>
                      <a:pt x="55748" y="150039"/>
                    </a:cubicBezTo>
                    <a:cubicBezTo>
                      <a:pt x="49398" y="150039"/>
                      <a:pt x="42413" y="146864"/>
                      <a:pt x="40508" y="141149"/>
                    </a:cubicBezTo>
                    <a:cubicBezTo>
                      <a:pt x="38603" y="136069"/>
                      <a:pt x="40508" y="130354"/>
                      <a:pt x="42413" y="124639"/>
                    </a:cubicBezTo>
                    <a:cubicBezTo>
                      <a:pt x="48128" y="110034"/>
                      <a:pt x="57018" y="96699"/>
                      <a:pt x="68448" y="85269"/>
                    </a:cubicBezTo>
                    <a:cubicBezTo>
                      <a:pt x="52573" y="93524"/>
                      <a:pt x="33523" y="96699"/>
                      <a:pt x="15743" y="94159"/>
                    </a:cubicBezTo>
                    <a:cubicBezTo>
                      <a:pt x="9393" y="93524"/>
                      <a:pt x="2408" y="90984"/>
                      <a:pt x="503" y="85269"/>
                    </a:cubicBezTo>
                    <a:cubicBezTo>
                      <a:pt x="-1402" y="79554"/>
                      <a:pt x="2408" y="73839"/>
                      <a:pt x="6853" y="69394"/>
                    </a:cubicBezTo>
                    <a:cubicBezTo>
                      <a:pt x="25268" y="52884"/>
                      <a:pt x="53843" y="49074"/>
                      <a:pt x="76703" y="585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18"/>
              <p:cNvSpPr/>
              <p:nvPr/>
            </p:nvSpPr>
            <p:spPr>
              <a:xfrm flipH="1">
                <a:off x="4936914" y="-3328239"/>
                <a:ext cx="632420" cy="600382"/>
              </a:xfrm>
              <a:custGeom>
                <a:avLst/>
                <a:gdLst/>
                <a:ahLst/>
                <a:cxnLst/>
                <a:rect l="l" t="t" r="r" b="b"/>
                <a:pathLst>
                  <a:path w="303319" h="287953" extrusionOk="0">
                    <a:moveTo>
                      <a:pt x="150869" y="23777"/>
                    </a:moveTo>
                    <a:cubicBezTo>
                      <a:pt x="134360" y="-1623"/>
                      <a:pt x="95625" y="-7973"/>
                      <a:pt x="71494" y="11077"/>
                    </a:cubicBezTo>
                    <a:cubicBezTo>
                      <a:pt x="48000" y="30127"/>
                      <a:pt x="45460" y="69497"/>
                      <a:pt x="66415" y="91086"/>
                    </a:cubicBezTo>
                    <a:cubicBezTo>
                      <a:pt x="38475" y="92357"/>
                      <a:pt x="9265" y="108232"/>
                      <a:pt x="1645" y="134902"/>
                    </a:cubicBezTo>
                    <a:cubicBezTo>
                      <a:pt x="-6610" y="161572"/>
                      <a:pt x="17520" y="195227"/>
                      <a:pt x="44825" y="189511"/>
                    </a:cubicBezTo>
                    <a:cubicBezTo>
                      <a:pt x="23235" y="209197"/>
                      <a:pt x="23870" y="247932"/>
                      <a:pt x="46095" y="266982"/>
                    </a:cubicBezTo>
                    <a:cubicBezTo>
                      <a:pt x="68320" y="286032"/>
                      <a:pt x="106419" y="281586"/>
                      <a:pt x="123565" y="258091"/>
                    </a:cubicBezTo>
                    <a:cubicBezTo>
                      <a:pt x="137535" y="283491"/>
                      <a:pt x="172460" y="295557"/>
                      <a:pt x="198494" y="282857"/>
                    </a:cubicBezTo>
                    <a:cubicBezTo>
                      <a:pt x="224529" y="270157"/>
                      <a:pt x="237865" y="235866"/>
                      <a:pt x="226435" y="209197"/>
                    </a:cubicBezTo>
                    <a:cubicBezTo>
                      <a:pt x="251835" y="219991"/>
                      <a:pt x="284219" y="208561"/>
                      <a:pt x="296919" y="184432"/>
                    </a:cubicBezTo>
                    <a:cubicBezTo>
                      <a:pt x="310255" y="160302"/>
                      <a:pt x="302000" y="127282"/>
                      <a:pt x="279140" y="111407"/>
                    </a:cubicBezTo>
                    <a:cubicBezTo>
                      <a:pt x="295015" y="80927"/>
                      <a:pt x="284219" y="39652"/>
                      <a:pt x="256279" y="20602"/>
                    </a:cubicBezTo>
                    <a:cubicBezTo>
                      <a:pt x="227704" y="916"/>
                      <a:pt x="185794" y="7266"/>
                      <a:pt x="150869" y="237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18"/>
              <p:cNvSpPr/>
              <p:nvPr/>
            </p:nvSpPr>
            <p:spPr>
              <a:xfrm flipH="1">
                <a:off x="5648482" y="-3388329"/>
                <a:ext cx="83984" cy="81747"/>
              </a:xfrm>
              <a:custGeom>
                <a:avLst/>
                <a:gdLst/>
                <a:ahLst/>
                <a:cxnLst/>
                <a:rect l="l" t="t" r="r" b="b"/>
                <a:pathLst>
                  <a:path w="40280" h="39207" extrusionOk="0">
                    <a:moveTo>
                      <a:pt x="2452" y="29117"/>
                    </a:moveTo>
                    <a:cubicBezTo>
                      <a:pt x="4992" y="34197"/>
                      <a:pt x="10707" y="37372"/>
                      <a:pt x="16422" y="38642"/>
                    </a:cubicBezTo>
                    <a:cubicBezTo>
                      <a:pt x="37377" y="43087"/>
                      <a:pt x="45632" y="20227"/>
                      <a:pt x="36742" y="8162"/>
                    </a:cubicBezTo>
                    <a:cubicBezTo>
                      <a:pt x="31027" y="-93"/>
                      <a:pt x="18327" y="-2633"/>
                      <a:pt x="9437" y="3082"/>
                    </a:cubicBezTo>
                    <a:cubicBezTo>
                      <a:pt x="1817" y="7527"/>
                      <a:pt x="-3263" y="19592"/>
                      <a:pt x="2452" y="291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18"/>
              <p:cNvSpPr/>
              <p:nvPr/>
            </p:nvSpPr>
            <p:spPr>
              <a:xfrm flipH="1">
                <a:off x="5950686" y="-3689135"/>
                <a:ext cx="179425" cy="425232"/>
              </a:xfrm>
              <a:custGeom>
                <a:avLst/>
                <a:gdLst/>
                <a:ahLst/>
                <a:cxnLst/>
                <a:rect l="l" t="t" r="r" b="b"/>
                <a:pathLst>
                  <a:path w="86055" h="203948" extrusionOk="0">
                    <a:moveTo>
                      <a:pt x="11647" y="203948"/>
                    </a:moveTo>
                    <a:cubicBezTo>
                      <a:pt x="17362" y="203948"/>
                      <a:pt x="22442" y="200138"/>
                      <a:pt x="23712" y="193788"/>
                    </a:cubicBezTo>
                    <a:cubicBezTo>
                      <a:pt x="35777" y="132828"/>
                      <a:pt x="56097" y="73773"/>
                      <a:pt x="84672" y="17893"/>
                    </a:cubicBezTo>
                    <a:cubicBezTo>
                      <a:pt x="87847" y="11543"/>
                      <a:pt x="85307" y="4558"/>
                      <a:pt x="79592" y="1383"/>
                    </a:cubicBezTo>
                    <a:cubicBezTo>
                      <a:pt x="73877" y="-1792"/>
                      <a:pt x="66257" y="748"/>
                      <a:pt x="63082" y="6463"/>
                    </a:cubicBezTo>
                    <a:cubicBezTo>
                      <a:pt x="33872" y="63613"/>
                      <a:pt x="12282" y="125208"/>
                      <a:pt x="217" y="188708"/>
                    </a:cubicBezTo>
                    <a:cubicBezTo>
                      <a:pt x="-1053" y="195693"/>
                      <a:pt x="3392" y="202043"/>
                      <a:pt x="9742" y="203313"/>
                    </a:cubicBezTo>
                    <a:cubicBezTo>
                      <a:pt x="10377" y="203948"/>
                      <a:pt x="11012" y="203948"/>
                      <a:pt x="11647" y="203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18"/>
              <p:cNvSpPr/>
              <p:nvPr/>
            </p:nvSpPr>
            <p:spPr>
              <a:xfrm flipH="1">
                <a:off x="6089817" y="-3855770"/>
                <a:ext cx="301754" cy="378799"/>
              </a:xfrm>
              <a:custGeom>
                <a:avLst/>
                <a:gdLst/>
                <a:ahLst/>
                <a:cxnLst/>
                <a:rect l="l" t="t" r="r" b="b"/>
                <a:pathLst>
                  <a:path w="144726" h="181678" extrusionOk="0">
                    <a:moveTo>
                      <a:pt x="144726" y="181678"/>
                    </a:moveTo>
                    <a:cubicBezTo>
                      <a:pt x="133296" y="114368"/>
                      <a:pt x="95196" y="51503"/>
                      <a:pt x="40586" y="10228"/>
                    </a:cubicBezTo>
                    <a:cubicBezTo>
                      <a:pt x="34236" y="5783"/>
                      <a:pt x="27251" y="703"/>
                      <a:pt x="19631" y="68"/>
                    </a:cubicBezTo>
                    <a:cubicBezTo>
                      <a:pt x="12011" y="-567"/>
                      <a:pt x="3121" y="3243"/>
                      <a:pt x="581" y="10863"/>
                    </a:cubicBezTo>
                    <a:cubicBezTo>
                      <a:pt x="-1324" y="16578"/>
                      <a:pt x="1851" y="22293"/>
                      <a:pt x="4391" y="28008"/>
                    </a:cubicBezTo>
                    <a:cubicBezTo>
                      <a:pt x="15186" y="47058"/>
                      <a:pt x="32966" y="62933"/>
                      <a:pt x="53286" y="71823"/>
                    </a:cubicBezTo>
                    <a:cubicBezTo>
                      <a:pt x="40586" y="72458"/>
                      <a:pt x="34236" y="88333"/>
                      <a:pt x="37411" y="99763"/>
                    </a:cubicBezTo>
                    <a:cubicBezTo>
                      <a:pt x="41221" y="111828"/>
                      <a:pt x="51381" y="120083"/>
                      <a:pt x="60906" y="127703"/>
                    </a:cubicBezTo>
                    <a:cubicBezTo>
                      <a:pt x="89481" y="149293"/>
                      <a:pt x="117421" y="170883"/>
                      <a:pt x="144726" y="1816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18"/>
              <p:cNvSpPr/>
              <p:nvPr/>
            </p:nvSpPr>
            <p:spPr>
              <a:xfrm flipH="1">
                <a:off x="6423953" y="-3448225"/>
                <a:ext cx="272389" cy="295135"/>
              </a:xfrm>
              <a:custGeom>
                <a:avLst/>
                <a:gdLst/>
                <a:ahLst/>
                <a:cxnLst/>
                <a:rect l="l" t="t" r="r" b="b"/>
                <a:pathLst>
                  <a:path w="96421" h="104565" extrusionOk="0">
                    <a:moveTo>
                      <a:pt x="68331" y="32847"/>
                    </a:moveTo>
                    <a:cubicBezTo>
                      <a:pt x="76586" y="25227"/>
                      <a:pt x="76586" y="9987"/>
                      <a:pt x="68331" y="3002"/>
                    </a:cubicBezTo>
                    <a:cubicBezTo>
                      <a:pt x="60076" y="-4618"/>
                      <a:pt x="41661" y="3002"/>
                      <a:pt x="41661" y="17607"/>
                    </a:cubicBezTo>
                    <a:cubicBezTo>
                      <a:pt x="27056" y="3002"/>
                      <a:pt x="9276" y="8082"/>
                      <a:pt x="2926" y="18877"/>
                    </a:cubicBezTo>
                    <a:cubicBezTo>
                      <a:pt x="-3424" y="29037"/>
                      <a:pt x="1021" y="44912"/>
                      <a:pt x="11816" y="49992"/>
                    </a:cubicBezTo>
                    <a:cubicBezTo>
                      <a:pt x="6736" y="55072"/>
                      <a:pt x="2926" y="62057"/>
                      <a:pt x="2926" y="69042"/>
                    </a:cubicBezTo>
                    <a:cubicBezTo>
                      <a:pt x="2926" y="76027"/>
                      <a:pt x="6736" y="83647"/>
                      <a:pt x="13086" y="86822"/>
                    </a:cubicBezTo>
                    <a:cubicBezTo>
                      <a:pt x="19436" y="89997"/>
                      <a:pt x="28326" y="87457"/>
                      <a:pt x="32136" y="81107"/>
                    </a:cubicBezTo>
                    <a:cubicBezTo>
                      <a:pt x="28326" y="89362"/>
                      <a:pt x="33406" y="100157"/>
                      <a:pt x="42296" y="103332"/>
                    </a:cubicBezTo>
                    <a:cubicBezTo>
                      <a:pt x="51186" y="106507"/>
                      <a:pt x="61346" y="103332"/>
                      <a:pt x="67696" y="96347"/>
                    </a:cubicBezTo>
                    <a:cubicBezTo>
                      <a:pt x="74046" y="89362"/>
                      <a:pt x="76586" y="80472"/>
                      <a:pt x="77221" y="70947"/>
                    </a:cubicBezTo>
                    <a:cubicBezTo>
                      <a:pt x="77221" y="70947"/>
                      <a:pt x="94366" y="71582"/>
                      <a:pt x="96271" y="51262"/>
                    </a:cubicBezTo>
                    <a:cubicBezTo>
                      <a:pt x="98811" y="31577"/>
                      <a:pt x="68331" y="32847"/>
                      <a:pt x="68331" y="328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18"/>
              <p:cNvSpPr/>
              <p:nvPr/>
            </p:nvSpPr>
            <p:spPr>
              <a:xfrm flipH="1">
                <a:off x="6526493" y="-3345242"/>
                <a:ext cx="87753" cy="87368"/>
              </a:xfrm>
              <a:custGeom>
                <a:avLst/>
                <a:gdLst/>
                <a:ahLst/>
                <a:cxnLst/>
                <a:rect l="l" t="t" r="r" b="b"/>
                <a:pathLst>
                  <a:path w="31063" h="30954" extrusionOk="0">
                    <a:moveTo>
                      <a:pt x="20849" y="2735"/>
                    </a:moveTo>
                    <a:cubicBezTo>
                      <a:pt x="25929" y="6545"/>
                      <a:pt x="31010" y="10990"/>
                      <a:pt x="31010" y="17340"/>
                    </a:cubicBezTo>
                    <a:cubicBezTo>
                      <a:pt x="31645" y="23690"/>
                      <a:pt x="26565" y="29405"/>
                      <a:pt x="20215" y="30675"/>
                    </a:cubicBezTo>
                    <a:cubicBezTo>
                      <a:pt x="13865" y="31945"/>
                      <a:pt x="7515" y="28770"/>
                      <a:pt x="3704" y="23690"/>
                    </a:cubicBezTo>
                    <a:cubicBezTo>
                      <a:pt x="-105" y="18610"/>
                      <a:pt x="-1376" y="11625"/>
                      <a:pt x="1799" y="5910"/>
                    </a:cubicBezTo>
                    <a:cubicBezTo>
                      <a:pt x="4974" y="195"/>
                      <a:pt x="14499" y="-2345"/>
                      <a:pt x="20849" y="27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18"/>
              <p:cNvSpPr/>
              <p:nvPr/>
            </p:nvSpPr>
            <p:spPr>
              <a:xfrm flipH="1">
                <a:off x="6751571" y="-3574907"/>
                <a:ext cx="82931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39775" h="39796" extrusionOk="0">
                    <a:moveTo>
                      <a:pt x="5473" y="33562"/>
                    </a:moveTo>
                    <a:cubicBezTo>
                      <a:pt x="12458" y="41182"/>
                      <a:pt x="25158" y="41817"/>
                      <a:pt x="32778" y="35467"/>
                    </a:cubicBezTo>
                    <a:cubicBezTo>
                      <a:pt x="40398" y="29117"/>
                      <a:pt x="42303" y="16417"/>
                      <a:pt x="35953" y="8162"/>
                    </a:cubicBezTo>
                    <a:cubicBezTo>
                      <a:pt x="30238" y="-93"/>
                      <a:pt x="17538" y="-2633"/>
                      <a:pt x="8648" y="3082"/>
                    </a:cubicBezTo>
                    <a:cubicBezTo>
                      <a:pt x="1028" y="8797"/>
                      <a:pt x="-4687" y="22767"/>
                      <a:pt x="5473" y="335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18"/>
              <p:cNvSpPr/>
              <p:nvPr/>
            </p:nvSpPr>
            <p:spPr>
              <a:xfrm flipH="1">
                <a:off x="6666537" y="-3940856"/>
                <a:ext cx="224946" cy="252963"/>
              </a:xfrm>
              <a:custGeom>
                <a:avLst/>
                <a:gdLst/>
                <a:ahLst/>
                <a:cxnLst/>
                <a:rect l="l" t="t" r="r" b="b"/>
                <a:pathLst>
                  <a:path w="107888" h="121325" extrusionOk="0">
                    <a:moveTo>
                      <a:pt x="41070" y="35820"/>
                    </a:moveTo>
                    <a:cubicBezTo>
                      <a:pt x="40435" y="28835"/>
                      <a:pt x="39800" y="21850"/>
                      <a:pt x="41070" y="14865"/>
                    </a:cubicBezTo>
                    <a:cubicBezTo>
                      <a:pt x="42975" y="7880"/>
                      <a:pt x="48055" y="1530"/>
                      <a:pt x="55040" y="260"/>
                    </a:cubicBezTo>
                    <a:cubicBezTo>
                      <a:pt x="64565" y="-1645"/>
                      <a:pt x="74090" y="7245"/>
                      <a:pt x="75995" y="16770"/>
                    </a:cubicBezTo>
                    <a:cubicBezTo>
                      <a:pt x="77900" y="26295"/>
                      <a:pt x="74725" y="36455"/>
                      <a:pt x="71550" y="45980"/>
                    </a:cubicBezTo>
                    <a:cubicBezTo>
                      <a:pt x="80440" y="40265"/>
                      <a:pt x="93140" y="41535"/>
                      <a:pt x="101395" y="48520"/>
                    </a:cubicBezTo>
                    <a:cubicBezTo>
                      <a:pt x="109015" y="55505"/>
                      <a:pt x="110285" y="69475"/>
                      <a:pt x="103300" y="77095"/>
                    </a:cubicBezTo>
                    <a:cubicBezTo>
                      <a:pt x="96315" y="84715"/>
                      <a:pt x="81710" y="84715"/>
                      <a:pt x="75360" y="75825"/>
                    </a:cubicBezTo>
                    <a:cubicBezTo>
                      <a:pt x="71550" y="84715"/>
                      <a:pt x="71550" y="94875"/>
                      <a:pt x="69010" y="104400"/>
                    </a:cubicBezTo>
                    <a:cubicBezTo>
                      <a:pt x="66470" y="113925"/>
                      <a:pt x="58215" y="123450"/>
                      <a:pt x="48690" y="120910"/>
                    </a:cubicBezTo>
                    <a:cubicBezTo>
                      <a:pt x="42340" y="119640"/>
                      <a:pt x="37895" y="113290"/>
                      <a:pt x="35355" y="106940"/>
                    </a:cubicBezTo>
                    <a:cubicBezTo>
                      <a:pt x="30910" y="94875"/>
                      <a:pt x="30275" y="81540"/>
                      <a:pt x="34085" y="69475"/>
                    </a:cubicBezTo>
                    <a:cubicBezTo>
                      <a:pt x="26465" y="77730"/>
                      <a:pt x="11860" y="77095"/>
                      <a:pt x="4240" y="68205"/>
                    </a:cubicBezTo>
                    <a:cubicBezTo>
                      <a:pt x="-2745" y="59315"/>
                      <a:pt x="-840" y="45345"/>
                      <a:pt x="8050" y="38360"/>
                    </a:cubicBezTo>
                    <a:cubicBezTo>
                      <a:pt x="17575" y="32010"/>
                      <a:pt x="31545" y="33280"/>
                      <a:pt x="41070" y="358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18"/>
              <p:cNvSpPr/>
              <p:nvPr/>
            </p:nvSpPr>
            <p:spPr>
              <a:xfrm flipH="1">
                <a:off x="4934479" y="-3475561"/>
                <a:ext cx="45657" cy="44986"/>
              </a:xfrm>
              <a:custGeom>
                <a:avLst/>
                <a:gdLst/>
                <a:ahLst/>
                <a:cxnLst/>
                <a:rect l="l" t="t" r="r" b="b"/>
                <a:pathLst>
                  <a:path w="21898" h="21576" extrusionOk="0">
                    <a:moveTo>
                      <a:pt x="2769" y="18274"/>
                    </a:moveTo>
                    <a:cubicBezTo>
                      <a:pt x="6579" y="22084"/>
                      <a:pt x="13564" y="22719"/>
                      <a:pt x="18009" y="19544"/>
                    </a:cubicBezTo>
                    <a:cubicBezTo>
                      <a:pt x="22454" y="16369"/>
                      <a:pt x="23089" y="8749"/>
                      <a:pt x="19914" y="4304"/>
                    </a:cubicBezTo>
                    <a:cubicBezTo>
                      <a:pt x="16739" y="-141"/>
                      <a:pt x="9754" y="-1411"/>
                      <a:pt x="5309" y="1764"/>
                    </a:cubicBezTo>
                    <a:cubicBezTo>
                      <a:pt x="229" y="4304"/>
                      <a:pt x="-2311" y="12559"/>
                      <a:pt x="2769" y="18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18"/>
              <p:cNvSpPr/>
              <p:nvPr/>
            </p:nvSpPr>
            <p:spPr>
              <a:xfrm flipH="1">
                <a:off x="4406977" y="-3556808"/>
                <a:ext cx="79305" cy="404046"/>
              </a:xfrm>
              <a:custGeom>
                <a:avLst/>
                <a:gdLst/>
                <a:ahLst/>
                <a:cxnLst/>
                <a:rect l="l" t="t" r="r" b="b"/>
                <a:pathLst>
                  <a:path w="38036" h="193787" extrusionOk="0">
                    <a:moveTo>
                      <a:pt x="26782" y="193152"/>
                    </a:moveTo>
                    <a:cubicBezTo>
                      <a:pt x="29957" y="193152"/>
                      <a:pt x="33132" y="190612"/>
                      <a:pt x="33767" y="187437"/>
                    </a:cubicBezTo>
                    <a:cubicBezTo>
                      <a:pt x="43292" y="125842"/>
                      <a:pt x="36942" y="62342"/>
                      <a:pt x="14082" y="4557"/>
                    </a:cubicBezTo>
                    <a:cubicBezTo>
                      <a:pt x="12812" y="747"/>
                      <a:pt x="8367" y="-1158"/>
                      <a:pt x="4557" y="747"/>
                    </a:cubicBezTo>
                    <a:cubicBezTo>
                      <a:pt x="747" y="2017"/>
                      <a:pt x="-1158" y="6462"/>
                      <a:pt x="747" y="10272"/>
                    </a:cubicBezTo>
                    <a:cubicBezTo>
                      <a:pt x="22972" y="66152"/>
                      <a:pt x="29322" y="126477"/>
                      <a:pt x="19797" y="185532"/>
                    </a:cubicBezTo>
                    <a:cubicBezTo>
                      <a:pt x="19162" y="189342"/>
                      <a:pt x="21702" y="193152"/>
                      <a:pt x="25512" y="193787"/>
                    </a:cubicBezTo>
                    <a:cubicBezTo>
                      <a:pt x="26147" y="193152"/>
                      <a:pt x="26147" y="193152"/>
                      <a:pt x="26782" y="1931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18"/>
              <p:cNvSpPr/>
              <p:nvPr/>
            </p:nvSpPr>
            <p:spPr>
              <a:xfrm flipH="1">
                <a:off x="4417265" y="-3798689"/>
                <a:ext cx="327074" cy="312898"/>
              </a:xfrm>
              <a:custGeom>
                <a:avLst/>
                <a:gdLst/>
                <a:ahLst/>
                <a:cxnLst/>
                <a:rect l="l" t="t" r="r" b="b"/>
                <a:pathLst>
                  <a:path w="156870" h="150071" extrusionOk="0">
                    <a:moveTo>
                      <a:pt x="99174" y="23477"/>
                    </a:moveTo>
                    <a:cubicBezTo>
                      <a:pt x="111239" y="14587"/>
                      <a:pt x="130289" y="16492"/>
                      <a:pt x="140449" y="27287"/>
                    </a:cubicBezTo>
                    <a:cubicBezTo>
                      <a:pt x="151244" y="38082"/>
                      <a:pt x="152514" y="56497"/>
                      <a:pt x="142989" y="68562"/>
                    </a:cubicBezTo>
                    <a:cubicBezTo>
                      <a:pt x="153784" y="74912"/>
                      <a:pt x="159499" y="88882"/>
                      <a:pt x="155689" y="100947"/>
                    </a:cubicBezTo>
                    <a:cubicBezTo>
                      <a:pt x="151879" y="113012"/>
                      <a:pt x="138544" y="121267"/>
                      <a:pt x="125844" y="119362"/>
                    </a:cubicBezTo>
                    <a:cubicBezTo>
                      <a:pt x="127114" y="133967"/>
                      <a:pt x="115684" y="147937"/>
                      <a:pt x="101714" y="149842"/>
                    </a:cubicBezTo>
                    <a:cubicBezTo>
                      <a:pt x="87744" y="151747"/>
                      <a:pt x="72504" y="141587"/>
                      <a:pt x="69329" y="127617"/>
                    </a:cubicBezTo>
                    <a:cubicBezTo>
                      <a:pt x="59804" y="137777"/>
                      <a:pt x="42024" y="139047"/>
                      <a:pt x="31229" y="129522"/>
                    </a:cubicBezTo>
                    <a:cubicBezTo>
                      <a:pt x="20434" y="119997"/>
                      <a:pt x="19164" y="102217"/>
                      <a:pt x="28054" y="91422"/>
                    </a:cubicBezTo>
                    <a:cubicBezTo>
                      <a:pt x="17259" y="98407"/>
                      <a:pt x="1384" y="88247"/>
                      <a:pt x="114" y="75547"/>
                    </a:cubicBezTo>
                    <a:cubicBezTo>
                      <a:pt x="-1156" y="62847"/>
                      <a:pt x="8369" y="50782"/>
                      <a:pt x="19799" y="45702"/>
                    </a:cubicBezTo>
                    <a:cubicBezTo>
                      <a:pt x="12814" y="27922"/>
                      <a:pt x="24879" y="5062"/>
                      <a:pt x="43294" y="617"/>
                    </a:cubicBezTo>
                    <a:cubicBezTo>
                      <a:pt x="63614" y="-3193"/>
                      <a:pt x="84569" y="11412"/>
                      <a:pt x="99174" y="234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18"/>
              <p:cNvSpPr/>
              <p:nvPr/>
            </p:nvSpPr>
            <p:spPr>
              <a:xfrm flipH="1">
                <a:off x="4528347" y="-3680445"/>
                <a:ext cx="104755" cy="85543"/>
              </a:xfrm>
              <a:custGeom>
                <a:avLst/>
                <a:gdLst/>
                <a:ahLst/>
                <a:cxnLst/>
                <a:rect l="l" t="t" r="r" b="b"/>
                <a:pathLst>
                  <a:path w="50242" h="41028" extrusionOk="0">
                    <a:moveTo>
                      <a:pt x="27382" y="1658"/>
                    </a:moveTo>
                    <a:cubicBezTo>
                      <a:pt x="32462" y="3563"/>
                      <a:pt x="38177" y="5468"/>
                      <a:pt x="42622" y="9278"/>
                    </a:cubicBezTo>
                    <a:cubicBezTo>
                      <a:pt x="47067" y="13088"/>
                      <a:pt x="50242" y="18168"/>
                      <a:pt x="50242" y="23883"/>
                    </a:cubicBezTo>
                    <a:cubicBezTo>
                      <a:pt x="49607" y="34043"/>
                      <a:pt x="38177" y="40393"/>
                      <a:pt x="28017" y="41028"/>
                    </a:cubicBezTo>
                    <a:cubicBezTo>
                      <a:pt x="19762" y="41028"/>
                      <a:pt x="11507" y="38488"/>
                      <a:pt x="5792" y="32773"/>
                    </a:cubicBezTo>
                    <a:cubicBezTo>
                      <a:pt x="77" y="27058"/>
                      <a:pt x="-1828" y="17533"/>
                      <a:pt x="1982" y="9913"/>
                    </a:cubicBezTo>
                    <a:cubicBezTo>
                      <a:pt x="5792" y="2293"/>
                      <a:pt x="17222" y="-2787"/>
                      <a:pt x="27382" y="16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18"/>
              <p:cNvSpPr/>
              <p:nvPr/>
            </p:nvSpPr>
            <p:spPr>
              <a:xfrm flipH="1">
                <a:off x="2360765" y="-3844092"/>
                <a:ext cx="342490" cy="312831"/>
              </a:xfrm>
              <a:custGeom>
                <a:avLst/>
                <a:gdLst/>
                <a:ahLst/>
                <a:cxnLst/>
                <a:rect l="l" t="t" r="r" b="b"/>
                <a:pathLst>
                  <a:path w="164264" h="150039" extrusionOk="0">
                    <a:moveTo>
                      <a:pt x="76703" y="58599"/>
                    </a:moveTo>
                    <a:cubicBezTo>
                      <a:pt x="72893" y="42089"/>
                      <a:pt x="75433" y="24944"/>
                      <a:pt x="83053" y="9704"/>
                    </a:cubicBezTo>
                    <a:cubicBezTo>
                      <a:pt x="85593" y="4624"/>
                      <a:pt x="90038" y="-1091"/>
                      <a:pt x="95753" y="179"/>
                    </a:cubicBezTo>
                    <a:cubicBezTo>
                      <a:pt x="100198" y="814"/>
                      <a:pt x="102738" y="5259"/>
                      <a:pt x="104643" y="9704"/>
                    </a:cubicBezTo>
                    <a:cubicBezTo>
                      <a:pt x="110993" y="24309"/>
                      <a:pt x="114168" y="40819"/>
                      <a:pt x="112263" y="57329"/>
                    </a:cubicBezTo>
                    <a:cubicBezTo>
                      <a:pt x="121153" y="53519"/>
                      <a:pt x="129408" y="47169"/>
                      <a:pt x="138933" y="43994"/>
                    </a:cubicBezTo>
                    <a:cubicBezTo>
                      <a:pt x="148458" y="41454"/>
                      <a:pt x="160523" y="43994"/>
                      <a:pt x="163698" y="53519"/>
                    </a:cubicBezTo>
                    <a:cubicBezTo>
                      <a:pt x="166238" y="62409"/>
                      <a:pt x="159888" y="71299"/>
                      <a:pt x="151633" y="75744"/>
                    </a:cubicBezTo>
                    <a:cubicBezTo>
                      <a:pt x="144013" y="80189"/>
                      <a:pt x="134488" y="82094"/>
                      <a:pt x="126868" y="87174"/>
                    </a:cubicBezTo>
                    <a:cubicBezTo>
                      <a:pt x="137663" y="95429"/>
                      <a:pt x="146553" y="106224"/>
                      <a:pt x="150998" y="118924"/>
                    </a:cubicBezTo>
                    <a:cubicBezTo>
                      <a:pt x="152268" y="122734"/>
                      <a:pt x="153538" y="127179"/>
                      <a:pt x="152903" y="130989"/>
                    </a:cubicBezTo>
                    <a:cubicBezTo>
                      <a:pt x="152268" y="135434"/>
                      <a:pt x="149728" y="139244"/>
                      <a:pt x="145918" y="140514"/>
                    </a:cubicBezTo>
                    <a:cubicBezTo>
                      <a:pt x="140838" y="142419"/>
                      <a:pt x="135758" y="139879"/>
                      <a:pt x="131313" y="137339"/>
                    </a:cubicBezTo>
                    <a:cubicBezTo>
                      <a:pt x="116708" y="128449"/>
                      <a:pt x="104008" y="115114"/>
                      <a:pt x="96388" y="99874"/>
                    </a:cubicBezTo>
                    <a:cubicBezTo>
                      <a:pt x="94483" y="116384"/>
                      <a:pt x="85593" y="132259"/>
                      <a:pt x="72893" y="142419"/>
                    </a:cubicBezTo>
                    <a:cubicBezTo>
                      <a:pt x="67813" y="146229"/>
                      <a:pt x="62098" y="149404"/>
                      <a:pt x="55748" y="150039"/>
                    </a:cubicBezTo>
                    <a:cubicBezTo>
                      <a:pt x="49398" y="150039"/>
                      <a:pt x="42413" y="146864"/>
                      <a:pt x="40508" y="141149"/>
                    </a:cubicBezTo>
                    <a:cubicBezTo>
                      <a:pt x="38603" y="136069"/>
                      <a:pt x="40508" y="130354"/>
                      <a:pt x="42413" y="124639"/>
                    </a:cubicBezTo>
                    <a:cubicBezTo>
                      <a:pt x="48128" y="110034"/>
                      <a:pt x="57018" y="96699"/>
                      <a:pt x="68448" y="85269"/>
                    </a:cubicBezTo>
                    <a:cubicBezTo>
                      <a:pt x="52573" y="93524"/>
                      <a:pt x="33523" y="96699"/>
                      <a:pt x="15743" y="94159"/>
                    </a:cubicBezTo>
                    <a:cubicBezTo>
                      <a:pt x="9393" y="93524"/>
                      <a:pt x="2408" y="90984"/>
                      <a:pt x="503" y="85269"/>
                    </a:cubicBezTo>
                    <a:cubicBezTo>
                      <a:pt x="-1402" y="79554"/>
                      <a:pt x="2408" y="73839"/>
                      <a:pt x="6853" y="69394"/>
                    </a:cubicBezTo>
                    <a:cubicBezTo>
                      <a:pt x="25268" y="52884"/>
                      <a:pt x="53843" y="49074"/>
                      <a:pt x="76703" y="585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18"/>
              <p:cNvSpPr/>
              <p:nvPr/>
            </p:nvSpPr>
            <p:spPr>
              <a:xfrm flipH="1">
                <a:off x="2233341" y="-3328239"/>
                <a:ext cx="632420" cy="600382"/>
              </a:xfrm>
              <a:custGeom>
                <a:avLst/>
                <a:gdLst/>
                <a:ahLst/>
                <a:cxnLst/>
                <a:rect l="l" t="t" r="r" b="b"/>
                <a:pathLst>
                  <a:path w="303319" h="287953" extrusionOk="0">
                    <a:moveTo>
                      <a:pt x="150869" y="23777"/>
                    </a:moveTo>
                    <a:cubicBezTo>
                      <a:pt x="134360" y="-1623"/>
                      <a:pt x="95625" y="-7973"/>
                      <a:pt x="71494" y="11077"/>
                    </a:cubicBezTo>
                    <a:cubicBezTo>
                      <a:pt x="48000" y="30127"/>
                      <a:pt x="45460" y="69497"/>
                      <a:pt x="66415" y="91086"/>
                    </a:cubicBezTo>
                    <a:cubicBezTo>
                      <a:pt x="38475" y="92357"/>
                      <a:pt x="9265" y="108232"/>
                      <a:pt x="1645" y="134902"/>
                    </a:cubicBezTo>
                    <a:cubicBezTo>
                      <a:pt x="-6610" y="161572"/>
                      <a:pt x="17520" y="195227"/>
                      <a:pt x="44825" y="189511"/>
                    </a:cubicBezTo>
                    <a:cubicBezTo>
                      <a:pt x="23235" y="209197"/>
                      <a:pt x="23870" y="247932"/>
                      <a:pt x="46095" y="266982"/>
                    </a:cubicBezTo>
                    <a:cubicBezTo>
                      <a:pt x="68320" y="286032"/>
                      <a:pt x="106419" y="281586"/>
                      <a:pt x="123565" y="258091"/>
                    </a:cubicBezTo>
                    <a:cubicBezTo>
                      <a:pt x="137535" y="283491"/>
                      <a:pt x="172460" y="295557"/>
                      <a:pt x="198494" y="282857"/>
                    </a:cubicBezTo>
                    <a:cubicBezTo>
                      <a:pt x="224529" y="270157"/>
                      <a:pt x="237865" y="235866"/>
                      <a:pt x="226435" y="209197"/>
                    </a:cubicBezTo>
                    <a:cubicBezTo>
                      <a:pt x="251835" y="219991"/>
                      <a:pt x="284219" y="208561"/>
                      <a:pt x="296919" y="184432"/>
                    </a:cubicBezTo>
                    <a:cubicBezTo>
                      <a:pt x="310255" y="160302"/>
                      <a:pt x="302000" y="127282"/>
                      <a:pt x="279140" y="111407"/>
                    </a:cubicBezTo>
                    <a:cubicBezTo>
                      <a:pt x="295015" y="80927"/>
                      <a:pt x="284219" y="39652"/>
                      <a:pt x="256279" y="20602"/>
                    </a:cubicBezTo>
                    <a:cubicBezTo>
                      <a:pt x="227704" y="916"/>
                      <a:pt x="185794" y="7266"/>
                      <a:pt x="150869" y="237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18"/>
              <p:cNvSpPr/>
              <p:nvPr/>
            </p:nvSpPr>
            <p:spPr>
              <a:xfrm flipH="1">
                <a:off x="2944909" y="-3388329"/>
                <a:ext cx="83984" cy="81747"/>
              </a:xfrm>
              <a:custGeom>
                <a:avLst/>
                <a:gdLst/>
                <a:ahLst/>
                <a:cxnLst/>
                <a:rect l="l" t="t" r="r" b="b"/>
                <a:pathLst>
                  <a:path w="40280" h="39207" extrusionOk="0">
                    <a:moveTo>
                      <a:pt x="2452" y="29117"/>
                    </a:moveTo>
                    <a:cubicBezTo>
                      <a:pt x="4992" y="34197"/>
                      <a:pt x="10707" y="37372"/>
                      <a:pt x="16422" y="38642"/>
                    </a:cubicBezTo>
                    <a:cubicBezTo>
                      <a:pt x="37377" y="43087"/>
                      <a:pt x="45632" y="20227"/>
                      <a:pt x="36742" y="8162"/>
                    </a:cubicBezTo>
                    <a:cubicBezTo>
                      <a:pt x="31027" y="-93"/>
                      <a:pt x="18327" y="-2633"/>
                      <a:pt x="9437" y="3082"/>
                    </a:cubicBezTo>
                    <a:cubicBezTo>
                      <a:pt x="1817" y="7527"/>
                      <a:pt x="-3263" y="19592"/>
                      <a:pt x="2452" y="291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18"/>
              <p:cNvSpPr/>
              <p:nvPr/>
            </p:nvSpPr>
            <p:spPr>
              <a:xfrm flipH="1">
                <a:off x="3247113" y="-3689135"/>
                <a:ext cx="179425" cy="425232"/>
              </a:xfrm>
              <a:custGeom>
                <a:avLst/>
                <a:gdLst/>
                <a:ahLst/>
                <a:cxnLst/>
                <a:rect l="l" t="t" r="r" b="b"/>
                <a:pathLst>
                  <a:path w="86055" h="203948" extrusionOk="0">
                    <a:moveTo>
                      <a:pt x="11647" y="203948"/>
                    </a:moveTo>
                    <a:cubicBezTo>
                      <a:pt x="17362" y="203948"/>
                      <a:pt x="22442" y="200138"/>
                      <a:pt x="23712" y="193788"/>
                    </a:cubicBezTo>
                    <a:cubicBezTo>
                      <a:pt x="35777" y="132828"/>
                      <a:pt x="56097" y="73773"/>
                      <a:pt x="84672" y="17893"/>
                    </a:cubicBezTo>
                    <a:cubicBezTo>
                      <a:pt x="87847" y="11543"/>
                      <a:pt x="85307" y="4558"/>
                      <a:pt x="79592" y="1383"/>
                    </a:cubicBezTo>
                    <a:cubicBezTo>
                      <a:pt x="73877" y="-1792"/>
                      <a:pt x="66257" y="748"/>
                      <a:pt x="63082" y="6463"/>
                    </a:cubicBezTo>
                    <a:cubicBezTo>
                      <a:pt x="33872" y="63613"/>
                      <a:pt x="12282" y="125208"/>
                      <a:pt x="217" y="188708"/>
                    </a:cubicBezTo>
                    <a:cubicBezTo>
                      <a:pt x="-1053" y="195693"/>
                      <a:pt x="3392" y="202043"/>
                      <a:pt x="9742" y="203313"/>
                    </a:cubicBezTo>
                    <a:cubicBezTo>
                      <a:pt x="10377" y="203948"/>
                      <a:pt x="11012" y="203948"/>
                      <a:pt x="11647" y="203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18"/>
              <p:cNvSpPr/>
              <p:nvPr/>
            </p:nvSpPr>
            <p:spPr>
              <a:xfrm flipH="1">
                <a:off x="3386244" y="-3855770"/>
                <a:ext cx="301754" cy="378799"/>
              </a:xfrm>
              <a:custGeom>
                <a:avLst/>
                <a:gdLst/>
                <a:ahLst/>
                <a:cxnLst/>
                <a:rect l="l" t="t" r="r" b="b"/>
                <a:pathLst>
                  <a:path w="144726" h="181678" extrusionOk="0">
                    <a:moveTo>
                      <a:pt x="144726" y="181678"/>
                    </a:moveTo>
                    <a:cubicBezTo>
                      <a:pt x="133296" y="114368"/>
                      <a:pt x="95196" y="51503"/>
                      <a:pt x="40586" y="10228"/>
                    </a:cubicBezTo>
                    <a:cubicBezTo>
                      <a:pt x="34236" y="5783"/>
                      <a:pt x="27251" y="703"/>
                      <a:pt x="19631" y="68"/>
                    </a:cubicBezTo>
                    <a:cubicBezTo>
                      <a:pt x="12011" y="-567"/>
                      <a:pt x="3121" y="3243"/>
                      <a:pt x="581" y="10863"/>
                    </a:cubicBezTo>
                    <a:cubicBezTo>
                      <a:pt x="-1324" y="16578"/>
                      <a:pt x="1851" y="22293"/>
                      <a:pt x="4391" y="28008"/>
                    </a:cubicBezTo>
                    <a:cubicBezTo>
                      <a:pt x="15186" y="47058"/>
                      <a:pt x="32966" y="62933"/>
                      <a:pt x="53286" y="71823"/>
                    </a:cubicBezTo>
                    <a:cubicBezTo>
                      <a:pt x="40586" y="72458"/>
                      <a:pt x="34236" y="88333"/>
                      <a:pt x="37411" y="99763"/>
                    </a:cubicBezTo>
                    <a:cubicBezTo>
                      <a:pt x="41221" y="111828"/>
                      <a:pt x="51381" y="120083"/>
                      <a:pt x="60906" y="127703"/>
                    </a:cubicBezTo>
                    <a:cubicBezTo>
                      <a:pt x="89481" y="149293"/>
                      <a:pt x="117421" y="170883"/>
                      <a:pt x="144726" y="1816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18"/>
              <p:cNvSpPr/>
              <p:nvPr/>
            </p:nvSpPr>
            <p:spPr>
              <a:xfrm flipH="1">
                <a:off x="3720380" y="-3448225"/>
                <a:ext cx="272389" cy="295135"/>
              </a:xfrm>
              <a:custGeom>
                <a:avLst/>
                <a:gdLst/>
                <a:ahLst/>
                <a:cxnLst/>
                <a:rect l="l" t="t" r="r" b="b"/>
                <a:pathLst>
                  <a:path w="96421" h="104565" extrusionOk="0">
                    <a:moveTo>
                      <a:pt x="68331" y="32847"/>
                    </a:moveTo>
                    <a:cubicBezTo>
                      <a:pt x="76586" y="25227"/>
                      <a:pt x="76586" y="9987"/>
                      <a:pt x="68331" y="3002"/>
                    </a:cubicBezTo>
                    <a:cubicBezTo>
                      <a:pt x="60076" y="-4618"/>
                      <a:pt x="41661" y="3002"/>
                      <a:pt x="41661" y="17607"/>
                    </a:cubicBezTo>
                    <a:cubicBezTo>
                      <a:pt x="27056" y="3002"/>
                      <a:pt x="9276" y="8082"/>
                      <a:pt x="2926" y="18877"/>
                    </a:cubicBezTo>
                    <a:cubicBezTo>
                      <a:pt x="-3424" y="29037"/>
                      <a:pt x="1021" y="44912"/>
                      <a:pt x="11816" y="49992"/>
                    </a:cubicBezTo>
                    <a:cubicBezTo>
                      <a:pt x="6736" y="55072"/>
                      <a:pt x="2926" y="62057"/>
                      <a:pt x="2926" y="69042"/>
                    </a:cubicBezTo>
                    <a:cubicBezTo>
                      <a:pt x="2926" y="76027"/>
                      <a:pt x="6736" y="83647"/>
                      <a:pt x="13086" y="86822"/>
                    </a:cubicBezTo>
                    <a:cubicBezTo>
                      <a:pt x="19436" y="89997"/>
                      <a:pt x="28326" y="87457"/>
                      <a:pt x="32136" y="81107"/>
                    </a:cubicBezTo>
                    <a:cubicBezTo>
                      <a:pt x="28326" y="89362"/>
                      <a:pt x="33406" y="100157"/>
                      <a:pt x="42296" y="103332"/>
                    </a:cubicBezTo>
                    <a:cubicBezTo>
                      <a:pt x="51186" y="106507"/>
                      <a:pt x="61346" y="103332"/>
                      <a:pt x="67696" y="96347"/>
                    </a:cubicBezTo>
                    <a:cubicBezTo>
                      <a:pt x="74046" y="89362"/>
                      <a:pt x="76586" y="80472"/>
                      <a:pt x="77221" y="70947"/>
                    </a:cubicBezTo>
                    <a:cubicBezTo>
                      <a:pt x="77221" y="70947"/>
                      <a:pt x="94366" y="71582"/>
                      <a:pt x="96271" y="51262"/>
                    </a:cubicBezTo>
                    <a:cubicBezTo>
                      <a:pt x="98811" y="31577"/>
                      <a:pt x="68331" y="32847"/>
                      <a:pt x="68331" y="328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18"/>
              <p:cNvSpPr/>
              <p:nvPr/>
            </p:nvSpPr>
            <p:spPr>
              <a:xfrm flipH="1">
                <a:off x="3822920" y="-3345242"/>
                <a:ext cx="87753" cy="87368"/>
              </a:xfrm>
              <a:custGeom>
                <a:avLst/>
                <a:gdLst/>
                <a:ahLst/>
                <a:cxnLst/>
                <a:rect l="l" t="t" r="r" b="b"/>
                <a:pathLst>
                  <a:path w="31063" h="30954" extrusionOk="0">
                    <a:moveTo>
                      <a:pt x="20849" y="2735"/>
                    </a:moveTo>
                    <a:cubicBezTo>
                      <a:pt x="25929" y="6545"/>
                      <a:pt x="31010" y="10990"/>
                      <a:pt x="31010" y="17340"/>
                    </a:cubicBezTo>
                    <a:cubicBezTo>
                      <a:pt x="31645" y="23690"/>
                      <a:pt x="26565" y="29405"/>
                      <a:pt x="20215" y="30675"/>
                    </a:cubicBezTo>
                    <a:cubicBezTo>
                      <a:pt x="13865" y="31945"/>
                      <a:pt x="7515" y="28770"/>
                      <a:pt x="3704" y="23690"/>
                    </a:cubicBezTo>
                    <a:cubicBezTo>
                      <a:pt x="-105" y="18610"/>
                      <a:pt x="-1376" y="11625"/>
                      <a:pt x="1799" y="5910"/>
                    </a:cubicBezTo>
                    <a:cubicBezTo>
                      <a:pt x="4974" y="195"/>
                      <a:pt x="14499" y="-2345"/>
                      <a:pt x="20849" y="27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18"/>
              <p:cNvSpPr/>
              <p:nvPr/>
            </p:nvSpPr>
            <p:spPr>
              <a:xfrm flipH="1">
                <a:off x="4047998" y="-3574907"/>
                <a:ext cx="82931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39775" h="39796" extrusionOk="0">
                    <a:moveTo>
                      <a:pt x="5473" y="33562"/>
                    </a:moveTo>
                    <a:cubicBezTo>
                      <a:pt x="12458" y="41182"/>
                      <a:pt x="25158" y="41817"/>
                      <a:pt x="32778" y="35467"/>
                    </a:cubicBezTo>
                    <a:cubicBezTo>
                      <a:pt x="40398" y="29117"/>
                      <a:pt x="42303" y="16417"/>
                      <a:pt x="35953" y="8162"/>
                    </a:cubicBezTo>
                    <a:cubicBezTo>
                      <a:pt x="30238" y="-93"/>
                      <a:pt x="17538" y="-2633"/>
                      <a:pt x="8648" y="3082"/>
                    </a:cubicBezTo>
                    <a:cubicBezTo>
                      <a:pt x="1028" y="8797"/>
                      <a:pt x="-4687" y="22767"/>
                      <a:pt x="5473" y="335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18"/>
              <p:cNvSpPr/>
              <p:nvPr/>
            </p:nvSpPr>
            <p:spPr>
              <a:xfrm flipH="1">
                <a:off x="3962964" y="-3940856"/>
                <a:ext cx="224946" cy="252963"/>
              </a:xfrm>
              <a:custGeom>
                <a:avLst/>
                <a:gdLst/>
                <a:ahLst/>
                <a:cxnLst/>
                <a:rect l="l" t="t" r="r" b="b"/>
                <a:pathLst>
                  <a:path w="107888" h="121325" extrusionOk="0">
                    <a:moveTo>
                      <a:pt x="41070" y="35820"/>
                    </a:moveTo>
                    <a:cubicBezTo>
                      <a:pt x="40435" y="28835"/>
                      <a:pt x="39800" y="21850"/>
                      <a:pt x="41070" y="14865"/>
                    </a:cubicBezTo>
                    <a:cubicBezTo>
                      <a:pt x="42975" y="7880"/>
                      <a:pt x="48055" y="1530"/>
                      <a:pt x="55040" y="260"/>
                    </a:cubicBezTo>
                    <a:cubicBezTo>
                      <a:pt x="64565" y="-1645"/>
                      <a:pt x="74090" y="7245"/>
                      <a:pt x="75995" y="16770"/>
                    </a:cubicBezTo>
                    <a:cubicBezTo>
                      <a:pt x="77900" y="26295"/>
                      <a:pt x="74725" y="36455"/>
                      <a:pt x="71550" y="45980"/>
                    </a:cubicBezTo>
                    <a:cubicBezTo>
                      <a:pt x="80440" y="40265"/>
                      <a:pt x="93140" y="41535"/>
                      <a:pt x="101395" y="48520"/>
                    </a:cubicBezTo>
                    <a:cubicBezTo>
                      <a:pt x="109015" y="55505"/>
                      <a:pt x="110285" y="69475"/>
                      <a:pt x="103300" y="77095"/>
                    </a:cubicBezTo>
                    <a:cubicBezTo>
                      <a:pt x="96315" y="84715"/>
                      <a:pt x="81710" y="84715"/>
                      <a:pt x="75360" y="75825"/>
                    </a:cubicBezTo>
                    <a:cubicBezTo>
                      <a:pt x="71550" y="84715"/>
                      <a:pt x="71550" y="94875"/>
                      <a:pt x="69010" y="104400"/>
                    </a:cubicBezTo>
                    <a:cubicBezTo>
                      <a:pt x="66470" y="113925"/>
                      <a:pt x="58215" y="123450"/>
                      <a:pt x="48690" y="120910"/>
                    </a:cubicBezTo>
                    <a:cubicBezTo>
                      <a:pt x="42340" y="119640"/>
                      <a:pt x="37895" y="113290"/>
                      <a:pt x="35355" y="106940"/>
                    </a:cubicBezTo>
                    <a:cubicBezTo>
                      <a:pt x="30910" y="94875"/>
                      <a:pt x="30275" y="81540"/>
                      <a:pt x="34085" y="69475"/>
                    </a:cubicBezTo>
                    <a:cubicBezTo>
                      <a:pt x="26465" y="77730"/>
                      <a:pt x="11860" y="77095"/>
                      <a:pt x="4240" y="68205"/>
                    </a:cubicBezTo>
                    <a:cubicBezTo>
                      <a:pt x="-2745" y="59315"/>
                      <a:pt x="-840" y="45345"/>
                      <a:pt x="8050" y="38360"/>
                    </a:cubicBezTo>
                    <a:cubicBezTo>
                      <a:pt x="17575" y="32010"/>
                      <a:pt x="31545" y="33280"/>
                      <a:pt x="41070" y="358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18"/>
              <p:cNvSpPr/>
              <p:nvPr/>
            </p:nvSpPr>
            <p:spPr>
              <a:xfrm flipH="1">
                <a:off x="2230906" y="-3475561"/>
                <a:ext cx="45657" cy="44986"/>
              </a:xfrm>
              <a:custGeom>
                <a:avLst/>
                <a:gdLst/>
                <a:ahLst/>
                <a:cxnLst/>
                <a:rect l="l" t="t" r="r" b="b"/>
                <a:pathLst>
                  <a:path w="21898" h="21576" extrusionOk="0">
                    <a:moveTo>
                      <a:pt x="2769" y="18274"/>
                    </a:moveTo>
                    <a:cubicBezTo>
                      <a:pt x="6579" y="22084"/>
                      <a:pt x="13564" y="22719"/>
                      <a:pt x="18009" y="19544"/>
                    </a:cubicBezTo>
                    <a:cubicBezTo>
                      <a:pt x="22454" y="16369"/>
                      <a:pt x="23089" y="8749"/>
                      <a:pt x="19914" y="4304"/>
                    </a:cubicBezTo>
                    <a:cubicBezTo>
                      <a:pt x="16739" y="-141"/>
                      <a:pt x="9754" y="-1411"/>
                      <a:pt x="5309" y="1764"/>
                    </a:cubicBezTo>
                    <a:cubicBezTo>
                      <a:pt x="229" y="4304"/>
                      <a:pt x="-2311" y="12559"/>
                      <a:pt x="2769" y="18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18"/>
              <p:cNvSpPr/>
              <p:nvPr/>
            </p:nvSpPr>
            <p:spPr>
              <a:xfrm flipH="1">
                <a:off x="1703404" y="-3556808"/>
                <a:ext cx="79305" cy="404046"/>
              </a:xfrm>
              <a:custGeom>
                <a:avLst/>
                <a:gdLst/>
                <a:ahLst/>
                <a:cxnLst/>
                <a:rect l="l" t="t" r="r" b="b"/>
                <a:pathLst>
                  <a:path w="38036" h="193787" extrusionOk="0">
                    <a:moveTo>
                      <a:pt x="26782" y="193152"/>
                    </a:moveTo>
                    <a:cubicBezTo>
                      <a:pt x="29957" y="193152"/>
                      <a:pt x="33132" y="190612"/>
                      <a:pt x="33767" y="187437"/>
                    </a:cubicBezTo>
                    <a:cubicBezTo>
                      <a:pt x="43292" y="125842"/>
                      <a:pt x="36942" y="62342"/>
                      <a:pt x="14082" y="4557"/>
                    </a:cubicBezTo>
                    <a:cubicBezTo>
                      <a:pt x="12812" y="747"/>
                      <a:pt x="8367" y="-1158"/>
                      <a:pt x="4557" y="747"/>
                    </a:cubicBezTo>
                    <a:cubicBezTo>
                      <a:pt x="747" y="2017"/>
                      <a:pt x="-1158" y="6462"/>
                      <a:pt x="747" y="10272"/>
                    </a:cubicBezTo>
                    <a:cubicBezTo>
                      <a:pt x="22972" y="66152"/>
                      <a:pt x="29322" y="126477"/>
                      <a:pt x="19797" y="185532"/>
                    </a:cubicBezTo>
                    <a:cubicBezTo>
                      <a:pt x="19162" y="189342"/>
                      <a:pt x="21702" y="193152"/>
                      <a:pt x="25512" y="193787"/>
                    </a:cubicBezTo>
                    <a:cubicBezTo>
                      <a:pt x="26147" y="193152"/>
                      <a:pt x="26147" y="193152"/>
                      <a:pt x="26782" y="1931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18"/>
              <p:cNvSpPr/>
              <p:nvPr/>
            </p:nvSpPr>
            <p:spPr>
              <a:xfrm flipH="1">
                <a:off x="1713692" y="-3798689"/>
                <a:ext cx="327074" cy="312898"/>
              </a:xfrm>
              <a:custGeom>
                <a:avLst/>
                <a:gdLst/>
                <a:ahLst/>
                <a:cxnLst/>
                <a:rect l="l" t="t" r="r" b="b"/>
                <a:pathLst>
                  <a:path w="156870" h="150071" extrusionOk="0">
                    <a:moveTo>
                      <a:pt x="99174" y="23477"/>
                    </a:moveTo>
                    <a:cubicBezTo>
                      <a:pt x="111239" y="14587"/>
                      <a:pt x="130289" y="16492"/>
                      <a:pt x="140449" y="27287"/>
                    </a:cubicBezTo>
                    <a:cubicBezTo>
                      <a:pt x="151244" y="38082"/>
                      <a:pt x="152514" y="56497"/>
                      <a:pt x="142989" y="68562"/>
                    </a:cubicBezTo>
                    <a:cubicBezTo>
                      <a:pt x="153784" y="74912"/>
                      <a:pt x="159499" y="88882"/>
                      <a:pt x="155689" y="100947"/>
                    </a:cubicBezTo>
                    <a:cubicBezTo>
                      <a:pt x="151879" y="113012"/>
                      <a:pt x="138544" y="121267"/>
                      <a:pt x="125844" y="119362"/>
                    </a:cubicBezTo>
                    <a:cubicBezTo>
                      <a:pt x="127114" y="133967"/>
                      <a:pt x="115684" y="147937"/>
                      <a:pt x="101714" y="149842"/>
                    </a:cubicBezTo>
                    <a:cubicBezTo>
                      <a:pt x="87744" y="151747"/>
                      <a:pt x="72504" y="141587"/>
                      <a:pt x="69329" y="127617"/>
                    </a:cubicBezTo>
                    <a:cubicBezTo>
                      <a:pt x="59804" y="137777"/>
                      <a:pt x="42024" y="139047"/>
                      <a:pt x="31229" y="129522"/>
                    </a:cubicBezTo>
                    <a:cubicBezTo>
                      <a:pt x="20434" y="119997"/>
                      <a:pt x="19164" y="102217"/>
                      <a:pt x="28054" y="91422"/>
                    </a:cubicBezTo>
                    <a:cubicBezTo>
                      <a:pt x="17259" y="98407"/>
                      <a:pt x="1384" y="88247"/>
                      <a:pt x="114" y="75547"/>
                    </a:cubicBezTo>
                    <a:cubicBezTo>
                      <a:pt x="-1156" y="62847"/>
                      <a:pt x="8369" y="50782"/>
                      <a:pt x="19799" y="45702"/>
                    </a:cubicBezTo>
                    <a:cubicBezTo>
                      <a:pt x="12814" y="27922"/>
                      <a:pt x="24879" y="5062"/>
                      <a:pt x="43294" y="617"/>
                    </a:cubicBezTo>
                    <a:cubicBezTo>
                      <a:pt x="63614" y="-3193"/>
                      <a:pt x="84569" y="11412"/>
                      <a:pt x="99174" y="234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18"/>
              <p:cNvSpPr/>
              <p:nvPr/>
            </p:nvSpPr>
            <p:spPr>
              <a:xfrm flipH="1">
                <a:off x="1824774" y="-3680445"/>
                <a:ext cx="104755" cy="85543"/>
              </a:xfrm>
              <a:custGeom>
                <a:avLst/>
                <a:gdLst/>
                <a:ahLst/>
                <a:cxnLst/>
                <a:rect l="l" t="t" r="r" b="b"/>
                <a:pathLst>
                  <a:path w="50242" h="41028" extrusionOk="0">
                    <a:moveTo>
                      <a:pt x="27382" y="1658"/>
                    </a:moveTo>
                    <a:cubicBezTo>
                      <a:pt x="32462" y="3563"/>
                      <a:pt x="38177" y="5468"/>
                      <a:pt x="42622" y="9278"/>
                    </a:cubicBezTo>
                    <a:cubicBezTo>
                      <a:pt x="47067" y="13088"/>
                      <a:pt x="50242" y="18168"/>
                      <a:pt x="50242" y="23883"/>
                    </a:cubicBezTo>
                    <a:cubicBezTo>
                      <a:pt x="49607" y="34043"/>
                      <a:pt x="38177" y="40393"/>
                      <a:pt x="28017" y="41028"/>
                    </a:cubicBezTo>
                    <a:cubicBezTo>
                      <a:pt x="19762" y="41028"/>
                      <a:pt x="11507" y="38488"/>
                      <a:pt x="5792" y="32773"/>
                    </a:cubicBezTo>
                    <a:cubicBezTo>
                      <a:pt x="77" y="27058"/>
                      <a:pt x="-1828" y="17533"/>
                      <a:pt x="1982" y="9913"/>
                    </a:cubicBezTo>
                    <a:cubicBezTo>
                      <a:pt x="5792" y="2293"/>
                      <a:pt x="17222" y="-2787"/>
                      <a:pt x="27382" y="16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18"/>
              <p:cNvSpPr/>
              <p:nvPr/>
            </p:nvSpPr>
            <p:spPr>
              <a:xfrm flipH="1">
                <a:off x="-470231" y="-3328239"/>
                <a:ext cx="632420" cy="600382"/>
              </a:xfrm>
              <a:custGeom>
                <a:avLst/>
                <a:gdLst/>
                <a:ahLst/>
                <a:cxnLst/>
                <a:rect l="l" t="t" r="r" b="b"/>
                <a:pathLst>
                  <a:path w="303319" h="287953" extrusionOk="0">
                    <a:moveTo>
                      <a:pt x="150869" y="23777"/>
                    </a:moveTo>
                    <a:cubicBezTo>
                      <a:pt x="134360" y="-1623"/>
                      <a:pt x="95625" y="-7973"/>
                      <a:pt x="71494" y="11077"/>
                    </a:cubicBezTo>
                    <a:cubicBezTo>
                      <a:pt x="48000" y="30127"/>
                      <a:pt x="45460" y="69497"/>
                      <a:pt x="66415" y="91086"/>
                    </a:cubicBezTo>
                    <a:cubicBezTo>
                      <a:pt x="38475" y="92357"/>
                      <a:pt x="9265" y="108232"/>
                      <a:pt x="1645" y="134902"/>
                    </a:cubicBezTo>
                    <a:cubicBezTo>
                      <a:pt x="-6610" y="161572"/>
                      <a:pt x="17520" y="195227"/>
                      <a:pt x="44825" y="189511"/>
                    </a:cubicBezTo>
                    <a:cubicBezTo>
                      <a:pt x="23235" y="209197"/>
                      <a:pt x="23870" y="247932"/>
                      <a:pt x="46095" y="266982"/>
                    </a:cubicBezTo>
                    <a:cubicBezTo>
                      <a:pt x="68320" y="286032"/>
                      <a:pt x="106419" y="281586"/>
                      <a:pt x="123565" y="258091"/>
                    </a:cubicBezTo>
                    <a:cubicBezTo>
                      <a:pt x="137535" y="283491"/>
                      <a:pt x="172460" y="295557"/>
                      <a:pt x="198494" y="282857"/>
                    </a:cubicBezTo>
                    <a:cubicBezTo>
                      <a:pt x="224529" y="270157"/>
                      <a:pt x="237865" y="235866"/>
                      <a:pt x="226435" y="209197"/>
                    </a:cubicBezTo>
                    <a:cubicBezTo>
                      <a:pt x="251835" y="219991"/>
                      <a:pt x="284219" y="208561"/>
                      <a:pt x="296919" y="184432"/>
                    </a:cubicBezTo>
                    <a:cubicBezTo>
                      <a:pt x="310255" y="160302"/>
                      <a:pt x="302000" y="127282"/>
                      <a:pt x="279140" y="111407"/>
                    </a:cubicBezTo>
                    <a:cubicBezTo>
                      <a:pt x="295015" y="80927"/>
                      <a:pt x="284219" y="39652"/>
                      <a:pt x="256279" y="20602"/>
                    </a:cubicBezTo>
                    <a:cubicBezTo>
                      <a:pt x="227704" y="916"/>
                      <a:pt x="185794" y="7266"/>
                      <a:pt x="150869" y="237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18"/>
              <p:cNvSpPr/>
              <p:nvPr/>
            </p:nvSpPr>
            <p:spPr>
              <a:xfrm flipH="1">
                <a:off x="241336" y="-3388329"/>
                <a:ext cx="83984" cy="81747"/>
              </a:xfrm>
              <a:custGeom>
                <a:avLst/>
                <a:gdLst/>
                <a:ahLst/>
                <a:cxnLst/>
                <a:rect l="l" t="t" r="r" b="b"/>
                <a:pathLst>
                  <a:path w="40280" h="39207" extrusionOk="0">
                    <a:moveTo>
                      <a:pt x="2452" y="29117"/>
                    </a:moveTo>
                    <a:cubicBezTo>
                      <a:pt x="4992" y="34197"/>
                      <a:pt x="10707" y="37372"/>
                      <a:pt x="16422" y="38642"/>
                    </a:cubicBezTo>
                    <a:cubicBezTo>
                      <a:pt x="37377" y="43087"/>
                      <a:pt x="45632" y="20227"/>
                      <a:pt x="36742" y="8162"/>
                    </a:cubicBezTo>
                    <a:cubicBezTo>
                      <a:pt x="31027" y="-93"/>
                      <a:pt x="18327" y="-2633"/>
                      <a:pt x="9437" y="3082"/>
                    </a:cubicBezTo>
                    <a:cubicBezTo>
                      <a:pt x="1817" y="7527"/>
                      <a:pt x="-3263" y="19592"/>
                      <a:pt x="2452" y="291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18"/>
              <p:cNvSpPr/>
              <p:nvPr/>
            </p:nvSpPr>
            <p:spPr>
              <a:xfrm flipH="1">
                <a:off x="179467" y="-4227833"/>
                <a:ext cx="554735" cy="580301"/>
              </a:xfrm>
              <a:custGeom>
                <a:avLst/>
                <a:gdLst/>
                <a:ahLst/>
                <a:cxnLst/>
                <a:rect l="l" t="t" r="r" b="b"/>
                <a:pathLst>
                  <a:path w="266060" h="278322" extrusionOk="0">
                    <a:moveTo>
                      <a:pt x="211984" y="127815"/>
                    </a:moveTo>
                    <a:cubicBezTo>
                      <a:pt x="242464" y="124005"/>
                      <a:pt x="267864" y="93525"/>
                      <a:pt x="265959" y="63045"/>
                    </a:cubicBezTo>
                    <a:cubicBezTo>
                      <a:pt x="264054" y="32565"/>
                      <a:pt x="236114" y="5260"/>
                      <a:pt x="205000" y="4625"/>
                    </a:cubicBezTo>
                    <a:cubicBezTo>
                      <a:pt x="173884" y="3990"/>
                      <a:pt x="145309" y="30660"/>
                      <a:pt x="142769" y="61775"/>
                    </a:cubicBezTo>
                    <a:cubicBezTo>
                      <a:pt x="128800" y="42090"/>
                      <a:pt x="114194" y="21770"/>
                      <a:pt x="92604" y="9070"/>
                    </a:cubicBezTo>
                    <a:cubicBezTo>
                      <a:pt x="71650" y="-2995"/>
                      <a:pt x="41804" y="-4265"/>
                      <a:pt x="24659" y="12880"/>
                    </a:cubicBezTo>
                    <a:cubicBezTo>
                      <a:pt x="11325" y="26215"/>
                      <a:pt x="8150" y="47805"/>
                      <a:pt x="12594" y="66220"/>
                    </a:cubicBezTo>
                    <a:cubicBezTo>
                      <a:pt x="17039" y="84635"/>
                      <a:pt x="28469" y="100510"/>
                      <a:pt x="39900" y="115750"/>
                    </a:cubicBezTo>
                    <a:cubicBezTo>
                      <a:pt x="4975" y="129085"/>
                      <a:pt x="-10900" y="176710"/>
                      <a:pt x="8150" y="208460"/>
                    </a:cubicBezTo>
                    <a:cubicBezTo>
                      <a:pt x="27200" y="240210"/>
                      <a:pt x="76729" y="248465"/>
                      <a:pt x="104669" y="224335"/>
                    </a:cubicBezTo>
                    <a:cubicBezTo>
                      <a:pt x="113559" y="255450"/>
                      <a:pt x="145309" y="278945"/>
                      <a:pt x="177694" y="278310"/>
                    </a:cubicBezTo>
                    <a:cubicBezTo>
                      <a:pt x="210079" y="277675"/>
                      <a:pt x="240559" y="252275"/>
                      <a:pt x="247544" y="220525"/>
                    </a:cubicBezTo>
                    <a:cubicBezTo>
                      <a:pt x="255164" y="188140"/>
                      <a:pt x="238654" y="152580"/>
                      <a:pt x="211984" y="1278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18"/>
              <p:cNvSpPr/>
              <p:nvPr/>
            </p:nvSpPr>
            <p:spPr>
              <a:xfrm flipH="1">
                <a:off x="389211" y="-4017521"/>
                <a:ext cx="159822" cy="166016"/>
              </a:xfrm>
              <a:custGeom>
                <a:avLst/>
                <a:gdLst/>
                <a:ahLst/>
                <a:cxnLst/>
                <a:rect l="l" t="t" r="r" b="b"/>
                <a:pathLst>
                  <a:path w="76653" h="79624" extrusionOk="0">
                    <a:moveTo>
                      <a:pt x="56457" y="6569"/>
                    </a:moveTo>
                    <a:cubicBezTo>
                      <a:pt x="71697" y="9109"/>
                      <a:pt x="78682" y="36414"/>
                      <a:pt x="76142" y="51654"/>
                    </a:cubicBezTo>
                    <a:cubicBezTo>
                      <a:pt x="73602" y="66894"/>
                      <a:pt x="58362" y="78959"/>
                      <a:pt x="43122" y="79594"/>
                    </a:cubicBezTo>
                    <a:cubicBezTo>
                      <a:pt x="27882" y="80229"/>
                      <a:pt x="12642" y="70704"/>
                      <a:pt x="5022" y="57369"/>
                    </a:cubicBezTo>
                    <a:cubicBezTo>
                      <a:pt x="-1963" y="44669"/>
                      <a:pt x="-1963" y="27524"/>
                      <a:pt x="6927" y="16094"/>
                    </a:cubicBezTo>
                    <a:cubicBezTo>
                      <a:pt x="15817" y="4664"/>
                      <a:pt x="38677" y="-8036"/>
                      <a:pt x="56457" y="65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18"/>
              <p:cNvSpPr/>
              <p:nvPr/>
            </p:nvSpPr>
            <p:spPr>
              <a:xfrm flipH="1">
                <a:off x="543541" y="-3689135"/>
                <a:ext cx="179425" cy="425232"/>
              </a:xfrm>
              <a:custGeom>
                <a:avLst/>
                <a:gdLst/>
                <a:ahLst/>
                <a:cxnLst/>
                <a:rect l="l" t="t" r="r" b="b"/>
                <a:pathLst>
                  <a:path w="86055" h="203948" extrusionOk="0">
                    <a:moveTo>
                      <a:pt x="11647" y="203948"/>
                    </a:moveTo>
                    <a:cubicBezTo>
                      <a:pt x="17362" y="203948"/>
                      <a:pt x="22442" y="200138"/>
                      <a:pt x="23712" y="193788"/>
                    </a:cubicBezTo>
                    <a:cubicBezTo>
                      <a:pt x="35777" y="132828"/>
                      <a:pt x="56097" y="73773"/>
                      <a:pt x="84672" y="17893"/>
                    </a:cubicBezTo>
                    <a:cubicBezTo>
                      <a:pt x="87847" y="11543"/>
                      <a:pt x="85307" y="4558"/>
                      <a:pt x="79592" y="1383"/>
                    </a:cubicBezTo>
                    <a:cubicBezTo>
                      <a:pt x="73877" y="-1792"/>
                      <a:pt x="66257" y="748"/>
                      <a:pt x="63082" y="6463"/>
                    </a:cubicBezTo>
                    <a:cubicBezTo>
                      <a:pt x="33872" y="63613"/>
                      <a:pt x="12282" y="125208"/>
                      <a:pt x="217" y="188708"/>
                    </a:cubicBezTo>
                    <a:cubicBezTo>
                      <a:pt x="-1053" y="195693"/>
                      <a:pt x="3392" y="202043"/>
                      <a:pt x="9742" y="203313"/>
                    </a:cubicBezTo>
                    <a:cubicBezTo>
                      <a:pt x="10377" y="203948"/>
                      <a:pt x="11012" y="203948"/>
                      <a:pt x="11647" y="203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18"/>
              <p:cNvSpPr/>
              <p:nvPr/>
            </p:nvSpPr>
            <p:spPr>
              <a:xfrm flipH="1">
                <a:off x="682672" y="-3855770"/>
                <a:ext cx="301754" cy="378799"/>
              </a:xfrm>
              <a:custGeom>
                <a:avLst/>
                <a:gdLst/>
                <a:ahLst/>
                <a:cxnLst/>
                <a:rect l="l" t="t" r="r" b="b"/>
                <a:pathLst>
                  <a:path w="144726" h="181678" extrusionOk="0">
                    <a:moveTo>
                      <a:pt x="144726" y="181678"/>
                    </a:moveTo>
                    <a:cubicBezTo>
                      <a:pt x="133296" y="114368"/>
                      <a:pt x="95196" y="51503"/>
                      <a:pt x="40586" y="10228"/>
                    </a:cubicBezTo>
                    <a:cubicBezTo>
                      <a:pt x="34236" y="5783"/>
                      <a:pt x="27251" y="703"/>
                      <a:pt x="19631" y="68"/>
                    </a:cubicBezTo>
                    <a:cubicBezTo>
                      <a:pt x="12011" y="-567"/>
                      <a:pt x="3121" y="3243"/>
                      <a:pt x="581" y="10863"/>
                    </a:cubicBezTo>
                    <a:cubicBezTo>
                      <a:pt x="-1324" y="16578"/>
                      <a:pt x="1851" y="22293"/>
                      <a:pt x="4391" y="28008"/>
                    </a:cubicBezTo>
                    <a:cubicBezTo>
                      <a:pt x="15186" y="47058"/>
                      <a:pt x="32966" y="62933"/>
                      <a:pt x="53286" y="71823"/>
                    </a:cubicBezTo>
                    <a:cubicBezTo>
                      <a:pt x="40586" y="72458"/>
                      <a:pt x="34236" y="88333"/>
                      <a:pt x="37411" y="99763"/>
                    </a:cubicBezTo>
                    <a:cubicBezTo>
                      <a:pt x="41221" y="111828"/>
                      <a:pt x="51381" y="120083"/>
                      <a:pt x="60906" y="127703"/>
                    </a:cubicBezTo>
                    <a:cubicBezTo>
                      <a:pt x="89481" y="149293"/>
                      <a:pt x="117421" y="170883"/>
                      <a:pt x="144726" y="1816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18"/>
              <p:cNvSpPr/>
              <p:nvPr/>
            </p:nvSpPr>
            <p:spPr>
              <a:xfrm flipH="1">
                <a:off x="1016807" y="-3448225"/>
                <a:ext cx="272389" cy="295135"/>
              </a:xfrm>
              <a:custGeom>
                <a:avLst/>
                <a:gdLst/>
                <a:ahLst/>
                <a:cxnLst/>
                <a:rect l="l" t="t" r="r" b="b"/>
                <a:pathLst>
                  <a:path w="96421" h="104565" extrusionOk="0">
                    <a:moveTo>
                      <a:pt x="68331" y="32847"/>
                    </a:moveTo>
                    <a:cubicBezTo>
                      <a:pt x="76586" y="25227"/>
                      <a:pt x="76586" y="9987"/>
                      <a:pt x="68331" y="3002"/>
                    </a:cubicBezTo>
                    <a:cubicBezTo>
                      <a:pt x="60076" y="-4618"/>
                      <a:pt x="41661" y="3002"/>
                      <a:pt x="41661" y="17607"/>
                    </a:cubicBezTo>
                    <a:cubicBezTo>
                      <a:pt x="27056" y="3002"/>
                      <a:pt x="9276" y="8082"/>
                      <a:pt x="2926" y="18877"/>
                    </a:cubicBezTo>
                    <a:cubicBezTo>
                      <a:pt x="-3424" y="29037"/>
                      <a:pt x="1021" y="44912"/>
                      <a:pt x="11816" y="49992"/>
                    </a:cubicBezTo>
                    <a:cubicBezTo>
                      <a:pt x="6736" y="55072"/>
                      <a:pt x="2926" y="62057"/>
                      <a:pt x="2926" y="69042"/>
                    </a:cubicBezTo>
                    <a:cubicBezTo>
                      <a:pt x="2926" y="76027"/>
                      <a:pt x="6736" y="83647"/>
                      <a:pt x="13086" y="86822"/>
                    </a:cubicBezTo>
                    <a:cubicBezTo>
                      <a:pt x="19436" y="89997"/>
                      <a:pt x="28326" y="87457"/>
                      <a:pt x="32136" y="81107"/>
                    </a:cubicBezTo>
                    <a:cubicBezTo>
                      <a:pt x="28326" y="89362"/>
                      <a:pt x="33406" y="100157"/>
                      <a:pt x="42296" y="103332"/>
                    </a:cubicBezTo>
                    <a:cubicBezTo>
                      <a:pt x="51186" y="106507"/>
                      <a:pt x="61346" y="103332"/>
                      <a:pt x="67696" y="96347"/>
                    </a:cubicBezTo>
                    <a:cubicBezTo>
                      <a:pt x="74046" y="89362"/>
                      <a:pt x="76586" y="80472"/>
                      <a:pt x="77221" y="70947"/>
                    </a:cubicBezTo>
                    <a:cubicBezTo>
                      <a:pt x="77221" y="70947"/>
                      <a:pt x="94366" y="71582"/>
                      <a:pt x="96271" y="51262"/>
                    </a:cubicBezTo>
                    <a:cubicBezTo>
                      <a:pt x="98811" y="31577"/>
                      <a:pt x="68331" y="32847"/>
                      <a:pt x="68331" y="3284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18"/>
              <p:cNvSpPr/>
              <p:nvPr/>
            </p:nvSpPr>
            <p:spPr>
              <a:xfrm flipH="1">
                <a:off x="1119347" y="-3345242"/>
                <a:ext cx="87753" cy="87368"/>
              </a:xfrm>
              <a:custGeom>
                <a:avLst/>
                <a:gdLst/>
                <a:ahLst/>
                <a:cxnLst/>
                <a:rect l="l" t="t" r="r" b="b"/>
                <a:pathLst>
                  <a:path w="31063" h="30954" extrusionOk="0">
                    <a:moveTo>
                      <a:pt x="20849" y="2735"/>
                    </a:moveTo>
                    <a:cubicBezTo>
                      <a:pt x="25929" y="6545"/>
                      <a:pt x="31010" y="10990"/>
                      <a:pt x="31010" y="17340"/>
                    </a:cubicBezTo>
                    <a:cubicBezTo>
                      <a:pt x="31645" y="23690"/>
                      <a:pt x="26565" y="29405"/>
                      <a:pt x="20215" y="30675"/>
                    </a:cubicBezTo>
                    <a:cubicBezTo>
                      <a:pt x="13865" y="31945"/>
                      <a:pt x="7515" y="28770"/>
                      <a:pt x="3704" y="23690"/>
                    </a:cubicBezTo>
                    <a:cubicBezTo>
                      <a:pt x="-105" y="18610"/>
                      <a:pt x="-1376" y="11625"/>
                      <a:pt x="1799" y="5910"/>
                    </a:cubicBezTo>
                    <a:cubicBezTo>
                      <a:pt x="4974" y="195"/>
                      <a:pt x="14499" y="-2345"/>
                      <a:pt x="20849" y="27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18"/>
              <p:cNvSpPr/>
              <p:nvPr/>
            </p:nvSpPr>
            <p:spPr>
              <a:xfrm flipH="1">
                <a:off x="1344425" y="-3574907"/>
                <a:ext cx="82931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39775" h="39796" extrusionOk="0">
                    <a:moveTo>
                      <a:pt x="5473" y="33562"/>
                    </a:moveTo>
                    <a:cubicBezTo>
                      <a:pt x="12458" y="41182"/>
                      <a:pt x="25158" y="41817"/>
                      <a:pt x="32778" y="35467"/>
                    </a:cubicBezTo>
                    <a:cubicBezTo>
                      <a:pt x="40398" y="29117"/>
                      <a:pt x="42303" y="16417"/>
                      <a:pt x="35953" y="8162"/>
                    </a:cubicBezTo>
                    <a:cubicBezTo>
                      <a:pt x="30238" y="-93"/>
                      <a:pt x="17538" y="-2633"/>
                      <a:pt x="8648" y="3082"/>
                    </a:cubicBezTo>
                    <a:cubicBezTo>
                      <a:pt x="1028" y="8797"/>
                      <a:pt x="-4687" y="22767"/>
                      <a:pt x="5473" y="335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18"/>
              <p:cNvSpPr/>
              <p:nvPr/>
            </p:nvSpPr>
            <p:spPr>
              <a:xfrm flipH="1">
                <a:off x="1259391" y="-3940856"/>
                <a:ext cx="224946" cy="252963"/>
              </a:xfrm>
              <a:custGeom>
                <a:avLst/>
                <a:gdLst/>
                <a:ahLst/>
                <a:cxnLst/>
                <a:rect l="l" t="t" r="r" b="b"/>
                <a:pathLst>
                  <a:path w="107888" h="121325" extrusionOk="0">
                    <a:moveTo>
                      <a:pt x="41070" y="35820"/>
                    </a:moveTo>
                    <a:cubicBezTo>
                      <a:pt x="40435" y="28835"/>
                      <a:pt x="39800" y="21850"/>
                      <a:pt x="41070" y="14865"/>
                    </a:cubicBezTo>
                    <a:cubicBezTo>
                      <a:pt x="42975" y="7880"/>
                      <a:pt x="48055" y="1530"/>
                      <a:pt x="55040" y="260"/>
                    </a:cubicBezTo>
                    <a:cubicBezTo>
                      <a:pt x="64565" y="-1645"/>
                      <a:pt x="74090" y="7245"/>
                      <a:pt x="75995" y="16770"/>
                    </a:cubicBezTo>
                    <a:cubicBezTo>
                      <a:pt x="77900" y="26295"/>
                      <a:pt x="74725" y="36455"/>
                      <a:pt x="71550" y="45980"/>
                    </a:cubicBezTo>
                    <a:cubicBezTo>
                      <a:pt x="80440" y="40265"/>
                      <a:pt x="93140" y="41535"/>
                      <a:pt x="101395" y="48520"/>
                    </a:cubicBezTo>
                    <a:cubicBezTo>
                      <a:pt x="109015" y="55505"/>
                      <a:pt x="110285" y="69475"/>
                      <a:pt x="103300" y="77095"/>
                    </a:cubicBezTo>
                    <a:cubicBezTo>
                      <a:pt x="96315" y="84715"/>
                      <a:pt x="81710" y="84715"/>
                      <a:pt x="75360" y="75825"/>
                    </a:cubicBezTo>
                    <a:cubicBezTo>
                      <a:pt x="71550" y="84715"/>
                      <a:pt x="71550" y="94875"/>
                      <a:pt x="69010" y="104400"/>
                    </a:cubicBezTo>
                    <a:cubicBezTo>
                      <a:pt x="66470" y="113925"/>
                      <a:pt x="58215" y="123450"/>
                      <a:pt x="48690" y="120910"/>
                    </a:cubicBezTo>
                    <a:cubicBezTo>
                      <a:pt x="42340" y="119640"/>
                      <a:pt x="37895" y="113290"/>
                      <a:pt x="35355" y="106940"/>
                    </a:cubicBezTo>
                    <a:cubicBezTo>
                      <a:pt x="30910" y="94875"/>
                      <a:pt x="30275" y="81540"/>
                      <a:pt x="34085" y="69475"/>
                    </a:cubicBezTo>
                    <a:cubicBezTo>
                      <a:pt x="26465" y="77730"/>
                      <a:pt x="11860" y="77095"/>
                      <a:pt x="4240" y="68205"/>
                    </a:cubicBezTo>
                    <a:cubicBezTo>
                      <a:pt x="-2745" y="59315"/>
                      <a:pt x="-840" y="45345"/>
                      <a:pt x="8050" y="38360"/>
                    </a:cubicBezTo>
                    <a:cubicBezTo>
                      <a:pt x="17575" y="32010"/>
                      <a:pt x="31545" y="33280"/>
                      <a:pt x="41070" y="358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18"/>
              <p:cNvSpPr/>
              <p:nvPr/>
            </p:nvSpPr>
            <p:spPr>
              <a:xfrm flipH="1">
                <a:off x="1349080" y="-3833469"/>
                <a:ext cx="35612" cy="37057"/>
              </a:xfrm>
              <a:custGeom>
                <a:avLst/>
                <a:gdLst/>
                <a:ahLst/>
                <a:cxnLst/>
                <a:rect l="l" t="t" r="r" b="b"/>
                <a:pathLst>
                  <a:path w="17080" h="17773" extrusionOk="0">
                    <a:moveTo>
                      <a:pt x="4050" y="1432"/>
                    </a:moveTo>
                    <a:cubicBezTo>
                      <a:pt x="240" y="3337"/>
                      <a:pt x="-1030" y="8417"/>
                      <a:pt x="875" y="12862"/>
                    </a:cubicBezTo>
                    <a:cubicBezTo>
                      <a:pt x="2780" y="17307"/>
                      <a:pt x="7860" y="18577"/>
                      <a:pt x="11670" y="17307"/>
                    </a:cubicBezTo>
                    <a:cubicBezTo>
                      <a:pt x="15480" y="16037"/>
                      <a:pt x="18020" y="10957"/>
                      <a:pt x="16750" y="7147"/>
                    </a:cubicBezTo>
                    <a:cubicBezTo>
                      <a:pt x="15480" y="2067"/>
                      <a:pt x="10400" y="-2378"/>
                      <a:pt x="4050" y="143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18"/>
              <p:cNvSpPr/>
              <p:nvPr/>
            </p:nvSpPr>
            <p:spPr>
              <a:xfrm flipH="1">
                <a:off x="1425515" y="-4068842"/>
                <a:ext cx="87881" cy="76962"/>
              </a:xfrm>
              <a:custGeom>
                <a:avLst/>
                <a:gdLst/>
                <a:ahLst/>
                <a:cxnLst/>
                <a:rect l="l" t="t" r="r" b="b"/>
                <a:pathLst>
                  <a:path w="42149" h="36912" extrusionOk="0">
                    <a:moveTo>
                      <a:pt x="2307" y="10877"/>
                    </a:moveTo>
                    <a:cubicBezTo>
                      <a:pt x="-868" y="16592"/>
                      <a:pt x="-868" y="24847"/>
                      <a:pt x="2942" y="29927"/>
                    </a:cubicBezTo>
                    <a:cubicBezTo>
                      <a:pt x="6117" y="34372"/>
                      <a:pt x="11197" y="36277"/>
                      <a:pt x="16912" y="36912"/>
                    </a:cubicBezTo>
                    <a:cubicBezTo>
                      <a:pt x="21992" y="36912"/>
                      <a:pt x="27707" y="35642"/>
                      <a:pt x="32152" y="33102"/>
                    </a:cubicBezTo>
                    <a:cubicBezTo>
                      <a:pt x="34692" y="31832"/>
                      <a:pt x="37867" y="29927"/>
                      <a:pt x="39772" y="27387"/>
                    </a:cubicBezTo>
                    <a:cubicBezTo>
                      <a:pt x="42312" y="23577"/>
                      <a:pt x="42947" y="18497"/>
                      <a:pt x="41042" y="14052"/>
                    </a:cubicBezTo>
                    <a:cubicBezTo>
                      <a:pt x="39772" y="9607"/>
                      <a:pt x="35962" y="6432"/>
                      <a:pt x="32152" y="3892"/>
                    </a:cubicBezTo>
                    <a:cubicBezTo>
                      <a:pt x="28342" y="1352"/>
                      <a:pt x="23262" y="717"/>
                      <a:pt x="18817" y="82"/>
                    </a:cubicBezTo>
                    <a:cubicBezTo>
                      <a:pt x="15007" y="-553"/>
                      <a:pt x="9927" y="2622"/>
                      <a:pt x="7387" y="5162"/>
                    </a:cubicBezTo>
                    <a:cubicBezTo>
                      <a:pt x="4847" y="7067"/>
                      <a:pt x="3577" y="8972"/>
                      <a:pt x="2307" y="1087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p18"/>
              <p:cNvSpPr/>
              <p:nvPr/>
            </p:nvSpPr>
            <p:spPr>
              <a:xfrm flipH="1">
                <a:off x="28334" y="-3930549"/>
                <a:ext cx="66165" cy="65736"/>
              </a:xfrm>
              <a:custGeom>
                <a:avLst/>
                <a:gdLst/>
                <a:ahLst/>
                <a:cxnLst/>
                <a:rect l="l" t="t" r="r" b="b"/>
                <a:pathLst>
                  <a:path w="31734" h="31528" extrusionOk="0">
                    <a:moveTo>
                      <a:pt x="3454" y="5474"/>
                    </a:moveTo>
                    <a:cubicBezTo>
                      <a:pt x="9804" y="-2781"/>
                      <a:pt x="25044" y="-1511"/>
                      <a:pt x="30124" y="8014"/>
                    </a:cubicBezTo>
                    <a:cubicBezTo>
                      <a:pt x="35204" y="17539"/>
                      <a:pt x="27584" y="30874"/>
                      <a:pt x="16789" y="31509"/>
                    </a:cubicBezTo>
                    <a:cubicBezTo>
                      <a:pt x="5994" y="32144"/>
                      <a:pt x="-6071" y="17539"/>
                      <a:pt x="3454" y="547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96" name="Google Shape;2896;p18"/>
            <p:cNvGrpSpPr/>
            <p:nvPr/>
          </p:nvGrpSpPr>
          <p:grpSpPr>
            <a:xfrm>
              <a:off x="3473946" y="2662530"/>
              <a:ext cx="2485352" cy="703008"/>
              <a:chOff x="3473946" y="2662530"/>
              <a:chExt cx="2485352" cy="703008"/>
            </a:xfrm>
          </p:grpSpPr>
          <p:sp>
            <p:nvSpPr>
              <p:cNvPr id="2897" name="Google Shape;2897;p18"/>
              <p:cNvSpPr/>
              <p:nvPr/>
            </p:nvSpPr>
            <p:spPr>
              <a:xfrm>
                <a:off x="3799584" y="2674208"/>
                <a:ext cx="342490" cy="312831"/>
              </a:xfrm>
              <a:custGeom>
                <a:avLst/>
                <a:gdLst/>
                <a:ahLst/>
                <a:cxnLst/>
                <a:rect l="l" t="t" r="r" b="b"/>
                <a:pathLst>
                  <a:path w="164264" h="150039" extrusionOk="0">
                    <a:moveTo>
                      <a:pt x="76703" y="58599"/>
                    </a:moveTo>
                    <a:cubicBezTo>
                      <a:pt x="72893" y="42089"/>
                      <a:pt x="75433" y="24944"/>
                      <a:pt x="83053" y="9704"/>
                    </a:cubicBezTo>
                    <a:cubicBezTo>
                      <a:pt x="85593" y="4624"/>
                      <a:pt x="90038" y="-1091"/>
                      <a:pt x="95753" y="179"/>
                    </a:cubicBezTo>
                    <a:cubicBezTo>
                      <a:pt x="100198" y="814"/>
                      <a:pt x="102738" y="5259"/>
                      <a:pt x="104643" y="9704"/>
                    </a:cubicBezTo>
                    <a:cubicBezTo>
                      <a:pt x="110993" y="24309"/>
                      <a:pt x="114168" y="40819"/>
                      <a:pt x="112263" y="57329"/>
                    </a:cubicBezTo>
                    <a:cubicBezTo>
                      <a:pt x="121153" y="53519"/>
                      <a:pt x="129408" y="47169"/>
                      <a:pt x="138933" y="43994"/>
                    </a:cubicBezTo>
                    <a:cubicBezTo>
                      <a:pt x="148458" y="41454"/>
                      <a:pt x="160523" y="43994"/>
                      <a:pt x="163698" y="53519"/>
                    </a:cubicBezTo>
                    <a:cubicBezTo>
                      <a:pt x="166238" y="62409"/>
                      <a:pt x="159888" y="71299"/>
                      <a:pt x="151633" y="75744"/>
                    </a:cubicBezTo>
                    <a:cubicBezTo>
                      <a:pt x="144013" y="80189"/>
                      <a:pt x="134488" y="82094"/>
                      <a:pt x="126868" y="87174"/>
                    </a:cubicBezTo>
                    <a:cubicBezTo>
                      <a:pt x="137663" y="95429"/>
                      <a:pt x="146553" y="106224"/>
                      <a:pt x="150998" y="118924"/>
                    </a:cubicBezTo>
                    <a:cubicBezTo>
                      <a:pt x="152268" y="122734"/>
                      <a:pt x="153538" y="127179"/>
                      <a:pt x="152903" y="130989"/>
                    </a:cubicBezTo>
                    <a:cubicBezTo>
                      <a:pt x="152268" y="135434"/>
                      <a:pt x="149728" y="139244"/>
                      <a:pt x="145918" y="140514"/>
                    </a:cubicBezTo>
                    <a:cubicBezTo>
                      <a:pt x="140838" y="142419"/>
                      <a:pt x="135758" y="139879"/>
                      <a:pt x="131313" y="137339"/>
                    </a:cubicBezTo>
                    <a:cubicBezTo>
                      <a:pt x="116708" y="128449"/>
                      <a:pt x="104008" y="115114"/>
                      <a:pt x="96388" y="99874"/>
                    </a:cubicBezTo>
                    <a:cubicBezTo>
                      <a:pt x="94483" y="116384"/>
                      <a:pt x="85593" y="132259"/>
                      <a:pt x="72893" y="142419"/>
                    </a:cubicBezTo>
                    <a:cubicBezTo>
                      <a:pt x="67813" y="146229"/>
                      <a:pt x="62098" y="149404"/>
                      <a:pt x="55748" y="150039"/>
                    </a:cubicBezTo>
                    <a:cubicBezTo>
                      <a:pt x="49398" y="150039"/>
                      <a:pt x="42413" y="146864"/>
                      <a:pt x="40508" y="141149"/>
                    </a:cubicBezTo>
                    <a:cubicBezTo>
                      <a:pt x="38603" y="136069"/>
                      <a:pt x="40508" y="130354"/>
                      <a:pt x="42413" y="124639"/>
                    </a:cubicBezTo>
                    <a:cubicBezTo>
                      <a:pt x="48128" y="110034"/>
                      <a:pt x="57018" y="96699"/>
                      <a:pt x="68448" y="85269"/>
                    </a:cubicBezTo>
                    <a:cubicBezTo>
                      <a:pt x="52573" y="93524"/>
                      <a:pt x="33523" y="96699"/>
                      <a:pt x="15743" y="94159"/>
                    </a:cubicBezTo>
                    <a:cubicBezTo>
                      <a:pt x="9393" y="93524"/>
                      <a:pt x="2408" y="90984"/>
                      <a:pt x="503" y="85269"/>
                    </a:cubicBezTo>
                    <a:cubicBezTo>
                      <a:pt x="-1402" y="79554"/>
                      <a:pt x="2408" y="73839"/>
                      <a:pt x="6853" y="69394"/>
                    </a:cubicBezTo>
                    <a:cubicBezTo>
                      <a:pt x="25268" y="52884"/>
                      <a:pt x="53843" y="49074"/>
                      <a:pt x="76703" y="585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p18"/>
              <p:cNvSpPr/>
              <p:nvPr/>
            </p:nvSpPr>
            <p:spPr>
              <a:xfrm>
                <a:off x="3473946" y="3129971"/>
                <a:ext cx="83984" cy="81747"/>
              </a:xfrm>
              <a:custGeom>
                <a:avLst/>
                <a:gdLst/>
                <a:ahLst/>
                <a:cxnLst/>
                <a:rect l="l" t="t" r="r" b="b"/>
                <a:pathLst>
                  <a:path w="40280" h="39207" extrusionOk="0">
                    <a:moveTo>
                      <a:pt x="2452" y="29117"/>
                    </a:moveTo>
                    <a:cubicBezTo>
                      <a:pt x="4992" y="34197"/>
                      <a:pt x="10707" y="37372"/>
                      <a:pt x="16422" y="38642"/>
                    </a:cubicBezTo>
                    <a:cubicBezTo>
                      <a:pt x="37377" y="43087"/>
                      <a:pt x="45632" y="20227"/>
                      <a:pt x="36742" y="8162"/>
                    </a:cubicBezTo>
                    <a:cubicBezTo>
                      <a:pt x="31027" y="-93"/>
                      <a:pt x="18327" y="-2633"/>
                      <a:pt x="9437" y="3082"/>
                    </a:cubicBezTo>
                    <a:cubicBezTo>
                      <a:pt x="1817" y="7527"/>
                      <a:pt x="-3263" y="19592"/>
                      <a:pt x="2452" y="291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18"/>
              <p:cNvSpPr/>
              <p:nvPr/>
            </p:nvSpPr>
            <p:spPr>
              <a:xfrm>
                <a:off x="4226276" y="3042739"/>
                <a:ext cx="45657" cy="44986"/>
              </a:xfrm>
              <a:custGeom>
                <a:avLst/>
                <a:gdLst/>
                <a:ahLst/>
                <a:cxnLst/>
                <a:rect l="l" t="t" r="r" b="b"/>
                <a:pathLst>
                  <a:path w="21898" h="21576" extrusionOk="0">
                    <a:moveTo>
                      <a:pt x="2769" y="18274"/>
                    </a:moveTo>
                    <a:cubicBezTo>
                      <a:pt x="6579" y="22084"/>
                      <a:pt x="13564" y="22719"/>
                      <a:pt x="18009" y="19544"/>
                    </a:cubicBezTo>
                    <a:cubicBezTo>
                      <a:pt x="22454" y="16369"/>
                      <a:pt x="23089" y="8749"/>
                      <a:pt x="19914" y="4304"/>
                    </a:cubicBezTo>
                    <a:cubicBezTo>
                      <a:pt x="16739" y="-141"/>
                      <a:pt x="9754" y="-1411"/>
                      <a:pt x="5309" y="1764"/>
                    </a:cubicBezTo>
                    <a:cubicBezTo>
                      <a:pt x="229" y="4304"/>
                      <a:pt x="-2311" y="12559"/>
                      <a:pt x="2769" y="1827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18"/>
              <p:cNvSpPr/>
              <p:nvPr/>
            </p:nvSpPr>
            <p:spPr>
              <a:xfrm>
                <a:off x="4720130" y="2961492"/>
                <a:ext cx="79305" cy="404046"/>
              </a:xfrm>
              <a:custGeom>
                <a:avLst/>
                <a:gdLst/>
                <a:ahLst/>
                <a:cxnLst/>
                <a:rect l="l" t="t" r="r" b="b"/>
                <a:pathLst>
                  <a:path w="38036" h="193787" extrusionOk="0">
                    <a:moveTo>
                      <a:pt x="26782" y="193152"/>
                    </a:moveTo>
                    <a:cubicBezTo>
                      <a:pt x="29957" y="193152"/>
                      <a:pt x="33132" y="190612"/>
                      <a:pt x="33767" y="187437"/>
                    </a:cubicBezTo>
                    <a:cubicBezTo>
                      <a:pt x="43292" y="125842"/>
                      <a:pt x="36942" y="62342"/>
                      <a:pt x="14082" y="4557"/>
                    </a:cubicBezTo>
                    <a:cubicBezTo>
                      <a:pt x="12812" y="747"/>
                      <a:pt x="8367" y="-1158"/>
                      <a:pt x="4557" y="747"/>
                    </a:cubicBezTo>
                    <a:cubicBezTo>
                      <a:pt x="747" y="2017"/>
                      <a:pt x="-1158" y="6462"/>
                      <a:pt x="747" y="10272"/>
                    </a:cubicBezTo>
                    <a:cubicBezTo>
                      <a:pt x="22972" y="66152"/>
                      <a:pt x="29322" y="126477"/>
                      <a:pt x="19797" y="185532"/>
                    </a:cubicBezTo>
                    <a:cubicBezTo>
                      <a:pt x="19162" y="189342"/>
                      <a:pt x="21702" y="193152"/>
                      <a:pt x="25512" y="193787"/>
                    </a:cubicBezTo>
                    <a:cubicBezTo>
                      <a:pt x="26147" y="193152"/>
                      <a:pt x="26147" y="193152"/>
                      <a:pt x="26782" y="1931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p18"/>
              <p:cNvSpPr/>
              <p:nvPr/>
            </p:nvSpPr>
            <p:spPr>
              <a:xfrm>
                <a:off x="4462073" y="2719611"/>
                <a:ext cx="327074" cy="312898"/>
              </a:xfrm>
              <a:custGeom>
                <a:avLst/>
                <a:gdLst/>
                <a:ahLst/>
                <a:cxnLst/>
                <a:rect l="l" t="t" r="r" b="b"/>
                <a:pathLst>
                  <a:path w="156870" h="150071" extrusionOk="0">
                    <a:moveTo>
                      <a:pt x="99174" y="23477"/>
                    </a:moveTo>
                    <a:cubicBezTo>
                      <a:pt x="111239" y="14587"/>
                      <a:pt x="130289" y="16492"/>
                      <a:pt x="140449" y="27287"/>
                    </a:cubicBezTo>
                    <a:cubicBezTo>
                      <a:pt x="151244" y="38082"/>
                      <a:pt x="152514" y="56497"/>
                      <a:pt x="142989" y="68562"/>
                    </a:cubicBezTo>
                    <a:cubicBezTo>
                      <a:pt x="153784" y="74912"/>
                      <a:pt x="159499" y="88882"/>
                      <a:pt x="155689" y="100947"/>
                    </a:cubicBezTo>
                    <a:cubicBezTo>
                      <a:pt x="151879" y="113012"/>
                      <a:pt x="138544" y="121267"/>
                      <a:pt x="125844" y="119362"/>
                    </a:cubicBezTo>
                    <a:cubicBezTo>
                      <a:pt x="127114" y="133967"/>
                      <a:pt x="115684" y="147937"/>
                      <a:pt x="101714" y="149842"/>
                    </a:cubicBezTo>
                    <a:cubicBezTo>
                      <a:pt x="87744" y="151747"/>
                      <a:pt x="72504" y="141587"/>
                      <a:pt x="69329" y="127617"/>
                    </a:cubicBezTo>
                    <a:cubicBezTo>
                      <a:pt x="59804" y="137777"/>
                      <a:pt x="42024" y="139047"/>
                      <a:pt x="31229" y="129522"/>
                    </a:cubicBezTo>
                    <a:cubicBezTo>
                      <a:pt x="20434" y="119997"/>
                      <a:pt x="19164" y="102217"/>
                      <a:pt x="28054" y="91422"/>
                    </a:cubicBezTo>
                    <a:cubicBezTo>
                      <a:pt x="17259" y="98407"/>
                      <a:pt x="1384" y="88247"/>
                      <a:pt x="114" y="75547"/>
                    </a:cubicBezTo>
                    <a:cubicBezTo>
                      <a:pt x="-1156" y="62847"/>
                      <a:pt x="8369" y="50782"/>
                      <a:pt x="19799" y="45702"/>
                    </a:cubicBezTo>
                    <a:cubicBezTo>
                      <a:pt x="12814" y="27922"/>
                      <a:pt x="24879" y="5062"/>
                      <a:pt x="43294" y="617"/>
                    </a:cubicBezTo>
                    <a:cubicBezTo>
                      <a:pt x="63614" y="-3193"/>
                      <a:pt x="84569" y="11412"/>
                      <a:pt x="99174" y="2347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p18"/>
              <p:cNvSpPr/>
              <p:nvPr/>
            </p:nvSpPr>
            <p:spPr>
              <a:xfrm>
                <a:off x="4573310" y="2837855"/>
                <a:ext cx="104755" cy="85543"/>
              </a:xfrm>
              <a:custGeom>
                <a:avLst/>
                <a:gdLst/>
                <a:ahLst/>
                <a:cxnLst/>
                <a:rect l="l" t="t" r="r" b="b"/>
                <a:pathLst>
                  <a:path w="50242" h="41028" extrusionOk="0">
                    <a:moveTo>
                      <a:pt x="27382" y="1658"/>
                    </a:moveTo>
                    <a:cubicBezTo>
                      <a:pt x="32462" y="3563"/>
                      <a:pt x="38177" y="5468"/>
                      <a:pt x="42622" y="9278"/>
                    </a:cubicBezTo>
                    <a:cubicBezTo>
                      <a:pt x="47067" y="13088"/>
                      <a:pt x="50242" y="18168"/>
                      <a:pt x="50242" y="23883"/>
                    </a:cubicBezTo>
                    <a:cubicBezTo>
                      <a:pt x="49607" y="34043"/>
                      <a:pt x="38177" y="40393"/>
                      <a:pt x="28017" y="41028"/>
                    </a:cubicBezTo>
                    <a:cubicBezTo>
                      <a:pt x="19762" y="41028"/>
                      <a:pt x="11507" y="38488"/>
                      <a:pt x="5792" y="32773"/>
                    </a:cubicBezTo>
                    <a:cubicBezTo>
                      <a:pt x="77" y="27058"/>
                      <a:pt x="-1828" y="17533"/>
                      <a:pt x="1982" y="9913"/>
                    </a:cubicBezTo>
                    <a:cubicBezTo>
                      <a:pt x="5792" y="2293"/>
                      <a:pt x="17222" y="-2787"/>
                      <a:pt x="27382" y="16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18"/>
              <p:cNvSpPr/>
              <p:nvPr/>
            </p:nvSpPr>
            <p:spPr>
              <a:xfrm>
                <a:off x="5779874" y="2829165"/>
                <a:ext cx="179425" cy="425232"/>
              </a:xfrm>
              <a:custGeom>
                <a:avLst/>
                <a:gdLst/>
                <a:ahLst/>
                <a:cxnLst/>
                <a:rect l="l" t="t" r="r" b="b"/>
                <a:pathLst>
                  <a:path w="86055" h="203948" extrusionOk="0">
                    <a:moveTo>
                      <a:pt x="11647" y="203948"/>
                    </a:moveTo>
                    <a:cubicBezTo>
                      <a:pt x="17362" y="203948"/>
                      <a:pt x="22442" y="200138"/>
                      <a:pt x="23712" y="193788"/>
                    </a:cubicBezTo>
                    <a:cubicBezTo>
                      <a:pt x="35777" y="132828"/>
                      <a:pt x="56097" y="73773"/>
                      <a:pt x="84672" y="17893"/>
                    </a:cubicBezTo>
                    <a:cubicBezTo>
                      <a:pt x="87847" y="11543"/>
                      <a:pt x="85307" y="4558"/>
                      <a:pt x="79592" y="1383"/>
                    </a:cubicBezTo>
                    <a:cubicBezTo>
                      <a:pt x="73877" y="-1792"/>
                      <a:pt x="66257" y="748"/>
                      <a:pt x="63082" y="6463"/>
                    </a:cubicBezTo>
                    <a:cubicBezTo>
                      <a:pt x="33872" y="63613"/>
                      <a:pt x="12282" y="125208"/>
                      <a:pt x="217" y="188708"/>
                    </a:cubicBezTo>
                    <a:cubicBezTo>
                      <a:pt x="-1053" y="195693"/>
                      <a:pt x="3392" y="202043"/>
                      <a:pt x="9742" y="203313"/>
                    </a:cubicBezTo>
                    <a:cubicBezTo>
                      <a:pt x="10377" y="203948"/>
                      <a:pt x="11012" y="203948"/>
                      <a:pt x="11647" y="203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18"/>
              <p:cNvSpPr/>
              <p:nvPr/>
            </p:nvSpPr>
            <p:spPr>
              <a:xfrm>
                <a:off x="5518414" y="2662530"/>
                <a:ext cx="301754" cy="378799"/>
              </a:xfrm>
              <a:custGeom>
                <a:avLst/>
                <a:gdLst/>
                <a:ahLst/>
                <a:cxnLst/>
                <a:rect l="l" t="t" r="r" b="b"/>
                <a:pathLst>
                  <a:path w="144726" h="181678" extrusionOk="0">
                    <a:moveTo>
                      <a:pt x="144726" y="181678"/>
                    </a:moveTo>
                    <a:cubicBezTo>
                      <a:pt x="133296" y="114368"/>
                      <a:pt x="95196" y="51503"/>
                      <a:pt x="40586" y="10228"/>
                    </a:cubicBezTo>
                    <a:cubicBezTo>
                      <a:pt x="34236" y="5783"/>
                      <a:pt x="27251" y="703"/>
                      <a:pt x="19631" y="68"/>
                    </a:cubicBezTo>
                    <a:cubicBezTo>
                      <a:pt x="12011" y="-567"/>
                      <a:pt x="3121" y="3243"/>
                      <a:pt x="581" y="10863"/>
                    </a:cubicBezTo>
                    <a:cubicBezTo>
                      <a:pt x="-1324" y="16578"/>
                      <a:pt x="1851" y="22293"/>
                      <a:pt x="4391" y="28008"/>
                    </a:cubicBezTo>
                    <a:cubicBezTo>
                      <a:pt x="15186" y="47058"/>
                      <a:pt x="32966" y="62933"/>
                      <a:pt x="53286" y="71823"/>
                    </a:cubicBezTo>
                    <a:cubicBezTo>
                      <a:pt x="40586" y="72458"/>
                      <a:pt x="34236" y="88333"/>
                      <a:pt x="37411" y="99763"/>
                    </a:cubicBezTo>
                    <a:cubicBezTo>
                      <a:pt x="41221" y="111828"/>
                      <a:pt x="51381" y="120083"/>
                      <a:pt x="60906" y="127703"/>
                    </a:cubicBezTo>
                    <a:cubicBezTo>
                      <a:pt x="89481" y="149293"/>
                      <a:pt x="117421" y="170883"/>
                      <a:pt x="144726" y="1816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5" name="Google Shape;2905;p18"/>
              <p:cNvSpPr/>
              <p:nvPr/>
            </p:nvSpPr>
            <p:spPr>
              <a:xfrm>
                <a:off x="5075483" y="2943393"/>
                <a:ext cx="82931" cy="82975"/>
              </a:xfrm>
              <a:custGeom>
                <a:avLst/>
                <a:gdLst/>
                <a:ahLst/>
                <a:cxnLst/>
                <a:rect l="l" t="t" r="r" b="b"/>
                <a:pathLst>
                  <a:path w="39775" h="39796" extrusionOk="0">
                    <a:moveTo>
                      <a:pt x="5473" y="33562"/>
                    </a:moveTo>
                    <a:cubicBezTo>
                      <a:pt x="12458" y="41182"/>
                      <a:pt x="25158" y="41817"/>
                      <a:pt x="32778" y="35467"/>
                    </a:cubicBezTo>
                    <a:cubicBezTo>
                      <a:pt x="40398" y="29117"/>
                      <a:pt x="42303" y="16417"/>
                      <a:pt x="35953" y="8162"/>
                    </a:cubicBezTo>
                    <a:cubicBezTo>
                      <a:pt x="30238" y="-93"/>
                      <a:pt x="17538" y="-2633"/>
                      <a:pt x="8648" y="3082"/>
                    </a:cubicBezTo>
                    <a:cubicBezTo>
                      <a:pt x="1028" y="8797"/>
                      <a:pt x="-4687" y="22767"/>
                      <a:pt x="5473" y="335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06" name="Google Shape;2906;p18"/>
          <p:cNvSpPr txBox="1">
            <a:spLocks noGrp="1"/>
          </p:cNvSpPr>
          <p:nvPr>
            <p:ph type="title"/>
          </p:nvPr>
        </p:nvSpPr>
        <p:spPr>
          <a:xfrm>
            <a:off x="6133350" y="2443567"/>
            <a:ext cx="2074200" cy="15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07" name="Google Shape;2907;p18"/>
          <p:cNvSpPr txBox="1">
            <a:spLocks noGrp="1"/>
          </p:cNvSpPr>
          <p:nvPr>
            <p:ph type="subTitle" idx="1"/>
          </p:nvPr>
        </p:nvSpPr>
        <p:spPr>
          <a:xfrm>
            <a:off x="6133350" y="4018833"/>
            <a:ext cx="20742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08" name="Google Shape;2908;p18"/>
          <p:cNvSpPr>
            <a:spLocks noGrp="1"/>
          </p:cNvSpPr>
          <p:nvPr>
            <p:ph type="pic" idx="2"/>
          </p:nvPr>
        </p:nvSpPr>
        <p:spPr>
          <a:xfrm>
            <a:off x="641750" y="713667"/>
            <a:ext cx="2795700" cy="5431200"/>
          </a:xfrm>
          <a:prstGeom prst="plaque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9" name="Google Shape;2909;p18"/>
          <p:cNvSpPr>
            <a:spLocks noGrp="1"/>
          </p:cNvSpPr>
          <p:nvPr>
            <p:ph type="pic" idx="3"/>
          </p:nvPr>
        </p:nvSpPr>
        <p:spPr>
          <a:xfrm>
            <a:off x="3530950" y="3880601"/>
            <a:ext cx="2285700" cy="2249200"/>
          </a:xfrm>
          <a:prstGeom prst="plaque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0" name="Google Shape;2910;p18"/>
          <p:cNvSpPr>
            <a:spLocks noGrp="1"/>
          </p:cNvSpPr>
          <p:nvPr>
            <p:ph type="pic" idx="4"/>
          </p:nvPr>
        </p:nvSpPr>
        <p:spPr>
          <a:xfrm>
            <a:off x="3530950" y="729267"/>
            <a:ext cx="2285700" cy="3047600"/>
          </a:xfrm>
          <a:prstGeom prst="plaque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3D4350-0632-4F67-B357-AFC21C62564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98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">
    <p:spTree>
      <p:nvGrpSpPr>
        <p:cNvPr id="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2" name="Google Shape;2912;p19"/>
          <p:cNvGrpSpPr/>
          <p:nvPr/>
        </p:nvGrpSpPr>
        <p:grpSpPr>
          <a:xfrm flipH="1">
            <a:off x="-337403" y="-299402"/>
            <a:ext cx="9725807" cy="7449460"/>
            <a:chOff x="-337403" y="-224552"/>
            <a:chExt cx="9725807" cy="5587095"/>
          </a:xfrm>
        </p:grpSpPr>
        <p:sp>
          <p:nvSpPr>
            <p:cNvPr id="2913" name="Google Shape;2913;p19"/>
            <p:cNvSpPr/>
            <p:nvPr/>
          </p:nvSpPr>
          <p:spPr>
            <a:xfrm>
              <a:off x="777430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19"/>
            <p:cNvSpPr/>
            <p:nvPr/>
          </p:nvSpPr>
          <p:spPr>
            <a:xfrm>
              <a:off x="691399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19"/>
            <p:cNvSpPr/>
            <p:nvPr/>
          </p:nvSpPr>
          <p:spPr>
            <a:xfrm>
              <a:off x="819527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19"/>
            <p:cNvSpPr/>
            <p:nvPr/>
          </p:nvSpPr>
          <p:spPr>
            <a:xfrm>
              <a:off x="691414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19"/>
            <p:cNvSpPr/>
            <p:nvPr/>
          </p:nvSpPr>
          <p:spPr>
            <a:xfrm>
              <a:off x="631468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19"/>
            <p:cNvSpPr/>
            <p:nvPr/>
          </p:nvSpPr>
          <p:spPr>
            <a:xfrm>
              <a:off x="189944" y="640384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19"/>
            <p:cNvSpPr/>
            <p:nvPr/>
          </p:nvSpPr>
          <p:spPr>
            <a:xfrm>
              <a:off x="375679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19"/>
            <p:cNvSpPr/>
            <p:nvPr/>
          </p:nvSpPr>
          <p:spPr>
            <a:xfrm>
              <a:off x="337044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19"/>
            <p:cNvSpPr/>
            <p:nvPr/>
          </p:nvSpPr>
          <p:spPr>
            <a:xfrm>
              <a:off x="367550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19"/>
            <p:cNvSpPr/>
            <p:nvPr/>
          </p:nvSpPr>
          <p:spPr>
            <a:xfrm>
              <a:off x="337182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19"/>
            <p:cNvSpPr/>
            <p:nvPr/>
          </p:nvSpPr>
          <p:spPr>
            <a:xfrm>
              <a:off x="432556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19"/>
            <p:cNvSpPr/>
            <p:nvPr/>
          </p:nvSpPr>
          <p:spPr>
            <a:xfrm>
              <a:off x="415104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19"/>
            <p:cNvSpPr/>
            <p:nvPr/>
          </p:nvSpPr>
          <p:spPr>
            <a:xfrm>
              <a:off x="491488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19"/>
            <p:cNvSpPr/>
            <p:nvPr/>
          </p:nvSpPr>
          <p:spPr>
            <a:xfrm>
              <a:off x="485767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19"/>
            <p:cNvSpPr/>
            <p:nvPr/>
          </p:nvSpPr>
          <p:spPr>
            <a:xfrm>
              <a:off x="441497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19"/>
            <p:cNvSpPr/>
            <p:nvPr/>
          </p:nvSpPr>
          <p:spPr>
            <a:xfrm>
              <a:off x="417744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19"/>
            <p:cNvSpPr/>
            <p:nvPr/>
          </p:nvSpPr>
          <p:spPr>
            <a:xfrm>
              <a:off x="-85392" y="2711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19"/>
            <p:cNvSpPr/>
            <p:nvPr/>
          </p:nvSpPr>
          <p:spPr>
            <a:xfrm>
              <a:off x="-337403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19"/>
            <p:cNvSpPr/>
            <p:nvPr/>
          </p:nvSpPr>
          <p:spPr>
            <a:xfrm>
              <a:off x="-152074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19"/>
            <p:cNvSpPr/>
            <p:nvPr/>
          </p:nvSpPr>
          <p:spPr>
            <a:xfrm>
              <a:off x="-86542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19"/>
            <p:cNvSpPr/>
            <p:nvPr/>
          </p:nvSpPr>
          <p:spPr>
            <a:xfrm>
              <a:off x="-101197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19"/>
            <p:cNvSpPr/>
            <p:nvPr/>
          </p:nvSpPr>
          <p:spPr>
            <a:xfrm>
              <a:off x="496627" y="426844"/>
              <a:ext cx="54331" cy="53904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19"/>
            <p:cNvSpPr/>
            <p:nvPr/>
          </p:nvSpPr>
          <p:spPr>
            <a:xfrm>
              <a:off x="2617241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19"/>
            <p:cNvSpPr/>
            <p:nvPr/>
          </p:nvSpPr>
          <p:spPr>
            <a:xfrm>
              <a:off x="2531210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19"/>
            <p:cNvSpPr/>
            <p:nvPr/>
          </p:nvSpPr>
          <p:spPr>
            <a:xfrm>
              <a:off x="2659338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19"/>
            <p:cNvSpPr/>
            <p:nvPr/>
          </p:nvSpPr>
          <p:spPr>
            <a:xfrm>
              <a:off x="2531225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19"/>
            <p:cNvSpPr/>
            <p:nvPr/>
          </p:nvSpPr>
          <p:spPr>
            <a:xfrm>
              <a:off x="2471279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19"/>
            <p:cNvSpPr/>
            <p:nvPr/>
          </p:nvSpPr>
          <p:spPr>
            <a:xfrm>
              <a:off x="2215490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19"/>
            <p:cNvSpPr/>
            <p:nvPr/>
          </p:nvSpPr>
          <p:spPr>
            <a:xfrm>
              <a:off x="2176855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19"/>
            <p:cNvSpPr/>
            <p:nvPr/>
          </p:nvSpPr>
          <p:spPr>
            <a:xfrm>
              <a:off x="2207361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19"/>
            <p:cNvSpPr/>
            <p:nvPr/>
          </p:nvSpPr>
          <p:spPr>
            <a:xfrm>
              <a:off x="2176993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19"/>
            <p:cNvSpPr/>
            <p:nvPr/>
          </p:nvSpPr>
          <p:spPr>
            <a:xfrm>
              <a:off x="2272367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19"/>
            <p:cNvSpPr/>
            <p:nvPr/>
          </p:nvSpPr>
          <p:spPr>
            <a:xfrm>
              <a:off x="2254915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19"/>
            <p:cNvSpPr/>
            <p:nvPr/>
          </p:nvSpPr>
          <p:spPr>
            <a:xfrm>
              <a:off x="2331299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19"/>
            <p:cNvSpPr/>
            <p:nvPr/>
          </p:nvSpPr>
          <p:spPr>
            <a:xfrm>
              <a:off x="2325578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19"/>
            <p:cNvSpPr/>
            <p:nvPr/>
          </p:nvSpPr>
          <p:spPr>
            <a:xfrm>
              <a:off x="2281308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19"/>
            <p:cNvSpPr/>
            <p:nvPr/>
          </p:nvSpPr>
          <p:spPr>
            <a:xfrm>
              <a:off x="2257555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19"/>
            <p:cNvSpPr/>
            <p:nvPr/>
          </p:nvSpPr>
          <p:spPr>
            <a:xfrm>
              <a:off x="1502408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19"/>
            <p:cNvSpPr/>
            <p:nvPr/>
          </p:nvSpPr>
          <p:spPr>
            <a:xfrm>
              <a:off x="1687737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19"/>
            <p:cNvSpPr/>
            <p:nvPr/>
          </p:nvSpPr>
          <p:spPr>
            <a:xfrm>
              <a:off x="1753269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19"/>
            <p:cNvSpPr/>
            <p:nvPr/>
          </p:nvSpPr>
          <p:spPr>
            <a:xfrm>
              <a:off x="1738614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19"/>
            <p:cNvSpPr/>
            <p:nvPr/>
          </p:nvSpPr>
          <p:spPr>
            <a:xfrm>
              <a:off x="4457052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19"/>
            <p:cNvSpPr/>
            <p:nvPr/>
          </p:nvSpPr>
          <p:spPr>
            <a:xfrm>
              <a:off x="4371021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19"/>
            <p:cNvSpPr/>
            <p:nvPr/>
          </p:nvSpPr>
          <p:spPr>
            <a:xfrm>
              <a:off x="4499149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19"/>
            <p:cNvSpPr/>
            <p:nvPr/>
          </p:nvSpPr>
          <p:spPr>
            <a:xfrm>
              <a:off x="4371036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19"/>
            <p:cNvSpPr/>
            <p:nvPr/>
          </p:nvSpPr>
          <p:spPr>
            <a:xfrm>
              <a:off x="4311090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19"/>
            <p:cNvSpPr/>
            <p:nvPr/>
          </p:nvSpPr>
          <p:spPr>
            <a:xfrm>
              <a:off x="4055301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19"/>
            <p:cNvSpPr/>
            <p:nvPr/>
          </p:nvSpPr>
          <p:spPr>
            <a:xfrm>
              <a:off x="4016666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19"/>
            <p:cNvSpPr/>
            <p:nvPr/>
          </p:nvSpPr>
          <p:spPr>
            <a:xfrm>
              <a:off x="4047172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19"/>
            <p:cNvSpPr/>
            <p:nvPr/>
          </p:nvSpPr>
          <p:spPr>
            <a:xfrm>
              <a:off x="4016804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19"/>
            <p:cNvSpPr/>
            <p:nvPr/>
          </p:nvSpPr>
          <p:spPr>
            <a:xfrm>
              <a:off x="4112178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19"/>
            <p:cNvSpPr/>
            <p:nvPr/>
          </p:nvSpPr>
          <p:spPr>
            <a:xfrm>
              <a:off x="4094726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4171110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4165389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4121119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4097366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3342219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3527548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3593080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3578425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6296863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6210832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6338960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6210847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6150900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5895112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19"/>
            <p:cNvSpPr/>
            <p:nvPr/>
          </p:nvSpPr>
          <p:spPr>
            <a:xfrm>
              <a:off x="5856477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19"/>
            <p:cNvSpPr/>
            <p:nvPr/>
          </p:nvSpPr>
          <p:spPr>
            <a:xfrm>
              <a:off x="5886983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19"/>
            <p:cNvSpPr/>
            <p:nvPr/>
          </p:nvSpPr>
          <p:spPr>
            <a:xfrm>
              <a:off x="5856615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19"/>
            <p:cNvSpPr/>
            <p:nvPr/>
          </p:nvSpPr>
          <p:spPr>
            <a:xfrm>
              <a:off x="5951989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19"/>
            <p:cNvSpPr/>
            <p:nvPr/>
          </p:nvSpPr>
          <p:spPr>
            <a:xfrm>
              <a:off x="5934537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19"/>
            <p:cNvSpPr/>
            <p:nvPr/>
          </p:nvSpPr>
          <p:spPr>
            <a:xfrm>
              <a:off x="6010921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19"/>
            <p:cNvSpPr/>
            <p:nvPr/>
          </p:nvSpPr>
          <p:spPr>
            <a:xfrm>
              <a:off x="6005200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19"/>
            <p:cNvSpPr/>
            <p:nvPr/>
          </p:nvSpPr>
          <p:spPr>
            <a:xfrm>
              <a:off x="5960930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19"/>
            <p:cNvSpPr/>
            <p:nvPr/>
          </p:nvSpPr>
          <p:spPr>
            <a:xfrm>
              <a:off x="5937177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19"/>
            <p:cNvSpPr/>
            <p:nvPr/>
          </p:nvSpPr>
          <p:spPr>
            <a:xfrm>
              <a:off x="5182030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19"/>
            <p:cNvSpPr/>
            <p:nvPr/>
          </p:nvSpPr>
          <p:spPr>
            <a:xfrm>
              <a:off x="5367359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19"/>
            <p:cNvSpPr/>
            <p:nvPr/>
          </p:nvSpPr>
          <p:spPr>
            <a:xfrm>
              <a:off x="5432891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19"/>
            <p:cNvSpPr/>
            <p:nvPr/>
          </p:nvSpPr>
          <p:spPr>
            <a:xfrm>
              <a:off x="5418235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19"/>
            <p:cNvSpPr/>
            <p:nvPr/>
          </p:nvSpPr>
          <p:spPr>
            <a:xfrm>
              <a:off x="8136674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19"/>
            <p:cNvSpPr/>
            <p:nvPr/>
          </p:nvSpPr>
          <p:spPr>
            <a:xfrm>
              <a:off x="8050643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19"/>
            <p:cNvSpPr/>
            <p:nvPr/>
          </p:nvSpPr>
          <p:spPr>
            <a:xfrm>
              <a:off x="8178771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19"/>
            <p:cNvSpPr/>
            <p:nvPr/>
          </p:nvSpPr>
          <p:spPr>
            <a:xfrm>
              <a:off x="8050658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19"/>
            <p:cNvSpPr/>
            <p:nvPr/>
          </p:nvSpPr>
          <p:spPr>
            <a:xfrm>
              <a:off x="7990711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19"/>
            <p:cNvSpPr/>
            <p:nvPr/>
          </p:nvSpPr>
          <p:spPr>
            <a:xfrm>
              <a:off x="8865229" y="8030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19"/>
            <p:cNvSpPr/>
            <p:nvPr/>
          </p:nvSpPr>
          <p:spPr>
            <a:xfrm>
              <a:off x="8985534" y="9373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19"/>
            <p:cNvSpPr/>
            <p:nvPr/>
          </p:nvSpPr>
          <p:spPr>
            <a:xfrm>
              <a:off x="9031020" y="9806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19"/>
            <p:cNvSpPr/>
            <p:nvPr/>
          </p:nvSpPr>
          <p:spPr>
            <a:xfrm>
              <a:off x="7734923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19"/>
            <p:cNvSpPr/>
            <p:nvPr/>
          </p:nvSpPr>
          <p:spPr>
            <a:xfrm>
              <a:off x="7696288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19"/>
            <p:cNvSpPr/>
            <p:nvPr/>
          </p:nvSpPr>
          <p:spPr>
            <a:xfrm>
              <a:off x="7726794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19"/>
            <p:cNvSpPr/>
            <p:nvPr/>
          </p:nvSpPr>
          <p:spPr>
            <a:xfrm>
              <a:off x="7696426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19"/>
            <p:cNvSpPr/>
            <p:nvPr/>
          </p:nvSpPr>
          <p:spPr>
            <a:xfrm>
              <a:off x="7791800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19"/>
            <p:cNvSpPr/>
            <p:nvPr/>
          </p:nvSpPr>
          <p:spPr>
            <a:xfrm>
              <a:off x="7774348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19"/>
            <p:cNvSpPr/>
            <p:nvPr/>
          </p:nvSpPr>
          <p:spPr>
            <a:xfrm>
              <a:off x="7850732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19"/>
            <p:cNvSpPr/>
            <p:nvPr/>
          </p:nvSpPr>
          <p:spPr>
            <a:xfrm>
              <a:off x="7845011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19"/>
            <p:cNvSpPr/>
            <p:nvPr/>
          </p:nvSpPr>
          <p:spPr>
            <a:xfrm>
              <a:off x="7800741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19"/>
            <p:cNvSpPr/>
            <p:nvPr/>
          </p:nvSpPr>
          <p:spPr>
            <a:xfrm>
              <a:off x="7776988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19"/>
            <p:cNvSpPr/>
            <p:nvPr/>
          </p:nvSpPr>
          <p:spPr>
            <a:xfrm>
              <a:off x="7021841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19"/>
            <p:cNvSpPr/>
            <p:nvPr/>
          </p:nvSpPr>
          <p:spPr>
            <a:xfrm>
              <a:off x="7207170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19"/>
            <p:cNvSpPr/>
            <p:nvPr/>
          </p:nvSpPr>
          <p:spPr>
            <a:xfrm>
              <a:off x="7272702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19"/>
            <p:cNvSpPr/>
            <p:nvPr/>
          </p:nvSpPr>
          <p:spPr>
            <a:xfrm>
              <a:off x="7258046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9113663" y="2711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8861652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9046981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9112513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9097857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19"/>
            <p:cNvSpPr/>
            <p:nvPr/>
          </p:nvSpPr>
          <p:spPr>
            <a:xfrm flipH="1">
              <a:off x="9009575" y="2070272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19"/>
            <p:cNvSpPr/>
            <p:nvPr/>
          </p:nvSpPr>
          <p:spPr>
            <a:xfrm flipH="1">
              <a:off x="9070479" y="2038417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19"/>
            <p:cNvSpPr/>
            <p:nvPr/>
          </p:nvSpPr>
          <p:spPr>
            <a:xfrm flipH="1">
              <a:off x="8878443" y="1441588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19"/>
            <p:cNvSpPr/>
            <p:nvPr/>
          </p:nvSpPr>
          <p:spPr>
            <a:xfrm flipH="1">
              <a:off x="8997079" y="1400331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19"/>
            <p:cNvSpPr/>
            <p:nvPr/>
          </p:nvSpPr>
          <p:spPr>
            <a:xfrm flipH="1">
              <a:off x="8921116" y="1504584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19"/>
            <p:cNvSpPr/>
            <p:nvPr/>
          </p:nvSpPr>
          <p:spPr>
            <a:xfrm flipH="1">
              <a:off x="9009446" y="1479879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19"/>
            <p:cNvSpPr/>
            <p:nvPr/>
          </p:nvSpPr>
          <p:spPr>
            <a:xfrm flipH="1">
              <a:off x="8928490" y="1440550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19"/>
            <p:cNvSpPr/>
            <p:nvPr/>
          </p:nvSpPr>
          <p:spPr>
            <a:xfrm flipH="1">
              <a:off x="8930727" y="1402666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19"/>
            <p:cNvSpPr/>
            <p:nvPr/>
          </p:nvSpPr>
          <p:spPr>
            <a:xfrm flipH="1">
              <a:off x="8864719" y="1532616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19"/>
            <p:cNvSpPr/>
            <p:nvPr/>
          </p:nvSpPr>
          <p:spPr>
            <a:xfrm flipH="1">
              <a:off x="8849782" y="1489082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19"/>
            <p:cNvSpPr/>
            <p:nvPr/>
          </p:nvSpPr>
          <p:spPr>
            <a:xfrm flipH="1">
              <a:off x="8880020" y="1588692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19"/>
            <p:cNvSpPr/>
            <p:nvPr/>
          </p:nvSpPr>
          <p:spPr>
            <a:xfrm flipH="1">
              <a:off x="8932418" y="1560064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19"/>
            <p:cNvSpPr/>
            <p:nvPr/>
          </p:nvSpPr>
          <p:spPr>
            <a:xfrm flipH="1">
              <a:off x="156631" y="2201034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19"/>
            <p:cNvSpPr/>
            <p:nvPr/>
          </p:nvSpPr>
          <p:spPr>
            <a:xfrm flipH="1">
              <a:off x="585" y="1669145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19"/>
            <p:cNvSpPr/>
            <p:nvPr/>
          </p:nvSpPr>
          <p:spPr>
            <a:xfrm flipH="1">
              <a:off x="35214" y="1340652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19"/>
            <p:cNvSpPr/>
            <p:nvPr/>
          </p:nvSpPr>
          <p:spPr>
            <a:xfrm flipH="1">
              <a:off x="315438" y="1584063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19"/>
            <p:cNvSpPr/>
            <p:nvPr/>
          </p:nvSpPr>
          <p:spPr>
            <a:xfrm flipH="1">
              <a:off x="245947" y="1551515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19"/>
            <p:cNvSpPr/>
            <p:nvPr/>
          </p:nvSpPr>
          <p:spPr>
            <a:xfrm flipH="1">
              <a:off x="260919" y="1636498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189944" y="3436451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-85392" y="3067178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-337403" y="2738686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-152074" y="2982096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-86542" y="2949548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-101197" y="3034531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8865229" y="3599067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8985534" y="3733412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9031020" y="3776742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9113663" y="3067178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8861652" y="2738686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9046981" y="2982096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9112513" y="2949548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9097857" y="3034531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19"/>
            <p:cNvSpPr/>
            <p:nvPr/>
          </p:nvSpPr>
          <p:spPr>
            <a:xfrm flipH="1">
              <a:off x="7515875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19"/>
            <p:cNvSpPr/>
            <p:nvPr/>
          </p:nvSpPr>
          <p:spPr>
            <a:xfrm flipH="1">
              <a:off x="7621085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19"/>
            <p:cNvSpPr/>
            <p:nvPr/>
          </p:nvSpPr>
          <p:spPr>
            <a:xfrm flipH="1">
              <a:off x="7668026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19"/>
            <p:cNvSpPr/>
            <p:nvPr/>
          </p:nvSpPr>
          <p:spPr>
            <a:xfrm flipH="1">
              <a:off x="9009575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19"/>
            <p:cNvSpPr/>
            <p:nvPr/>
          </p:nvSpPr>
          <p:spPr>
            <a:xfrm flipH="1">
              <a:off x="9070479" y="4834484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19"/>
            <p:cNvSpPr/>
            <p:nvPr/>
          </p:nvSpPr>
          <p:spPr>
            <a:xfrm flipH="1">
              <a:off x="8084034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19"/>
            <p:cNvSpPr/>
            <p:nvPr/>
          </p:nvSpPr>
          <p:spPr>
            <a:xfrm flipH="1">
              <a:off x="8021476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19"/>
            <p:cNvSpPr/>
            <p:nvPr/>
          </p:nvSpPr>
          <p:spPr>
            <a:xfrm flipH="1">
              <a:off x="7979026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19"/>
            <p:cNvSpPr/>
            <p:nvPr/>
          </p:nvSpPr>
          <p:spPr>
            <a:xfrm flipH="1">
              <a:off x="8878443" y="42376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19"/>
            <p:cNvSpPr/>
            <p:nvPr/>
          </p:nvSpPr>
          <p:spPr>
            <a:xfrm flipH="1">
              <a:off x="8997079" y="41963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19"/>
            <p:cNvSpPr/>
            <p:nvPr/>
          </p:nvSpPr>
          <p:spPr>
            <a:xfrm flipH="1">
              <a:off x="8921116" y="43006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19"/>
            <p:cNvSpPr/>
            <p:nvPr/>
          </p:nvSpPr>
          <p:spPr>
            <a:xfrm flipH="1">
              <a:off x="9009446" y="42759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19"/>
            <p:cNvSpPr/>
            <p:nvPr/>
          </p:nvSpPr>
          <p:spPr>
            <a:xfrm flipH="1">
              <a:off x="8928490" y="42366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19"/>
            <p:cNvSpPr/>
            <p:nvPr/>
          </p:nvSpPr>
          <p:spPr>
            <a:xfrm flipH="1">
              <a:off x="8930727" y="41987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19"/>
            <p:cNvSpPr/>
            <p:nvPr/>
          </p:nvSpPr>
          <p:spPr>
            <a:xfrm flipH="1">
              <a:off x="8864719" y="43286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19"/>
            <p:cNvSpPr/>
            <p:nvPr/>
          </p:nvSpPr>
          <p:spPr>
            <a:xfrm flipH="1">
              <a:off x="8849782" y="42851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19"/>
            <p:cNvSpPr/>
            <p:nvPr/>
          </p:nvSpPr>
          <p:spPr>
            <a:xfrm flipH="1">
              <a:off x="8880020" y="43847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19"/>
            <p:cNvSpPr/>
            <p:nvPr/>
          </p:nvSpPr>
          <p:spPr>
            <a:xfrm flipH="1">
              <a:off x="8932418" y="43561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19"/>
            <p:cNvSpPr/>
            <p:nvPr/>
          </p:nvSpPr>
          <p:spPr>
            <a:xfrm flipH="1">
              <a:off x="8740260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19"/>
            <p:cNvSpPr/>
            <p:nvPr/>
          </p:nvSpPr>
          <p:spPr>
            <a:xfrm flipH="1">
              <a:off x="8434435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19"/>
            <p:cNvSpPr/>
            <p:nvPr/>
          </p:nvSpPr>
          <p:spPr>
            <a:xfrm flipH="1">
              <a:off x="8655077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19"/>
            <p:cNvSpPr/>
            <p:nvPr/>
          </p:nvSpPr>
          <p:spPr>
            <a:xfrm flipH="1">
              <a:off x="8590094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19"/>
            <p:cNvSpPr/>
            <p:nvPr/>
          </p:nvSpPr>
          <p:spPr>
            <a:xfrm flipH="1">
              <a:off x="8625339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19"/>
            <p:cNvSpPr/>
            <p:nvPr/>
          </p:nvSpPr>
          <p:spPr>
            <a:xfrm flipH="1">
              <a:off x="8838031" y="4620944"/>
              <a:ext cx="54331" cy="53904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19"/>
            <p:cNvSpPr/>
            <p:nvPr/>
          </p:nvSpPr>
          <p:spPr>
            <a:xfrm flipH="1">
              <a:off x="5676064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19"/>
            <p:cNvSpPr/>
            <p:nvPr/>
          </p:nvSpPr>
          <p:spPr>
            <a:xfrm flipH="1">
              <a:off x="5781274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19"/>
            <p:cNvSpPr/>
            <p:nvPr/>
          </p:nvSpPr>
          <p:spPr>
            <a:xfrm flipH="1">
              <a:off x="5828216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19"/>
            <p:cNvSpPr/>
            <p:nvPr/>
          </p:nvSpPr>
          <p:spPr>
            <a:xfrm flipH="1">
              <a:off x="7169764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19"/>
            <p:cNvSpPr/>
            <p:nvPr/>
          </p:nvSpPr>
          <p:spPr>
            <a:xfrm flipH="1">
              <a:off x="6244223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19"/>
            <p:cNvSpPr/>
            <p:nvPr/>
          </p:nvSpPr>
          <p:spPr>
            <a:xfrm flipH="1">
              <a:off x="6312379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19"/>
            <p:cNvSpPr/>
            <p:nvPr/>
          </p:nvSpPr>
          <p:spPr>
            <a:xfrm flipH="1">
              <a:off x="6181665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19"/>
            <p:cNvSpPr/>
            <p:nvPr/>
          </p:nvSpPr>
          <p:spPr>
            <a:xfrm flipH="1">
              <a:off x="6139215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19"/>
            <p:cNvSpPr/>
            <p:nvPr/>
          </p:nvSpPr>
          <p:spPr>
            <a:xfrm flipH="1">
              <a:off x="6900449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19"/>
            <p:cNvSpPr/>
            <p:nvPr/>
          </p:nvSpPr>
          <p:spPr>
            <a:xfrm flipH="1">
              <a:off x="6594624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19"/>
            <p:cNvSpPr/>
            <p:nvPr/>
          </p:nvSpPr>
          <p:spPr>
            <a:xfrm flipH="1">
              <a:off x="6815266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19"/>
            <p:cNvSpPr/>
            <p:nvPr/>
          </p:nvSpPr>
          <p:spPr>
            <a:xfrm flipH="1">
              <a:off x="6750283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19"/>
            <p:cNvSpPr/>
            <p:nvPr/>
          </p:nvSpPr>
          <p:spPr>
            <a:xfrm flipH="1">
              <a:off x="6785528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19"/>
            <p:cNvSpPr/>
            <p:nvPr/>
          </p:nvSpPr>
          <p:spPr>
            <a:xfrm flipH="1">
              <a:off x="3836253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19"/>
            <p:cNvSpPr/>
            <p:nvPr/>
          </p:nvSpPr>
          <p:spPr>
            <a:xfrm flipH="1">
              <a:off x="3941463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19"/>
            <p:cNvSpPr/>
            <p:nvPr/>
          </p:nvSpPr>
          <p:spPr>
            <a:xfrm flipH="1">
              <a:off x="3988405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19"/>
            <p:cNvSpPr/>
            <p:nvPr/>
          </p:nvSpPr>
          <p:spPr>
            <a:xfrm flipH="1">
              <a:off x="5329953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19"/>
            <p:cNvSpPr/>
            <p:nvPr/>
          </p:nvSpPr>
          <p:spPr>
            <a:xfrm flipH="1">
              <a:off x="4404412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19"/>
            <p:cNvSpPr/>
            <p:nvPr/>
          </p:nvSpPr>
          <p:spPr>
            <a:xfrm flipH="1">
              <a:off x="4341854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19"/>
            <p:cNvSpPr/>
            <p:nvPr/>
          </p:nvSpPr>
          <p:spPr>
            <a:xfrm flipH="1">
              <a:off x="4299404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19"/>
            <p:cNvSpPr/>
            <p:nvPr/>
          </p:nvSpPr>
          <p:spPr>
            <a:xfrm flipH="1">
              <a:off x="5060638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19"/>
            <p:cNvSpPr/>
            <p:nvPr/>
          </p:nvSpPr>
          <p:spPr>
            <a:xfrm flipH="1">
              <a:off x="4754813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19"/>
            <p:cNvSpPr/>
            <p:nvPr/>
          </p:nvSpPr>
          <p:spPr>
            <a:xfrm flipH="1">
              <a:off x="4975455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19"/>
            <p:cNvSpPr/>
            <p:nvPr/>
          </p:nvSpPr>
          <p:spPr>
            <a:xfrm flipH="1">
              <a:off x="4910472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19"/>
            <p:cNvSpPr/>
            <p:nvPr/>
          </p:nvSpPr>
          <p:spPr>
            <a:xfrm flipH="1">
              <a:off x="4945717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19"/>
            <p:cNvSpPr/>
            <p:nvPr/>
          </p:nvSpPr>
          <p:spPr>
            <a:xfrm flipH="1">
              <a:off x="1996442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19"/>
            <p:cNvSpPr/>
            <p:nvPr/>
          </p:nvSpPr>
          <p:spPr>
            <a:xfrm flipH="1">
              <a:off x="2101652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19"/>
            <p:cNvSpPr/>
            <p:nvPr/>
          </p:nvSpPr>
          <p:spPr>
            <a:xfrm flipH="1">
              <a:off x="2148594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19"/>
            <p:cNvSpPr/>
            <p:nvPr/>
          </p:nvSpPr>
          <p:spPr>
            <a:xfrm flipH="1">
              <a:off x="3490142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19"/>
            <p:cNvSpPr/>
            <p:nvPr/>
          </p:nvSpPr>
          <p:spPr>
            <a:xfrm flipH="1">
              <a:off x="2564601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19"/>
            <p:cNvSpPr/>
            <p:nvPr/>
          </p:nvSpPr>
          <p:spPr>
            <a:xfrm flipH="1">
              <a:off x="2632757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19"/>
            <p:cNvSpPr/>
            <p:nvPr/>
          </p:nvSpPr>
          <p:spPr>
            <a:xfrm flipH="1">
              <a:off x="2502043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19"/>
            <p:cNvSpPr/>
            <p:nvPr/>
          </p:nvSpPr>
          <p:spPr>
            <a:xfrm flipH="1">
              <a:off x="2459593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19"/>
            <p:cNvSpPr/>
            <p:nvPr/>
          </p:nvSpPr>
          <p:spPr>
            <a:xfrm flipH="1">
              <a:off x="3220827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19"/>
            <p:cNvSpPr/>
            <p:nvPr/>
          </p:nvSpPr>
          <p:spPr>
            <a:xfrm flipH="1">
              <a:off x="2915002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19"/>
            <p:cNvSpPr/>
            <p:nvPr/>
          </p:nvSpPr>
          <p:spPr>
            <a:xfrm flipH="1">
              <a:off x="3135644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19"/>
            <p:cNvSpPr/>
            <p:nvPr/>
          </p:nvSpPr>
          <p:spPr>
            <a:xfrm flipH="1">
              <a:off x="3070661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19"/>
            <p:cNvSpPr/>
            <p:nvPr/>
          </p:nvSpPr>
          <p:spPr>
            <a:xfrm flipH="1">
              <a:off x="3105907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19"/>
            <p:cNvSpPr/>
            <p:nvPr/>
          </p:nvSpPr>
          <p:spPr>
            <a:xfrm flipH="1">
              <a:off x="156631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19"/>
            <p:cNvSpPr/>
            <p:nvPr/>
          </p:nvSpPr>
          <p:spPr>
            <a:xfrm flipH="1">
              <a:off x="261841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19"/>
            <p:cNvSpPr/>
            <p:nvPr/>
          </p:nvSpPr>
          <p:spPr>
            <a:xfrm flipH="1">
              <a:off x="308783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19"/>
            <p:cNvSpPr/>
            <p:nvPr/>
          </p:nvSpPr>
          <p:spPr>
            <a:xfrm flipH="1">
              <a:off x="1650331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19"/>
            <p:cNvSpPr/>
            <p:nvPr/>
          </p:nvSpPr>
          <p:spPr>
            <a:xfrm flipH="1">
              <a:off x="724790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19"/>
            <p:cNvSpPr/>
            <p:nvPr/>
          </p:nvSpPr>
          <p:spPr>
            <a:xfrm flipH="1">
              <a:off x="792946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19"/>
            <p:cNvSpPr/>
            <p:nvPr/>
          </p:nvSpPr>
          <p:spPr>
            <a:xfrm flipH="1">
              <a:off x="662232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19"/>
            <p:cNvSpPr/>
            <p:nvPr/>
          </p:nvSpPr>
          <p:spPr>
            <a:xfrm flipH="1">
              <a:off x="619782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19"/>
            <p:cNvSpPr/>
            <p:nvPr/>
          </p:nvSpPr>
          <p:spPr>
            <a:xfrm flipH="1">
              <a:off x="1381016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19"/>
            <p:cNvSpPr/>
            <p:nvPr/>
          </p:nvSpPr>
          <p:spPr>
            <a:xfrm flipH="1">
              <a:off x="1075191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19"/>
            <p:cNvSpPr/>
            <p:nvPr/>
          </p:nvSpPr>
          <p:spPr>
            <a:xfrm flipH="1">
              <a:off x="1295833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19"/>
            <p:cNvSpPr/>
            <p:nvPr/>
          </p:nvSpPr>
          <p:spPr>
            <a:xfrm flipH="1">
              <a:off x="1230850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19"/>
            <p:cNvSpPr/>
            <p:nvPr/>
          </p:nvSpPr>
          <p:spPr>
            <a:xfrm flipH="1">
              <a:off x="1266096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19"/>
            <p:cNvSpPr/>
            <p:nvPr/>
          </p:nvSpPr>
          <p:spPr>
            <a:xfrm flipH="1">
              <a:off x="585" y="44652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19"/>
            <p:cNvSpPr/>
            <p:nvPr/>
          </p:nvSpPr>
          <p:spPr>
            <a:xfrm flipH="1">
              <a:off x="35214" y="4136719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19"/>
            <p:cNvSpPr/>
            <p:nvPr/>
          </p:nvSpPr>
          <p:spPr>
            <a:xfrm flipH="1">
              <a:off x="315438" y="43801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19"/>
            <p:cNvSpPr/>
            <p:nvPr/>
          </p:nvSpPr>
          <p:spPr>
            <a:xfrm flipH="1">
              <a:off x="245947" y="43475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19"/>
            <p:cNvSpPr/>
            <p:nvPr/>
          </p:nvSpPr>
          <p:spPr>
            <a:xfrm flipH="1">
              <a:off x="260919" y="44325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1" name="Google Shape;3131;p19"/>
          <p:cNvSpPr/>
          <p:nvPr/>
        </p:nvSpPr>
        <p:spPr>
          <a:xfrm>
            <a:off x="131250" y="179400"/>
            <a:ext cx="8881500" cy="6499200"/>
          </a:xfrm>
          <a:prstGeom prst="plaque">
            <a:avLst>
              <a:gd name="adj" fmla="val 7213"/>
            </a:avLst>
          </a:prstGeom>
          <a:solidFill>
            <a:srgbClr val="FFF5E9">
              <a:alpha val="90000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132" name="Google Shape;3132;p19"/>
          <p:cNvSpPr txBox="1">
            <a:spLocks noGrp="1"/>
          </p:cNvSpPr>
          <p:nvPr>
            <p:ph type="title"/>
          </p:nvPr>
        </p:nvSpPr>
        <p:spPr>
          <a:xfrm>
            <a:off x="713250" y="593367"/>
            <a:ext cx="46359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33" name="Google Shape;3133;p19"/>
          <p:cNvSpPr txBox="1">
            <a:spLocks noGrp="1"/>
          </p:cNvSpPr>
          <p:nvPr>
            <p:ph type="body" idx="1"/>
          </p:nvPr>
        </p:nvSpPr>
        <p:spPr>
          <a:xfrm>
            <a:off x="713250" y="1676767"/>
            <a:ext cx="7717500" cy="328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"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5" name="Google Shape;3135;p20"/>
          <p:cNvGrpSpPr/>
          <p:nvPr/>
        </p:nvGrpSpPr>
        <p:grpSpPr>
          <a:xfrm flipH="1">
            <a:off x="-337403" y="-299402"/>
            <a:ext cx="9725807" cy="7449460"/>
            <a:chOff x="-337403" y="-224552"/>
            <a:chExt cx="9725807" cy="5587095"/>
          </a:xfrm>
        </p:grpSpPr>
        <p:sp>
          <p:nvSpPr>
            <p:cNvPr id="3136" name="Google Shape;3136;p20"/>
            <p:cNvSpPr/>
            <p:nvPr/>
          </p:nvSpPr>
          <p:spPr>
            <a:xfrm>
              <a:off x="777430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20"/>
            <p:cNvSpPr/>
            <p:nvPr/>
          </p:nvSpPr>
          <p:spPr>
            <a:xfrm>
              <a:off x="691399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20"/>
            <p:cNvSpPr/>
            <p:nvPr/>
          </p:nvSpPr>
          <p:spPr>
            <a:xfrm>
              <a:off x="819527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20"/>
            <p:cNvSpPr/>
            <p:nvPr/>
          </p:nvSpPr>
          <p:spPr>
            <a:xfrm>
              <a:off x="691414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20"/>
            <p:cNvSpPr/>
            <p:nvPr/>
          </p:nvSpPr>
          <p:spPr>
            <a:xfrm>
              <a:off x="631468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20"/>
            <p:cNvSpPr/>
            <p:nvPr/>
          </p:nvSpPr>
          <p:spPr>
            <a:xfrm>
              <a:off x="189944" y="640384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20"/>
            <p:cNvSpPr/>
            <p:nvPr/>
          </p:nvSpPr>
          <p:spPr>
            <a:xfrm>
              <a:off x="375679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20"/>
            <p:cNvSpPr/>
            <p:nvPr/>
          </p:nvSpPr>
          <p:spPr>
            <a:xfrm>
              <a:off x="337044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20"/>
            <p:cNvSpPr/>
            <p:nvPr/>
          </p:nvSpPr>
          <p:spPr>
            <a:xfrm>
              <a:off x="367550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20"/>
            <p:cNvSpPr/>
            <p:nvPr/>
          </p:nvSpPr>
          <p:spPr>
            <a:xfrm>
              <a:off x="337182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20"/>
            <p:cNvSpPr/>
            <p:nvPr/>
          </p:nvSpPr>
          <p:spPr>
            <a:xfrm>
              <a:off x="432556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20"/>
            <p:cNvSpPr/>
            <p:nvPr/>
          </p:nvSpPr>
          <p:spPr>
            <a:xfrm>
              <a:off x="415104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20"/>
            <p:cNvSpPr/>
            <p:nvPr/>
          </p:nvSpPr>
          <p:spPr>
            <a:xfrm>
              <a:off x="491488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20"/>
            <p:cNvSpPr/>
            <p:nvPr/>
          </p:nvSpPr>
          <p:spPr>
            <a:xfrm>
              <a:off x="485767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20"/>
            <p:cNvSpPr/>
            <p:nvPr/>
          </p:nvSpPr>
          <p:spPr>
            <a:xfrm>
              <a:off x="441497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20"/>
            <p:cNvSpPr/>
            <p:nvPr/>
          </p:nvSpPr>
          <p:spPr>
            <a:xfrm>
              <a:off x="417744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20"/>
            <p:cNvSpPr/>
            <p:nvPr/>
          </p:nvSpPr>
          <p:spPr>
            <a:xfrm>
              <a:off x="-85392" y="2711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20"/>
            <p:cNvSpPr/>
            <p:nvPr/>
          </p:nvSpPr>
          <p:spPr>
            <a:xfrm>
              <a:off x="-337403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20"/>
            <p:cNvSpPr/>
            <p:nvPr/>
          </p:nvSpPr>
          <p:spPr>
            <a:xfrm>
              <a:off x="-152074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20"/>
            <p:cNvSpPr/>
            <p:nvPr/>
          </p:nvSpPr>
          <p:spPr>
            <a:xfrm>
              <a:off x="-86542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20"/>
            <p:cNvSpPr/>
            <p:nvPr/>
          </p:nvSpPr>
          <p:spPr>
            <a:xfrm>
              <a:off x="-101197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20"/>
            <p:cNvSpPr/>
            <p:nvPr/>
          </p:nvSpPr>
          <p:spPr>
            <a:xfrm>
              <a:off x="496627" y="426844"/>
              <a:ext cx="54331" cy="53904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20"/>
            <p:cNvSpPr/>
            <p:nvPr/>
          </p:nvSpPr>
          <p:spPr>
            <a:xfrm>
              <a:off x="2617241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20"/>
            <p:cNvSpPr/>
            <p:nvPr/>
          </p:nvSpPr>
          <p:spPr>
            <a:xfrm>
              <a:off x="2531210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20"/>
            <p:cNvSpPr/>
            <p:nvPr/>
          </p:nvSpPr>
          <p:spPr>
            <a:xfrm>
              <a:off x="2659338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20"/>
            <p:cNvSpPr/>
            <p:nvPr/>
          </p:nvSpPr>
          <p:spPr>
            <a:xfrm>
              <a:off x="2531225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20"/>
            <p:cNvSpPr/>
            <p:nvPr/>
          </p:nvSpPr>
          <p:spPr>
            <a:xfrm>
              <a:off x="2471279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20"/>
            <p:cNvSpPr/>
            <p:nvPr/>
          </p:nvSpPr>
          <p:spPr>
            <a:xfrm>
              <a:off x="2215490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20"/>
            <p:cNvSpPr/>
            <p:nvPr/>
          </p:nvSpPr>
          <p:spPr>
            <a:xfrm>
              <a:off x="2176855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5" name="Google Shape;3165;p20"/>
            <p:cNvSpPr/>
            <p:nvPr/>
          </p:nvSpPr>
          <p:spPr>
            <a:xfrm>
              <a:off x="2207361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6" name="Google Shape;3166;p20"/>
            <p:cNvSpPr/>
            <p:nvPr/>
          </p:nvSpPr>
          <p:spPr>
            <a:xfrm>
              <a:off x="2176993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20"/>
            <p:cNvSpPr/>
            <p:nvPr/>
          </p:nvSpPr>
          <p:spPr>
            <a:xfrm>
              <a:off x="2272367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20"/>
            <p:cNvSpPr/>
            <p:nvPr/>
          </p:nvSpPr>
          <p:spPr>
            <a:xfrm>
              <a:off x="2254915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20"/>
            <p:cNvSpPr/>
            <p:nvPr/>
          </p:nvSpPr>
          <p:spPr>
            <a:xfrm>
              <a:off x="2331299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20"/>
            <p:cNvSpPr/>
            <p:nvPr/>
          </p:nvSpPr>
          <p:spPr>
            <a:xfrm>
              <a:off x="2325578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20"/>
            <p:cNvSpPr/>
            <p:nvPr/>
          </p:nvSpPr>
          <p:spPr>
            <a:xfrm>
              <a:off x="2281308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20"/>
            <p:cNvSpPr/>
            <p:nvPr/>
          </p:nvSpPr>
          <p:spPr>
            <a:xfrm>
              <a:off x="2257555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20"/>
            <p:cNvSpPr/>
            <p:nvPr/>
          </p:nvSpPr>
          <p:spPr>
            <a:xfrm>
              <a:off x="1502408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20"/>
            <p:cNvSpPr/>
            <p:nvPr/>
          </p:nvSpPr>
          <p:spPr>
            <a:xfrm>
              <a:off x="1687737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20"/>
            <p:cNvSpPr/>
            <p:nvPr/>
          </p:nvSpPr>
          <p:spPr>
            <a:xfrm>
              <a:off x="1753269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20"/>
            <p:cNvSpPr/>
            <p:nvPr/>
          </p:nvSpPr>
          <p:spPr>
            <a:xfrm>
              <a:off x="1738614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20"/>
            <p:cNvSpPr/>
            <p:nvPr/>
          </p:nvSpPr>
          <p:spPr>
            <a:xfrm>
              <a:off x="4457052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20"/>
            <p:cNvSpPr/>
            <p:nvPr/>
          </p:nvSpPr>
          <p:spPr>
            <a:xfrm>
              <a:off x="4371021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20"/>
            <p:cNvSpPr/>
            <p:nvPr/>
          </p:nvSpPr>
          <p:spPr>
            <a:xfrm>
              <a:off x="4499149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20"/>
            <p:cNvSpPr/>
            <p:nvPr/>
          </p:nvSpPr>
          <p:spPr>
            <a:xfrm>
              <a:off x="4371036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20"/>
            <p:cNvSpPr/>
            <p:nvPr/>
          </p:nvSpPr>
          <p:spPr>
            <a:xfrm>
              <a:off x="4311090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20"/>
            <p:cNvSpPr/>
            <p:nvPr/>
          </p:nvSpPr>
          <p:spPr>
            <a:xfrm>
              <a:off x="4055301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20"/>
            <p:cNvSpPr/>
            <p:nvPr/>
          </p:nvSpPr>
          <p:spPr>
            <a:xfrm>
              <a:off x="4016666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20"/>
            <p:cNvSpPr/>
            <p:nvPr/>
          </p:nvSpPr>
          <p:spPr>
            <a:xfrm>
              <a:off x="4047172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20"/>
            <p:cNvSpPr/>
            <p:nvPr/>
          </p:nvSpPr>
          <p:spPr>
            <a:xfrm>
              <a:off x="4016804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20"/>
            <p:cNvSpPr/>
            <p:nvPr/>
          </p:nvSpPr>
          <p:spPr>
            <a:xfrm>
              <a:off x="4112178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20"/>
            <p:cNvSpPr/>
            <p:nvPr/>
          </p:nvSpPr>
          <p:spPr>
            <a:xfrm>
              <a:off x="4094726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20"/>
            <p:cNvSpPr/>
            <p:nvPr/>
          </p:nvSpPr>
          <p:spPr>
            <a:xfrm>
              <a:off x="4171110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20"/>
            <p:cNvSpPr/>
            <p:nvPr/>
          </p:nvSpPr>
          <p:spPr>
            <a:xfrm>
              <a:off x="4165389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20"/>
            <p:cNvSpPr/>
            <p:nvPr/>
          </p:nvSpPr>
          <p:spPr>
            <a:xfrm>
              <a:off x="4121119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20"/>
            <p:cNvSpPr/>
            <p:nvPr/>
          </p:nvSpPr>
          <p:spPr>
            <a:xfrm>
              <a:off x="4097366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20"/>
            <p:cNvSpPr/>
            <p:nvPr/>
          </p:nvSpPr>
          <p:spPr>
            <a:xfrm>
              <a:off x="3342219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20"/>
            <p:cNvSpPr/>
            <p:nvPr/>
          </p:nvSpPr>
          <p:spPr>
            <a:xfrm>
              <a:off x="3527548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20"/>
            <p:cNvSpPr/>
            <p:nvPr/>
          </p:nvSpPr>
          <p:spPr>
            <a:xfrm>
              <a:off x="3593080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20"/>
            <p:cNvSpPr/>
            <p:nvPr/>
          </p:nvSpPr>
          <p:spPr>
            <a:xfrm>
              <a:off x="3578425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20"/>
            <p:cNvSpPr/>
            <p:nvPr/>
          </p:nvSpPr>
          <p:spPr>
            <a:xfrm>
              <a:off x="6296863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20"/>
            <p:cNvSpPr/>
            <p:nvPr/>
          </p:nvSpPr>
          <p:spPr>
            <a:xfrm>
              <a:off x="6210832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20"/>
            <p:cNvSpPr/>
            <p:nvPr/>
          </p:nvSpPr>
          <p:spPr>
            <a:xfrm>
              <a:off x="6338960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20"/>
            <p:cNvSpPr/>
            <p:nvPr/>
          </p:nvSpPr>
          <p:spPr>
            <a:xfrm>
              <a:off x="6210847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20"/>
            <p:cNvSpPr/>
            <p:nvPr/>
          </p:nvSpPr>
          <p:spPr>
            <a:xfrm>
              <a:off x="6150900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20"/>
            <p:cNvSpPr/>
            <p:nvPr/>
          </p:nvSpPr>
          <p:spPr>
            <a:xfrm>
              <a:off x="5895112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20"/>
            <p:cNvSpPr/>
            <p:nvPr/>
          </p:nvSpPr>
          <p:spPr>
            <a:xfrm>
              <a:off x="5856477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20"/>
            <p:cNvSpPr/>
            <p:nvPr/>
          </p:nvSpPr>
          <p:spPr>
            <a:xfrm>
              <a:off x="5886983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20"/>
            <p:cNvSpPr/>
            <p:nvPr/>
          </p:nvSpPr>
          <p:spPr>
            <a:xfrm>
              <a:off x="5856615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20"/>
            <p:cNvSpPr/>
            <p:nvPr/>
          </p:nvSpPr>
          <p:spPr>
            <a:xfrm>
              <a:off x="5951989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20"/>
            <p:cNvSpPr/>
            <p:nvPr/>
          </p:nvSpPr>
          <p:spPr>
            <a:xfrm>
              <a:off x="5934537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20"/>
            <p:cNvSpPr/>
            <p:nvPr/>
          </p:nvSpPr>
          <p:spPr>
            <a:xfrm>
              <a:off x="6010921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20"/>
            <p:cNvSpPr/>
            <p:nvPr/>
          </p:nvSpPr>
          <p:spPr>
            <a:xfrm>
              <a:off x="6005200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20"/>
            <p:cNvSpPr/>
            <p:nvPr/>
          </p:nvSpPr>
          <p:spPr>
            <a:xfrm>
              <a:off x="5960930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20"/>
            <p:cNvSpPr/>
            <p:nvPr/>
          </p:nvSpPr>
          <p:spPr>
            <a:xfrm>
              <a:off x="5937177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20"/>
            <p:cNvSpPr/>
            <p:nvPr/>
          </p:nvSpPr>
          <p:spPr>
            <a:xfrm>
              <a:off x="5182030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20"/>
            <p:cNvSpPr/>
            <p:nvPr/>
          </p:nvSpPr>
          <p:spPr>
            <a:xfrm>
              <a:off x="5367359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20"/>
            <p:cNvSpPr/>
            <p:nvPr/>
          </p:nvSpPr>
          <p:spPr>
            <a:xfrm>
              <a:off x="5432891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20"/>
            <p:cNvSpPr/>
            <p:nvPr/>
          </p:nvSpPr>
          <p:spPr>
            <a:xfrm>
              <a:off x="5418235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20"/>
            <p:cNvSpPr/>
            <p:nvPr/>
          </p:nvSpPr>
          <p:spPr>
            <a:xfrm>
              <a:off x="8136674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20"/>
            <p:cNvSpPr/>
            <p:nvPr/>
          </p:nvSpPr>
          <p:spPr>
            <a:xfrm>
              <a:off x="8050643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20"/>
            <p:cNvSpPr/>
            <p:nvPr/>
          </p:nvSpPr>
          <p:spPr>
            <a:xfrm>
              <a:off x="8178771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20"/>
            <p:cNvSpPr/>
            <p:nvPr/>
          </p:nvSpPr>
          <p:spPr>
            <a:xfrm>
              <a:off x="8050658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20"/>
            <p:cNvSpPr/>
            <p:nvPr/>
          </p:nvSpPr>
          <p:spPr>
            <a:xfrm>
              <a:off x="7990711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20"/>
            <p:cNvSpPr/>
            <p:nvPr/>
          </p:nvSpPr>
          <p:spPr>
            <a:xfrm>
              <a:off x="8865229" y="8030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20"/>
            <p:cNvSpPr/>
            <p:nvPr/>
          </p:nvSpPr>
          <p:spPr>
            <a:xfrm>
              <a:off x="8985534" y="9373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20"/>
            <p:cNvSpPr/>
            <p:nvPr/>
          </p:nvSpPr>
          <p:spPr>
            <a:xfrm>
              <a:off x="9031020" y="9806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20"/>
            <p:cNvSpPr/>
            <p:nvPr/>
          </p:nvSpPr>
          <p:spPr>
            <a:xfrm>
              <a:off x="7734923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20"/>
            <p:cNvSpPr/>
            <p:nvPr/>
          </p:nvSpPr>
          <p:spPr>
            <a:xfrm>
              <a:off x="7696288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20"/>
            <p:cNvSpPr/>
            <p:nvPr/>
          </p:nvSpPr>
          <p:spPr>
            <a:xfrm>
              <a:off x="7726794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20"/>
            <p:cNvSpPr/>
            <p:nvPr/>
          </p:nvSpPr>
          <p:spPr>
            <a:xfrm>
              <a:off x="7696426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20"/>
            <p:cNvSpPr/>
            <p:nvPr/>
          </p:nvSpPr>
          <p:spPr>
            <a:xfrm>
              <a:off x="7791800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20"/>
            <p:cNvSpPr/>
            <p:nvPr/>
          </p:nvSpPr>
          <p:spPr>
            <a:xfrm>
              <a:off x="7774348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20"/>
            <p:cNvSpPr/>
            <p:nvPr/>
          </p:nvSpPr>
          <p:spPr>
            <a:xfrm>
              <a:off x="7850732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20"/>
            <p:cNvSpPr/>
            <p:nvPr/>
          </p:nvSpPr>
          <p:spPr>
            <a:xfrm>
              <a:off x="7845011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20"/>
            <p:cNvSpPr/>
            <p:nvPr/>
          </p:nvSpPr>
          <p:spPr>
            <a:xfrm>
              <a:off x="7800741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20"/>
            <p:cNvSpPr/>
            <p:nvPr/>
          </p:nvSpPr>
          <p:spPr>
            <a:xfrm>
              <a:off x="7776988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20"/>
            <p:cNvSpPr/>
            <p:nvPr/>
          </p:nvSpPr>
          <p:spPr>
            <a:xfrm>
              <a:off x="7021841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20"/>
            <p:cNvSpPr/>
            <p:nvPr/>
          </p:nvSpPr>
          <p:spPr>
            <a:xfrm>
              <a:off x="7207170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20"/>
            <p:cNvSpPr/>
            <p:nvPr/>
          </p:nvSpPr>
          <p:spPr>
            <a:xfrm>
              <a:off x="7272702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20"/>
            <p:cNvSpPr/>
            <p:nvPr/>
          </p:nvSpPr>
          <p:spPr>
            <a:xfrm>
              <a:off x="7258046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20"/>
            <p:cNvSpPr/>
            <p:nvPr/>
          </p:nvSpPr>
          <p:spPr>
            <a:xfrm>
              <a:off x="9113663" y="2711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20"/>
            <p:cNvSpPr/>
            <p:nvPr/>
          </p:nvSpPr>
          <p:spPr>
            <a:xfrm>
              <a:off x="8861652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20"/>
            <p:cNvSpPr/>
            <p:nvPr/>
          </p:nvSpPr>
          <p:spPr>
            <a:xfrm>
              <a:off x="9046981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20"/>
            <p:cNvSpPr/>
            <p:nvPr/>
          </p:nvSpPr>
          <p:spPr>
            <a:xfrm>
              <a:off x="9112513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20"/>
            <p:cNvSpPr/>
            <p:nvPr/>
          </p:nvSpPr>
          <p:spPr>
            <a:xfrm>
              <a:off x="9097857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20"/>
            <p:cNvSpPr/>
            <p:nvPr/>
          </p:nvSpPr>
          <p:spPr>
            <a:xfrm flipH="1">
              <a:off x="9009575" y="2070272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20"/>
            <p:cNvSpPr/>
            <p:nvPr/>
          </p:nvSpPr>
          <p:spPr>
            <a:xfrm flipH="1">
              <a:off x="9070479" y="2038417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20"/>
            <p:cNvSpPr/>
            <p:nvPr/>
          </p:nvSpPr>
          <p:spPr>
            <a:xfrm flipH="1">
              <a:off x="8878443" y="1441588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20"/>
            <p:cNvSpPr/>
            <p:nvPr/>
          </p:nvSpPr>
          <p:spPr>
            <a:xfrm flipH="1">
              <a:off x="8997079" y="1400331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20"/>
            <p:cNvSpPr/>
            <p:nvPr/>
          </p:nvSpPr>
          <p:spPr>
            <a:xfrm flipH="1">
              <a:off x="8921116" y="1504584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20"/>
            <p:cNvSpPr/>
            <p:nvPr/>
          </p:nvSpPr>
          <p:spPr>
            <a:xfrm flipH="1">
              <a:off x="9009446" y="1479879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20"/>
            <p:cNvSpPr/>
            <p:nvPr/>
          </p:nvSpPr>
          <p:spPr>
            <a:xfrm flipH="1">
              <a:off x="8928490" y="1440550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20"/>
            <p:cNvSpPr/>
            <p:nvPr/>
          </p:nvSpPr>
          <p:spPr>
            <a:xfrm flipH="1">
              <a:off x="8930727" y="1402666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20"/>
            <p:cNvSpPr/>
            <p:nvPr/>
          </p:nvSpPr>
          <p:spPr>
            <a:xfrm flipH="1">
              <a:off x="8864719" y="1532616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20"/>
            <p:cNvSpPr/>
            <p:nvPr/>
          </p:nvSpPr>
          <p:spPr>
            <a:xfrm flipH="1">
              <a:off x="8849782" y="1489082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20"/>
            <p:cNvSpPr/>
            <p:nvPr/>
          </p:nvSpPr>
          <p:spPr>
            <a:xfrm flipH="1">
              <a:off x="8880020" y="1588692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20"/>
            <p:cNvSpPr/>
            <p:nvPr/>
          </p:nvSpPr>
          <p:spPr>
            <a:xfrm flipH="1">
              <a:off x="8932418" y="1560064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20"/>
            <p:cNvSpPr/>
            <p:nvPr/>
          </p:nvSpPr>
          <p:spPr>
            <a:xfrm flipH="1">
              <a:off x="156631" y="2201034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20"/>
            <p:cNvSpPr/>
            <p:nvPr/>
          </p:nvSpPr>
          <p:spPr>
            <a:xfrm flipH="1">
              <a:off x="585" y="1669145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20"/>
            <p:cNvSpPr/>
            <p:nvPr/>
          </p:nvSpPr>
          <p:spPr>
            <a:xfrm flipH="1">
              <a:off x="35214" y="1340652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20"/>
            <p:cNvSpPr/>
            <p:nvPr/>
          </p:nvSpPr>
          <p:spPr>
            <a:xfrm flipH="1">
              <a:off x="315438" y="1584063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20"/>
            <p:cNvSpPr/>
            <p:nvPr/>
          </p:nvSpPr>
          <p:spPr>
            <a:xfrm flipH="1">
              <a:off x="245947" y="1551515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20"/>
            <p:cNvSpPr/>
            <p:nvPr/>
          </p:nvSpPr>
          <p:spPr>
            <a:xfrm flipH="1">
              <a:off x="260919" y="1636498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20"/>
            <p:cNvSpPr/>
            <p:nvPr/>
          </p:nvSpPr>
          <p:spPr>
            <a:xfrm>
              <a:off x="189944" y="3436451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20"/>
            <p:cNvSpPr/>
            <p:nvPr/>
          </p:nvSpPr>
          <p:spPr>
            <a:xfrm>
              <a:off x="-85392" y="3067178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20"/>
            <p:cNvSpPr/>
            <p:nvPr/>
          </p:nvSpPr>
          <p:spPr>
            <a:xfrm>
              <a:off x="-337403" y="2738686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20"/>
            <p:cNvSpPr/>
            <p:nvPr/>
          </p:nvSpPr>
          <p:spPr>
            <a:xfrm>
              <a:off x="-152074" y="2982096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20"/>
            <p:cNvSpPr/>
            <p:nvPr/>
          </p:nvSpPr>
          <p:spPr>
            <a:xfrm>
              <a:off x="-86542" y="2949548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20"/>
            <p:cNvSpPr/>
            <p:nvPr/>
          </p:nvSpPr>
          <p:spPr>
            <a:xfrm>
              <a:off x="-101197" y="3034531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20"/>
            <p:cNvSpPr/>
            <p:nvPr/>
          </p:nvSpPr>
          <p:spPr>
            <a:xfrm>
              <a:off x="8865229" y="3599067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20"/>
            <p:cNvSpPr/>
            <p:nvPr/>
          </p:nvSpPr>
          <p:spPr>
            <a:xfrm>
              <a:off x="8985534" y="3733412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20"/>
            <p:cNvSpPr/>
            <p:nvPr/>
          </p:nvSpPr>
          <p:spPr>
            <a:xfrm>
              <a:off x="9031020" y="3776742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20"/>
            <p:cNvSpPr/>
            <p:nvPr/>
          </p:nvSpPr>
          <p:spPr>
            <a:xfrm>
              <a:off x="9113663" y="3067178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20"/>
            <p:cNvSpPr/>
            <p:nvPr/>
          </p:nvSpPr>
          <p:spPr>
            <a:xfrm>
              <a:off x="8861652" y="2738686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20"/>
            <p:cNvSpPr/>
            <p:nvPr/>
          </p:nvSpPr>
          <p:spPr>
            <a:xfrm>
              <a:off x="9046981" y="2982096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20"/>
            <p:cNvSpPr/>
            <p:nvPr/>
          </p:nvSpPr>
          <p:spPr>
            <a:xfrm>
              <a:off x="9112513" y="2949548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20"/>
            <p:cNvSpPr/>
            <p:nvPr/>
          </p:nvSpPr>
          <p:spPr>
            <a:xfrm>
              <a:off x="9097857" y="3034531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20"/>
            <p:cNvSpPr/>
            <p:nvPr/>
          </p:nvSpPr>
          <p:spPr>
            <a:xfrm flipH="1">
              <a:off x="7515875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20"/>
            <p:cNvSpPr/>
            <p:nvPr/>
          </p:nvSpPr>
          <p:spPr>
            <a:xfrm flipH="1">
              <a:off x="7621085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20"/>
            <p:cNvSpPr/>
            <p:nvPr/>
          </p:nvSpPr>
          <p:spPr>
            <a:xfrm flipH="1">
              <a:off x="7668026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20"/>
            <p:cNvSpPr/>
            <p:nvPr/>
          </p:nvSpPr>
          <p:spPr>
            <a:xfrm flipH="1">
              <a:off x="9009575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20"/>
            <p:cNvSpPr/>
            <p:nvPr/>
          </p:nvSpPr>
          <p:spPr>
            <a:xfrm flipH="1">
              <a:off x="9070479" y="4834484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20"/>
            <p:cNvSpPr/>
            <p:nvPr/>
          </p:nvSpPr>
          <p:spPr>
            <a:xfrm flipH="1">
              <a:off x="8084034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20"/>
            <p:cNvSpPr/>
            <p:nvPr/>
          </p:nvSpPr>
          <p:spPr>
            <a:xfrm flipH="1">
              <a:off x="8021476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20"/>
            <p:cNvSpPr/>
            <p:nvPr/>
          </p:nvSpPr>
          <p:spPr>
            <a:xfrm flipH="1">
              <a:off x="7979026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20"/>
            <p:cNvSpPr/>
            <p:nvPr/>
          </p:nvSpPr>
          <p:spPr>
            <a:xfrm flipH="1">
              <a:off x="8878443" y="42376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20"/>
            <p:cNvSpPr/>
            <p:nvPr/>
          </p:nvSpPr>
          <p:spPr>
            <a:xfrm flipH="1">
              <a:off x="8997079" y="41963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20"/>
            <p:cNvSpPr/>
            <p:nvPr/>
          </p:nvSpPr>
          <p:spPr>
            <a:xfrm flipH="1">
              <a:off x="8921116" y="43006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20"/>
            <p:cNvSpPr/>
            <p:nvPr/>
          </p:nvSpPr>
          <p:spPr>
            <a:xfrm flipH="1">
              <a:off x="9009446" y="42759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20"/>
            <p:cNvSpPr/>
            <p:nvPr/>
          </p:nvSpPr>
          <p:spPr>
            <a:xfrm flipH="1">
              <a:off x="8928490" y="42366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20"/>
            <p:cNvSpPr/>
            <p:nvPr/>
          </p:nvSpPr>
          <p:spPr>
            <a:xfrm flipH="1">
              <a:off x="8930727" y="41987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20"/>
            <p:cNvSpPr/>
            <p:nvPr/>
          </p:nvSpPr>
          <p:spPr>
            <a:xfrm flipH="1">
              <a:off x="8864719" y="43286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20"/>
            <p:cNvSpPr/>
            <p:nvPr/>
          </p:nvSpPr>
          <p:spPr>
            <a:xfrm flipH="1">
              <a:off x="8849782" y="42851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20"/>
            <p:cNvSpPr/>
            <p:nvPr/>
          </p:nvSpPr>
          <p:spPr>
            <a:xfrm flipH="1">
              <a:off x="8880020" y="43847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20"/>
            <p:cNvSpPr/>
            <p:nvPr/>
          </p:nvSpPr>
          <p:spPr>
            <a:xfrm flipH="1">
              <a:off x="8932418" y="43561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20"/>
            <p:cNvSpPr/>
            <p:nvPr/>
          </p:nvSpPr>
          <p:spPr>
            <a:xfrm flipH="1">
              <a:off x="8740260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20"/>
            <p:cNvSpPr/>
            <p:nvPr/>
          </p:nvSpPr>
          <p:spPr>
            <a:xfrm flipH="1">
              <a:off x="8434435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20"/>
            <p:cNvSpPr/>
            <p:nvPr/>
          </p:nvSpPr>
          <p:spPr>
            <a:xfrm flipH="1">
              <a:off x="8655077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20"/>
            <p:cNvSpPr/>
            <p:nvPr/>
          </p:nvSpPr>
          <p:spPr>
            <a:xfrm flipH="1">
              <a:off x="8590094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20"/>
            <p:cNvSpPr/>
            <p:nvPr/>
          </p:nvSpPr>
          <p:spPr>
            <a:xfrm flipH="1">
              <a:off x="8625339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20"/>
            <p:cNvSpPr/>
            <p:nvPr/>
          </p:nvSpPr>
          <p:spPr>
            <a:xfrm flipH="1">
              <a:off x="8838031" y="4620944"/>
              <a:ext cx="54331" cy="53904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20"/>
            <p:cNvSpPr/>
            <p:nvPr/>
          </p:nvSpPr>
          <p:spPr>
            <a:xfrm flipH="1">
              <a:off x="5676064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20"/>
            <p:cNvSpPr/>
            <p:nvPr/>
          </p:nvSpPr>
          <p:spPr>
            <a:xfrm flipH="1">
              <a:off x="5781274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20"/>
            <p:cNvSpPr/>
            <p:nvPr/>
          </p:nvSpPr>
          <p:spPr>
            <a:xfrm flipH="1">
              <a:off x="5828216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20"/>
            <p:cNvSpPr/>
            <p:nvPr/>
          </p:nvSpPr>
          <p:spPr>
            <a:xfrm flipH="1">
              <a:off x="7169764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20"/>
            <p:cNvSpPr/>
            <p:nvPr/>
          </p:nvSpPr>
          <p:spPr>
            <a:xfrm flipH="1">
              <a:off x="6244223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20"/>
            <p:cNvSpPr/>
            <p:nvPr/>
          </p:nvSpPr>
          <p:spPr>
            <a:xfrm flipH="1">
              <a:off x="6312379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20"/>
            <p:cNvSpPr/>
            <p:nvPr/>
          </p:nvSpPr>
          <p:spPr>
            <a:xfrm flipH="1">
              <a:off x="6181665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20"/>
            <p:cNvSpPr/>
            <p:nvPr/>
          </p:nvSpPr>
          <p:spPr>
            <a:xfrm flipH="1">
              <a:off x="6139215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20"/>
            <p:cNvSpPr/>
            <p:nvPr/>
          </p:nvSpPr>
          <p:spPr>
            <a:xfrm flipH="1">
              <a:off x="6900449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20"/>
            <p:cNvSpPr/>
            <p:nvPr/>
          </p:nvSpPr>
          <p:spPr>
            <a:xfrm flipH="1">
              <a:off x="6594624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20"/>
            <p:cNvSpPr/>
            <p:nvPr/>
          </p:nvSpPr>
          <p:spPr>
            <a:xfrm flipH="1">
              <a:off x="6815266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20"/>
            <p:cNvSpPr/>
            <p:nvPr/>
          </p:nvSpPr>
          <p:spPr>
            <a:xfrm flipH="1">
              <a:off x="6750283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20"/>
            <p:cNvSpPr/>
            <p:nvPr/>
          </p:nvSpPr>
          <p:spPr>
            <a:xfrm flipH="1">
              <a:off x="6785528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20"/>
            <p:cNvSpPr/>
            <p:nvPr/>
          </p:nvSpPr>
          <p:spPr>
            <a:xfrm flipH="1">
              <a:off x="3836253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20"/>
            <p:cNvSpPr/>
            <p:nvPr/>
          </p:nvSpPr>
          <p:spPr>
            <a:xfrm flipH="1">
              <a:off x="3941463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20"/>
            <p:cNvSpPr/>
            <p:nvPr/>
          </p:nvSpPr>
          <p:spPr>
            <a:xfrm flipH="1">
              <a:off x="3988405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20"/>
            <p:cNvSpPr/>
            <p:nvPr/>
          </p:nvSpPr>
          <p:spPr>
            <a:xfrm flipH="1">
              <a:off x="5329953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20"/>
            <p:cNvSpPr/>
            <p:nvPr/>
          </p:nvSpPr>
          <p:spPr>
            <a:xfrm flipH="1">
              <a:off x="4404412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20"/>
            <p:cNvSpPr/>
            <p:nvPr/>
          </p:nvSpPr>
          <p:spPr>
            <a:xfrm flipH="1">
              <a:off x="4341854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20"/>
            <p:cNvSpPr/>
            <p:nvPr/>
          </p:nvSpPr>
          <p:spPr>
            <a:xfrm flipH="1">
              <a:off x="4299404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20"/>
            <p:cNvSpPr/>
            <p:nvPr/>
          </p:nvSpPr>
          <p:spPr>
            <a:xfrm flipH="1">
              <a:off x="5060638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20"/>
            <p:cNvSpPr/>
            <p:nvPr/>
          </p:nvSpPr>
          <p:spPr>
            <a:xfrm flipH="1">
              <a:off x="4754813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20"/>
            <p:cNvSpPr/>
            <p:nvPr/>
          </p:nvSpPr>
          <p:spPr>
            <a:xfrm flipH="1">
              <a:off x="4975455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20"/>
            <p:cNvSpPr/>
            <p:nvPr/>
          </p:nvSpPr>
          <p:spPr>
            <a:xfrm flipH="1">
              <a:off x="4910472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20"/>
            <p:cNvSpPr/>
            <p:nvPr/>
          </p:nvSpPr>
          <p:spPr>
            <a:xfrm flipH="1">
              <a:off x="4945717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20"/>
            <p:cNvSpPr/>
            <p:nvPr/>
          </p:nvSpPr>
          <p:spPr>
            <a:xfrm flipH="1">
              <a:off x="1996442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20"/>
            <p:cNvSpPr/>
            <p:nvPr/>
          </p:nvSpPr>
          <p:spPr>
            <a:xfrm flipH="1">
              <a:off x="2101652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20"/>
            <p:cNvSpPr/>
            <p:nvPr/>
          </p:nvSpPr>
          <p:spPr>
            <a:xfrm flipH="1">
              <a:off x="2148594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20"/>
            <p:cNvSpPr/>
            <p:nvPr/>
          </p:nvSpPr>
          <p:spPr>
            <a:xfrm flipH="1">
              <a:off x="3490142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20"/>
            <p:cNvSpPr/>
            <p:nvPr/>
          </p:nvSpPr>
          <p:spPr>
            <a:xfrm flipH="1">
              <a:off x="2564601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20"/>
            <p:cNvSpPr/>
            <p:nvPr/>
          </p:nvSpPr>
          <p:spPr>
            <a:xfrm flipH="1">
              <a:off x="2632757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20"/>
            <p:cNvSpPr/>
            <p:nvPr/>
          </p:nvSpPr>
          <p:spPr>
            <a:xfrm flipH="1">
              <a:off x="2502043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20"/>
            <p:cNvSpPr/>
            <p:nvPr/>
          </p:nvSpPr>
          <p:spPr>
            <a:xfrm flipH="1">
              <a:off x="2459593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20"/>
            <p:cNvSpPr/>
            <p:nvPr/>
          </p:nvSpPr>
          <p:spPr>
            <a:xfrm flipH="1">
              <a:off x="3220827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20"/>
            <p:cNvSpPr/>
            <p:nvPr/>
          </p:nvSpPr>
          <p:spPr>
            <a:xfrm flipH="1">
              <a:off x="2915002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20"/>
            <p:cNvSpPr/>
            <p:nvPr/>
          </p:nvSpPr>
          <p:spPr>
            <a:xfrm flipH="1">
              <a:off x="3135644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20"/>
            <p:cNvSpPr/>
            <p:nvPr/>
          </p:nvSpPr>
          <p:spPr>
            <a:xfrm flipH="1">
              <a:off x="3070661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20"/>
            <p:cNvSpPr/>
            <p:nvPr/>
          </p:nvSpPr>
          <p:spPr>
            <a:xfrm flipH="1">
              <a:off x="3105907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20"/>
            <p:cNvSpPr/>
            <p:nvPr/>
          </p:nvSpPr>
          <p:spPr>
            <a:xfrm flipH="1">
              <a:off x="156631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20"/>
            <p:cNvSpPr/>
            <p:nvPr/>
          </p:nvSpPr>
          <p:spPr>
            <a:xfrm flipH="1">
              <a:off x="261841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20"/>
            <p:cNvSpPr/>
            <p:nvPr/>
          </p:nvSpPr>
          <p:spPr>
            <a:xfrm flipH="1">
              <a:off x="308783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20"/>
            <p:cNvSpPr/>
            <p:nvPr/>
          </p:nvSpPr>
          <p:spPr>
            <a:xfrm flipH="1">
              <a:off x="1650331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20"/>
            <p:cNvSpPr/>
            <p:nvPr/>
          </p:nvSpPr>
          <p:spPr>
            <a:xfrm flipH="1">
              <a:off x="724790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20"/>
            <p:cNvSpPr/>
            <p:nvPr/>
          </p:nvSpPr>
          <p:spPr>
            <a:xfrm flipH="1">
              <a:off x="792946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20"/>
            <p:cNvSpPr/>
            <p:nvPr/>
          </p:nvSpPr>
          <p:spPr>
            <a:xfrm flipH="1">
              <a:off x="662232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20"/>
            <p:cNvSpPr/>
            <p:nvPr/>
          </p:nvSpPr>
          <p:spPr>
            <a:xfrm flipH="1">
              <a:off x="619782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20"/>
            <p:cNvSpPr/>
            <p:nvPr/>
          </p:nvSpPr>
          <p:spPr>
            <a:xfrm flipH="1">
              <a:off x="1381016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20"/>
            <p:cNvSpPr/>
            <p:nvPr/>
          </p:nvSpPr>
          <p:spPr>
            <a:xfrm flipH="1">
              <a:off x="1075191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20"/>
            <p:cNvSpPr/>
            <p:nvPr/>
          </p:nvSpPr>
          <p:spPr>
            <a:xfrm flipH="1">
              <a:off x="1295833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20"/>
            <p:cNvSpPr/>
            <p:nvPr/>
          </p:nvSpPr>
          <p:spPr>
            <a:xfrm flipH="1">
              <a:off x="1230850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20"/>
            <p:cNvSpPr/>
            <p:nvPr/>
          </p:nvSpPr>
          <p:spPr>
            <a:xfrm flipH="1">
              <a:off x="1266096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20"/>
            <p:cNvSpPr/>
            <p:nvPr/>
          </p:nvSpPr>
          <p:spPr>
            <a:xfrm flipH="1">
              <a:off x="585" y="44652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20"/>
            <p:cNvSpPr/>
            <p:nvPr/>
          </p:nvSpPr>
          <p:spPr>
            <a:xfrm flipH="1">
              <a:off x="35214" y="4136719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20"/>
            <p:cNvSpPr/>
            <p:nvPr/>
          </p:nvSpPr>
          <p:spPr>
            <a:xfrm flipH="1">
              <a:off x="315438" y="43801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20"/>
            <p:cNvSpPr/>
            <p:nvPr/>
          </p:nvSpPr>
          <p:spPr>
            <a:xfrm flipH="1">
              <a:off x="245947" y="43475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20"/>
            <p:cNvSpPr/>
            <p:nvPr/>
          </p:nvSpPr>
          <p:spPr>
            <a:xfrm flipH="1">
              <a:off x="260919" y="44325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4" name="Google Shape;3354;p20"/>
          <p:cNvSpPr/>
          <p:nvPr/>
        </p:nvSpPr>
        <p:spPr>
          <a:xfrm>
            <a:off x="131250" y="179400"/>
            <a:ext cx="8881500" cy="6499200"/>
          </a:xfrm>
          <a:prstGeom prst="plaque">
            <a:avLst>
              <a:gd name="adj" fmla="val 7213"/>
            </a:avLst>
          </a:prstGeom>
          <a:solidFill>
            <a:srgbClr val="FFF5E9">
              <a:alpha val="90000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355" name="Google Shape;3355;p20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56" name="Google Shape;3356;p20"/>
          <p:cNvSpPr txBox="1">
            <a:spLocks noGrp="1"/>
          </p:cNvSpPr>
          <p:nvPr>
            <p:ph type="body" idx="1"/>
          </p:nvPr>
        </p:nvSpPr>
        <p:spPr>
          <a:xfrm>
            <a:off x="720000" y="1455348"/>
            <a:ext cx="7704000" cy="11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hiv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0_1_1_1"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8" name="Google Shape;3358;p21"/>
          <p:cNvGrpSpPr/>
          <p:nvPr/>
        </p:nvGrpSpPr>
        <p:grpSpPr>
          <a:xfrm flipH="1">
            <a:off x="-337403" y="-299402"/>
            <a:ext cx="9725807" cy="7449460"/>
            <a:chOff x="-337403" y="-224552"/>
            <a:chExt cx="9725807" cy="5587095"/>
          </a:xfrm>
        </p:grpSpPr>
        <p:sp>
          <p:nvSpPr>
            <p:cNvPr id="3359" name="Google Shape;3359;p21"/>
            <p:cNvSpPr/>
            <p:nvPr/>
          </p:nvSpPr>
          <p:spPr>
            <a:xfrm>
              <a:off x="777430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21"/>
            <p:cNvSpPr/>
            <p:nvPr/>
          </p:nvSpPr>
          <p:spPr>
            <a:xfrm>
              <a:off x="691399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21"/>
            <p:cNvSpPr/>
            <p:nvPr/>
          </p:nvSpPr>
          <p:spPr>
            <a:xfrm>
              <a:off x="819527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21"/>
            <p:cNvSpPr/>
            <p:nvPr/>
          </p:nvSpPr>
          <p:spPr>
            <a:xfrm>
              <a:off x="691414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21"/>
            <p:cNvSpPr/>
            <p:nvPr/>
          </p:nvSpPr>
          <p:spPr>
            <a:xfrm>
              <a:off x="631468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21"/>
            <p:cNvSpPr/>
            <p:nvPr/>
          </p:nvSpPr>
          <p:spPr>
            <a:xfrm>
              <a:off x="189944" y="640384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21"/>
            <p:cNvSpPr/>
            <p:nvPr/>
          </p:nvSpPr>
          <p:spPr>
            <a:xfrm>
              <a:off x="375679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21"/>
            <p:cNvSpPr/>
            <p:nvPr/>
          </p:nvSpPr>
          <p:spPr>
            <a:xfrm>
              <a:off x="337044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21"/>
            <p:cNvSpPr/>
            <p:nvPr/>
          </p:nvSpPr>
          <p:spPr>
            <a:xfrm>
              <a:off x="367550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21"/>
            <p:cNvSpPr/>
            <p:nvPr/>
          </p:nvSpPr>
          <p:spPr>
            <a:xfrm>
              <a:off x="337182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21"/>
            <p:cNvSpPr/>
            <p:nvPr/>
          </p:nvSpPr>
          <p:spPr>
            <a:xfrm>
              <a:off x="432556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21"/>
            <p:cNvSpPr/>
            <p:nvPr/>
          </p:nvSpPr>
          <p:spPr>
            <a:xfrm>
              <a:off x="415104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21"/>
            <p:cNvSpPr/>
            <p:nvPr/>
          </p:nvSpPr>
          <p:spPr>
            <a:xfrm>
              <a:off x="491488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21"/>
            <p:cNvSpPr/>
            <p:nvPr/>
          </p:nvSpPr>
          <p:spPr>
            <a:xfrm>
              <a:off x="485767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21"/>
            <p:cNvSpPr/>
            <p:nvPr/>
          </p:nvSpPr>
          <p:spPr>
            <a:xfrm>
              <a:off x="441497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21"/>
            <p:cNvSpPr/>
            <p:nvPr/>
          </p:nvSpPr>
          <p:spPr>
            <a:xfrm>
              <a:off x="417744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21"/>
            <p:cNvSpPr/>
            <p:nvPr/>
          </p:nvSpPr>
          <p:spPr>
            <a:xfrm>
              <a:off x="-85392" y="2711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21"/>
            <p:cNvSpPr/>
            <p:nvPr/>
          </p:nvSpPr>
          <p:spPr>
            <a:xfrm>
              <a:off x="-337403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21"/>
            <p:cNvSpPr/>
            <p:nvPr/>
          </p:nvSpPr>
          <p:spPr>
            <a:xfrm>
              <a:off x="-152074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21"/>
            <p:cNvSpPr/>
            <p:nvPr/>
          </p:nvSpPr>
          <p:spPr>
            <a:xfrm>
              <a:off x="-86542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21"/>
            <p:cNvSpPr/>
            <p:nvPr/>
          </p:nvSpPr>
          <p:spPr>
            <a:xfrm>
              <a:off x="-101197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21"/>
            <p:cNvSpPr/>
            <p:nvPr/>
          </p:nvSpPr>
          <p:spPr>
            <a:xfrm>
              <a:off x="496627" y="426844"/>
              <a:ext cx="54331" cy="53904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21"/>
            <p:cNvSpPr/>
            <p:nvPr/>
          </p:nvSpPr>
          <p:spPr>
            <a:xfrm>
              <a:off x="2617241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21"/>
            <p:cNvSpPr/>
            <p:nvPr/>
          </p:nvSpPr>
          <p:spPr>
            <a:xfrm>
              <a:off x="2531210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21"/>
            <p:cNvSpPr/>
            <p:nvPr/>
          </p:nvSpPr>
          <p:spPr>
            <a:xfrm>
              <a:off x="2659338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21"/>
            <p:cNvSpPr/>
            <p:nvPr/>
          </p:nvSpPr>
          <p:spPr>
            <a:xfrm>
              <a:off x="2531225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21"/>
            <p:cNvSpPr/>
            <p:nvPr/>
          </p:nvSpPr>
          <p:spPr>
            <a:xfrm>
              <a:off x="2471279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21"/>
            <p:cNvSpPr/>
            <p:nvPr/>
          </p:nvSpPr>
          <p:spPr>
            <a:xfrm>
              <a:off x="2215490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21"/>
            <p:cNvSpPr/>
            <p:nvPr/>
          </p:nvSpPr>
          <p:spPr>
            <a:xfrm>
              <a:off x="2176855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21"/>
            <p:cNvSpPr/>
            <p:nvPr/>
          </p:nvSpPr>
          <p:spPr>
            <a:xfrm>
              <a:off x="2207361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21"/>
            <p:cNvSpPr/>
            <p:nvPr/>
          </p:nvSpPr>
          <p:spPr>
            <a:xfrm>
              <a:off x="2176993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21"/>
            <p:cNvSpPr/>
            <p:nvPr/>
          </p:nvSpPr>
          <p:spPr>
            <a:xfrm>
              <a:off x="2272367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21"/>
            <p:cNvSpPr/>
            <p:nvPr/>
          </p:nvSpPr>
          <p:spPr>
            <a:xfrm>
              <a:off x="2254915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21"/>
            <p:cNvSpPr/>
            <p:nvPr/>
          </p:nvSpPr>
          <p:spPr>
            <a:xfrm>
              <a:off x="2331299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21"/>
            <p:cNvSpPr/>
            <p:nvPr/>
          </p:nvSpPr>
          <p:spPr>
            <a:xfrm>
              <a:off x="2325578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21"/>
            <p:cNvSpPr/>
            <p:nvPr/>
          </p:nvSpPr>
          <p:spPr>
            <a:xfrm>
              <a:off x="2281308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21"/>
            <p:cNvSpPr/>
            <p:nvPr/>
          </p:nvSpPr>
          <p:spPr>
            <a:xfrm>
              <a:off x="2257555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21"/>
            <p:cNvSpPr/>
            <p:nvPr/>
          </p:nvSpPr>
          <p:spPr>
            <a:xfrm>
              <a:off x="1502408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21"/>
            <p:cNvSpPr/>
            <p:nvPr/>
          </p:nvSpPr>
          <p:spPr>
            <a:xfrm>
              <a:off x="1687737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21"/>
            <p:cNvSpPr/>
            <p:nvPr/>
          </p:nvSpPr>
          <p:spPr>
            <a:xfrm>
              <a:off x="1753269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21"/>
            <p:cNvSpPr/>
            <p:nvPr/>
          </p:nvSpPr>
          <p:spPr>
            <a:xfrm>
              <a:off x="1738614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21"/>
            <p:cNvSpPr/>
            <p:nvPr/>
          </p:nvSpPr>
          <p:spPr>
            <a:xfrm>
              <a:off x="4457052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21"/>
            <p:cNvSpPr/>
            <p:nvPr/>
          </p:nvSpPr>
          <p:spPr>
            <a:xfrm>
              <a:off x="4371021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21"/>
            <p:cNvSpPr/>
            <p:nvPr/>
          </p:nvSpPr>
          <p:spPr>
            <a:xfrm>
              <a:off x="4499149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21"/>
            <p:cNvSpPr/>
            <p:nvPr/>
          </p:nvSpPr>
          <p:spPr>
            <a:xfrm>
              <a:off x="4371036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21"/>
            <p:cNvSpPr/>
            <p:nvPr/>
          </p:nvSpPr>
          <p:spPr>
            <a:xfrm>
              <a:off x="4311090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21"/>
            <p:cNvSpPr/>
            <p:nvPr/>
          </p:nvSpPr>
          <p:spPr>
            <a:xfrm>
              <a:off x="4055301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21"/>
            <p:cNvSpPr/>
            <p:nvPr/>
          </p:nvSpPr>
          <p:spPr>
            <a:xfrm>
              <a:off x="4016666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21"/>
            <p:cNvSpPr/>
            <p:nvPr/>
          </p:nvSpPr>
          <p:spPr>
            <a:xfrm>
              <a:off x="4047172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21"/>
            <p:cNvSpPr/>
            <p:nvPr/>
          </p:nvSpPr>
          <p:spPr>
            <a:xfrm>
              <a:off x="4016804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21"/>
            <p:cNvSpPr/>
            <p:nvPr/>
          </p:nvSpPr>
          <p:spPr>
            <a:xfrm>
              <a:off x="4112178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21"/>
            <p:cNvSpPr/>
            <p:nvPr/>
          </p:nvSpPr>
          <p:spPr>
            <a:xfrm>
              <a:off x="4094726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21"/>
            <p:cNvSpPr/>
            <p:nvPr/>
          </p:nvSpPr>
          <p:spPr>
            <a:xfrm>
              <a:off x="4171110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21"/>
            <p:cNvSpPr/>
            <p:nvPr/>
          </p:nvSpPr>
          <p:spPr>
            <a:xfrm>
              <a:off x="4165389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21"/>
            <p:cNvSpPr/>
            <p:nvPr/>
          </p:nvSpPr>
          <p:spPr>
            <a:xfrm>
              <a:off x="4121119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21"/>
            <p:cNvSpPr/>
            <p:nvPr/>
          </p:nvSpPr>
          <p:spPr>
            <a:xfrm>
              <a:off x="4097366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21"/>
            <p:cNvSpPr/>
            <p:nvPr/>
          </p:nvSpPr>
          <p:spPr>
            <a:xfrm>
              <a:off x="3342219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21"/>
            <p:cNvSpPr/>
            <p:nvPr/>
          </p:nvSpPr>
          <p:spPr>
            <a:xfrm>
              <a:off x="3527548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21"/>
            <p:cNvSpPr/>
            <p:nvPr/>
          </p:nvSpPr>
          <p:spPr>
            <a:xfrm>
              <a:off x="3593080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21"/>
            <p:cNvSpPr/>
            <p:nvPr/>
          </p:nvSpPr>
          <p:spPr>
            <a:xfrm>
              <a:off x="3578425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21"/>
            <p:cNvSpPr/>
            <p:nvPr/>
          </p:nvSpPr>
          <p:spPr>
            <a:xfrm>
              <a:off x="6296863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21"/>
            <p:cNvSpPr/>
            <p:nvPr/>
          </p:nvSpPr>
          <p:spPr>
            <a:xfrm>
              <a:off x="6210832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21"/>
            <p:cNvSpPr/>
            <p:nvPr/>
          </p:nvSpPr>
          <p:spPr>
            <a:xfrm>
              <a:off x="6338960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21"/>
            <p:cNvSpPr/>
            <p:nvPr/>
          </p:nvSpPr>
          <p:spPr>
            <a:xfrm>
              <a:off x="6210847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21"/>
            <p:cNvSpPr/>
            <p:nvPr/>
          </p:nvSpPr>
          <p:spPr>
            <a:xfrm>
              <a:off x="6150900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21"/>
            <p:cNvSpPr/>
            <p:nvPr/>
          </p:nvSpPr>
          <p:spPr>
            <a:xfrm>
              <a:off x="5895112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21"/>
            <p:cNvSpPr/>
            <p:nvPr/>
          </p:nvSpPr>
          <p:spPr>
            <a:xfrm>
              <a:off x="5856477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21"/>
            <p:cNvSpPr/>
            <p:nvPr/>
          </p:nvSpPr>
          <p:spPr>
            <a:xfrm>
              <a:off x="5886983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21"/>
            <p:cNvSpPr/>
            <p:nvPr/>
          </p:nvSpPr>
          <p:spPr>
            <a:xfrm>
              <a:off x="5856615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21"/>
            <p:cNvSpPr/>
            <p:nvPr/>
          </p:nvSpPr>
          <p:spPr>
            <a:xfrm>
              <a:off x="5951989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21"/>
            <p:cNvSpPr/>
            <p:nvPr/>
          </p:nvSpPr>
          <p:spPr>
            <a:xfrm>
              <a:off x="5934537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21"/>
            <p:cNvSpPr/>
            <p:nvPr/>
          </p:nvSpPr>
          <p:spPr>
            <a:xfrm>
              <a:off x="6010921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21"/>
            <p:cNvSpPr/>
            <p:nvPr/>
          </p:nvSpPr>
          <p:spPr>
            <a:xfrm>
              <a:off x="6005200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21"/>
            <p:cNvSpPr/>
            <p:nvPr/>
          </p:nvSpPr>
          <p:spPr>
            <a:xfrm>
              <a:off x="5960930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21"/>
            <p:cNvSpPr/>
            <p:nvPr/>
          </p:nvSpPr>
          <p:spPr>
            <a:xfrm>
              <a:off x="5937177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21"/>
            <p:cNvSpPr/>
            <p:nvPr/>
          </p:nvSpPr>
          <p:spPr>
            <a:xfrm>
              <a:off x="5182030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21"/>
            <p:cNvSpPr/>
            <p:nvPr/>
          </p:nvSpPr>
          <p:spPr>
            <a:xfrm>
              <a:off x="5367359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21"/>
            <p:cNvSpPr/>
            <p:nvPr/>
          </p:nvSpPr>
          <p:spPr>
            <a:xfrm>
              <a:off x="5432891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21"/>
            <p:cNvSpPr/>
            <p:nvPr/>
          </p:nvSpPr>
          <p:spPr>
            <a:xfrm>
              <a:off x="5418235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21"/>
            <p:cNvSpPr/>
            <p:nvPr/>
          </p:nvSpPr>
          <p:spPr>
            <a:xfrm>
              <a:off x="8136674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21"/>
            <p:cNvSpPr/>
            <p:nvPr/>
          </p:nvSpPr>
          <p:spPr>
            <a:xfrm>
              <a:off x="8050643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21"/>
            <p:cNvSpPr/>
            <p:nvPr/>
          </p:nvSpPr>
          <p:spPr>
            <a:xfrm>
              <a:off x="8178771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21"/>
            <p:cNvSpPr/>
            <p:nvPr/>
          </p:nvSpPr>
          <p:spPr>
            <a:xfrm>
              <a:off x="8050658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21"/>
            <p:cNvSpPr/>
            <p:nvPr/>
          </p:nvSpPr>
          <p:spPr>
            <a:xfrm>
              <a:off x="7990711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21"/>
            <p:cNvSpPr/>
            <p:nvPr/>
          </p:nvSpPr>
          <p:spPr>
            <a:xfrm>
              <a:off x="8865229" y="8030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21"/>
            <p:cNvSpPr/>
            <p:nvPr/>
          </p:nvSpPr>
          <p:spPr>
            <a:xfrm>
              <a:off x="8985534" y="9373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21"/>
            <p:cNvSpPr/>
            <p:nvPr/>
          </p:nvSpPr>
          <p:spPr>
            <a:xfrm>
              <a:off x="9031020" y="9806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21"/>
            <p:cNvSpPr/>
            <p:nvPr/>
          </p:nvSpPr>
          <p:spPr>
            <a:xfrm>
              <a:off x="7734923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21"/>
            <p:cNvSpPr/>
            <p:nvPr/>
          </p:nvSpPr>
          <p:spPr>
            <a:xfrm>
              <a:off x="7696288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21"/>
            <p:cNvSpPr/>
            <p:nvPr/>
          </p:nvSpPr>
          <p:spPr>
            <a:xfrm>
              <a:off x="7726794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21"/>
            <p:cNvSpPr/>
            <p:nvPr/>
          </p:nvSpPr>
          <p:spPr>
            <a:xfrm>
              <a:off x="7696426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21"/>
            <p:cNvSpPr/>
            <p:nvPr/>
          </p:nvSpPr>
          <p:spPr>
            <a:xfrm>
              <a:off x="7791800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21"/>
            <p:cNvSpPr/>
            <p:nvPr/>
          </p:nvSpPr>
          <p:spPr>
            <a:xfrm>
              <a:off x="7774348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1"/>
            <p:cNvSpPr/>
            <p:nvPr/>
          </p:nvSpPr>
          <p:spPr>
            <a:xfrm>
              <a:off x="7850732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1"/>
            <p:cNvSpPr/>
            <p:nvPr/>
          </p:nvSpPr>
          <p:spPr>
            <a:xfrm>
              <a:off x="7845011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1"/>
            <p:cNvSpPr/>
            <p:nvPr/>
          </p:nvSpPr>
          <p:spPr>
            <a:xfrm>
              <a:off x="7800741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1"/>
            <p:cNvSpPr/>
            <p:nvPr/>
          </p:nvSpPr>
          <p:spPr>
            <a:xfrm>
              <a:off x="7776988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1"/>
            <p:cNvSpPr/>
            <p:nvPr/>
          </p:nvSpPr>
          <p:spPr>
            <a:xfrm>
              <a:off x="7021841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1"/>
            <p:cNvSpPr/>
            <p:nvPr/>
          </p:nvSpPr>
          <p:spPr>
            <a:xfrm>
              <a:off x="7207170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1"/>
            <p:cNvSpPr/>
            <p:nvPr/>
          </p:nvSpPr>
          <p:spPr>
            <a:xfrm>
              <a:off x="7272702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1"/>
            <p:cNvSpPr/>
            <p:nvPr/>
          </p:nvSpPr>
          <p:spPr>
            <a:xfrm>
              <a:off x="7258046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1"/>
            <p:cNvSpPr/>
            <p:nvPr/>
          </p:nvSpPr>
          <p:spPr>
            <a:xfrm>
              <a:off x="9113663" y="2711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1"/>
            <p:cNvSpPr/>
            <p:nvPr/>
          </p:nvSpPr>
          <p:spPr>
            <a:xfrm>
              <a:off x="8861652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1"/>
            <p:cNvSpPr/>
            <p:nvPr/>
          </p:nvSpPr>
          <p:spPr>
            <a:xfrm>
              <a:off x="9046981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1"/>
            <p:cNvSpPr/>
            <p:nvPr/>
          </p:nvSpPr>
          <p:spPr>
            <a:xfrm>
              <a:off x="9112513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1"/>
            <p:cNvSpPr/>
            <p:nvPr/>
          </p:nvSpPr>
          <p:spPr>
            <a:xfrm>
              <a:off x="9097857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1"/>
            <p:cNvSpPr/>
            <p:nvPr/>
          </p:nvSpPr>
          <p:spPr>
            <a:xfrm flipH="1">
              <a:off x="9009575" y="2070272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1"/>
            <p:cNvSpPr/>
            <p:nvPr/>
          </p:nvSpPr>
          <p:spPr>
            <a:xfrm flipH="1">
              <a:off x="9070479" y="2038417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1"/>
            <p:cNvSpPr/>
            <p:nvPr/>
          </p:nvSpPr>
          <p:spPr>
            <a:xfrm flipH="1">
              <a:off x="8878443" y="1441588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1"/>
            <p:cNvSpPr/>
            <p:nvPr/>
          </p:nvSpPr>
          <p:spPr>
            <a:xfrm flipH="1">
              <a:off x="8997079" y="1400331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1"/>
            <p:cNvSpPr/>
            <p:nvPr/>
          </p:nvSpPr>
          <p:spPr>
            <a:xfrm flipH="1">
              <a:off x="8921116" y="1504584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1"/>
            <p:cNvSpPr/>
            <p:nvPr/>
          </p:nvSpPr>
          <p:spPr>
            <a:xfrm flipH="1">
              <a:off x="9009446" y="1479879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1"/>
            <p:cNvSpPr/>
            <p:nvPr/>
          </p:nvSpPr>
          <p:spPr>
            <a:xfrm flipH="1">
              <a:off x="8928490" y="1440550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1"/>
            <p:cNvSpPr/>
            <p:nvPr/>
          </p:nvSpPr>
          <p:spPr>
            <a:xfrm flipH="1">
              <a:off x="8930727" y="1402666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1"/>
            <p:cNvSpPr/>
            <p:nvPr/>
          </p:nvSpPr>
          <p:spPr>
            <a:xfrm flipH="1">
              <a:off x="8864719" y="1532616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1"/>
            <p:cNvSpPr/>
            <p:nvPr/>
          </p:nvSpPr>
          <p:spPr>
            <a:xfrm flipH="1">
              <a:off x="8849782" y="1489082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1"/>
            <p:cNvSpPr/>
            <p:nvPr/>
          </p:nvSpPr>
          <p:spPr>
            <a:xfrm flipH="1">
              <a:off x="8880020" y="1588692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1"/>
            <p:cNvSpPr/>
            <p:nvPr/>
          </p:nvSpPr>
          <p:spPr>
            <a:xfrm flipH="1">
              <a:off x="8932418" y="1560064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1"/>
            <p:cNvSpPr/>
            <p:nvPr/>
          </p:nvSpPr>
          <p:spPr>
            <a:xfrm flipH="1">
              <a:off x="156631" y="2201034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1"/>
            <p:cNvSpPr/>
            <p:nvPr/>
          </p:nvSpPr>
          <p:spPr>
            <a:xfrm flipH="1">
              <a:off x="585" y="1669145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1"/>
            <p:cNvSpPr/>
            <p:nvPr/>
          </p:nvSpPr>
          <p:spPr>
            <a:xfrm flipH="1">
              <a:off x="35214" y="1340652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1"/>
            <p:cNvSpPr/>
            <p:nvPr/>
          </p:nvSpPr>
          <p:spPr>
            <a:xfrm flipH="1">
              <a:off x="315438" y="1584063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1"/>
            <p:cNvSpPr/>
            <p:nvPr/>
          </p:nvSpPr>
          <p:spPr>
            <a:xfrm flipH="1">
              <a:off x="245947" y="1551515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1"/>
            <p:cNvSpPr/>
            <p:nvPr/>
          </p:nvSpPr>
          <p:spPr>
            <a:xfrm flipH="1">
              <a:off x="260919" y="1636498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1"/>
            <p:cNvSpPr/>
            <p:nvPr/>
          </p:nvSpPr>
          <p:spPr>
            <a:xfrm>
              <a:off x="189944" y="3436451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1"/>
            <p:cNvSpPr/>
            <p:nvPr/>
          </p:nvSpPr>
          <p:spPr>
            <a:xfrm>
              <a:off x="-85392" y="3067178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1"/>
            <p:cNvSpPr/>
            <p:nvPr/>
          </p:nvSpPr>
          <p:spPr>
            <a:xfrm>
              <a:off x="-337403" y="2738686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1"/>
            <p:cNvSpPr/>
            <p:nvPr/>
          </p:nvSpPr>
          <p:spPr>
            <a:xfrm>
              <a:off x="-152074" y="2982096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1"/>
            <p:cNvSpPr/>
            <p:nvPr/>
          </p:nvSpPr>
          <p:spPr>
            <a:xfrm>
              <a:off x="-86542" y="2949548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1"/>
            <p:cNvSpPr/>
            <p:nvPr/>
          </p:nvSpPr>
          <p:spPr>
            <a:xfrm>
              <a:off x="-101197" y="3034531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1"/>
            <p:cNvSpPr/>
            <p:nvPr/>
          </p:nvSpPr>
          <p:spPr>
            <a:xfrm>
              <a:off x="8865229" y="3599067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1"/>
            <p:cNvSpPr/>
            <p:nvPr/>
          </p:nvSpPr>
          <p:spPr>
            <a:xfrm>
              <a:off x="8985534" y="3733412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1"/>
            <p:cNvSpPr/>
            <p:nvPr/>
          </p:nvSpPr>
          <p:spPr>
            <a:xfrm>
              <a:off x="9031020" y="3776742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1"/>
            <p:cNvSpPr/>
            <p:nvPr/>
          </p:nvSpPr>
          <p:spPr>
            <a:xfrm>
              <a:off x="9113663" y="3067178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1"/>
            <p:cNvSpPr/>
            <p:nvPr/>
          </p:nvSpPr>
          <p:spPr>
            <a:xfrm>
              <a:off x="8861652" y="2738686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1"/>
            <p:cNvSpPr/>
            <p:nvPr/>
          </p:nvSpPr>
          <p:spPr>
            <a:xfrm>
              <a:off x="9046981" y="2982096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1"/>
            <p:cNvSpPr/>
            <p:nvPr/>
          </p:nvSpPr>
          <p:spPr>
            <a:xfrm>
              <a:off x="9112513" y="2949548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1"/>
            <p:cNvSpPr/>
            <p:nvPr/>
          </p:nvSpPr>
          <p:spPr>
            <a:xfrm>
              <a:off x="9097857" y="3034531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1"/>
            <p:cNvSpPr/>
            <p:nvPr/>
          </p:nvSpPr>
          <p:spPr>
            <a:xfrm flipH="1">
              <a:off x="7515875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1"/>
            <p:cNvSpPr/>
            <p:nvPr/>
          </p:nvSpPr>
          <p:spPr>
            <a:xfrm flipH="1">
              <a:off x="7621085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1"/>
            <p:cNvSpPr/>
            <p:nvPr/>
          </p:nvSpPr>
          <p:spPr>
            <a:xfrm flipH="1">
              <a:off x="7668026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1"/>
            <p:cNvSpPr/>
            <p:nvPr/>
          </p:nvSpPr>
          <p:spPr>
            <a:xfrm flipH="1">
              <a:off x="9009575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1"/>
            <p:cNvSpPr/>
            <p:nvPr/>
          </p:nvSpPr>
          <p:spPr>
            <a:xfrm flipH="1">
              <a:off x="9070479" y="4834484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1"/>
            <p:cNvSpPr/>
            <p:nvPr/>
          </p:nvSpPr>
          <p:spPr>
            <a:xfrm flipH="1">
              <a:off x="8084034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1"/>
            <p:cNvSpPr/>
            <p:nvPr/>
          </p:nvSpPr>
          <p:spPr>
            <a:xfrm flipH="1">
              <a:off x="8021476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1"/>
            <p:cNvSpPr/>
            <p:nvPr/>
          </p:nvSpPr>
          <p:spPr>
            <a:xfrm flipH="1">
              <a:off x="7979026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1"/>
            <p:cNvSpPr/>
            <p:nvPr/>
          </p:nvSpPr>
          <p:spPr>
            <a:xfrm flipH="1">
              <a:off x="8878443" y="42376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1"/>
            <p:cNvSpPr/>
            <p:nvPr/>
          </p:nvSpPr>
          <p:spPr>
            <a:xfrm flipH="1">
              <a:off x="8997079" y="41963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1"/>
            <p:cNvSpPr/>
            <p:nvPr/>
          </p:nvSpPr>
          <p:spPr>
            <a:xfrm flipH="1">
              <a:off x="8921116" y="43006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1"/>
            <p:cNvSpPr/>
            <p:nvPr/>
          </p:nvSpPr>
          <p:spPr>
            <a:xfrm flipH="1">
              <a:off x="9009446" y="42759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1"/>
            <p:cNvSpPr/>
            <p:nvPr/>
          </p:nvSpPr>
          <p:spPr>
            <a:xfrm flipH="1">
              <a:off x="8928490" y="42366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1"/>
            <p:cNvSpPr/>
            <p:nvPr/>
          </p:nvSpPr>
          <p:spPr>
            <a:xfrm flipH="1">
              <a:off x="8930727" y="41987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1"/>
            <p:cNvSpPr/>
            <p:nvPr/>
          </p:nvSpPr>
          <p:spPr>
            <a:xfrm flipH="1">
              <a:off x="8864719" y="43286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1"/>
            <p:cNvSpPr/>
            <p:nvPr/>
          </p:nvSpPr>
          <p:spPr>
            <a:xfrm flipH="1">
              <a:off x="8849782" y="42851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1"/>
            <p:cNvSpPr/>
            <p:nvPr/>
          </p:nvSpPr>
          <p:spPr>
            <a:xfrm flipH="1">
              <a:off x="8880020" y="43847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1"/>
            <p:cNvSpPr/>
            <p:nvPr/>
          </p:nvSpPr>
          <p:spPr>
            <a:xfrm flipH="1">
              <a:off x="8932418" y="43561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1"/>
            <p:cNvSpPr/>
            <p:nvPr/>
          </p:nvSpPr>
          <p:spPr>
            <a:xfrm flipH="1">
              <a:off x="8740260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1"/>
            <p:cNvSpPr/>
            <p:nvPr/>
          </p:nvSpPr>
          <p:spPr>
            <a:xfrm flipH="1">
              <a:off x="8434435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1"/>
            <p:cNvSpPr/>
            <p:nvPr/>
          </p:nvSpPr>
          <p:spPr>
            <a:xfrm flipH="1">
              <a:off x="8655077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1"/>
            <p:cNvSpPr/>
            <p:nvPr/>
          </p:nvSpPr>
          <p:spPr>
            <a:xfrm flipH="1">
              <a:off x="8590094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1"/>
            <p:cNvSpPr/>
            <p:nvPr/>
          </p:nvSpPr>
          <p:spPr>
            <a:xfrm flipH="1">
              <a:off x="8625339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1"/>
            <p:cNvSpPr/>
            <p:nvPr/>
          </p:nvSpPr>
          <p:spPr>
            <a:xfrm flipH="1">
              <a:off x="8838031" y="4620944"/>
              <a:ext cx="54331" cy="53904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1"/>
            <p:cNvSpPr/>
            <p:nvPr/>
          </p:nvSpPr>
          <p:spPr>
            <a:xfrm flipH="1">
              <a:off x="5676064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1"/>
            <p:cNvSpPr/>
            <p:nvPr/>
          </p:nvSpPr>
          <p:spPr>
            <a:xfrm flipH="1">
              <a:off x="5781274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1"/>
            <p:cNvSpPr/>
            <p:nvPr/>
          </p:nvSpPr>
          <p:spPr>
            <a:xfrm flipH="1">
              <a:off x="5828216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1"/>
            <p:cNvSpPr/>
            <p:nvPr/>
          </p:nvSpPr>
          <p:spPr>
            <a:xfrm flipH="1">
              <a:off x="7169764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1"/>
            <p:cNvSpPr/>
            <p:nvPr/>
          </p:nvSpPr>
          <p:spPr>
            <a:xfrm flipH="1">
              <a:off x="6244223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1"/>
            <p:cNvSpPr/>
            <p:nvPr/>
          </p:nvSpPr>
          <p:spPr>
            <a:xfrm flipH="1">
              <a:off x="6312379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1"/>
            <p:cNvSpPr/>
            <p:nvPr/>
          </p:nvSpPr>
          <p:spPr>
            <a:xfrm flipH="1">
              <a:off x="6181665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1"/>
            <p:cNvSpPr/>
            <p:nvPr/>
          </p:nvSpPr>
          <p:spPr>
            <a:xfrm flipH="1">
              <a:off x="6139215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1"/>
            <p:cNvSpPr/>
            <p:nvPr/>
          </p:nvSpPr>
          <p:spPr>
            <a:xfrm flipH="1">
              <a:off x="6900449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1"/>
            <p:cNvSpPr/>
            <p:nvPr/>
          </p:nvSpPr>
          <p:spPr>
            <a:xfrm flipH="1">
              <a:off x="6594624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1"/>
            <p:cNvSpPr/>
            <p:nvPr/>
          </p:nvSpPr>
          <p:spPr>
            <a:xfrm flipH="1">
              <a:off x="6815266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1"/>
            <p:cNvSpPr/>
            <p:nvPr/>
          </p:nvSpPr>
          <p:spPr>
            <a:xfrm flipH="1">
              <a:off x="6750283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1"/>
            <p:cNvSpPr/>
            <p:nvPr/>
          </p:nvSpPr>
          <p:spPr>
            <a:xfrm flipH="1">
              <a:off x="6785528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1"/>
            <p:cNvSpPr/>
            <p:nvPr/>
          </p:nvSpPr>
          <p:spPr>
            <a:xfrm flipH="1">
              <a:off x="3836253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1"/>
            <p:cNvSpPr/>
            <p:nvPr/>
          </p:nvSpPr>
          <p:spPr>
            <a:xfrm flipH="1">
              <a:off x="3941463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1"/>
            <p:cNvSpPr/>
            <p:nvPr/>
          </p:nvSpPr>
          <p:spPr>
            <a:xfrm flipH="1">
              <a:off x="3988405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1"/>
            <p:cNvSpPr/>
            <p:nvPr/>
          </p:nvSpPr>
          <p:spPr>
            <a:xfrm flipH="1">
              <a:off x="5329953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1"/>
            <p:cNvSpPr/>
            <p:nvPr/>
          </p:nvSpPr>
          <p:spPr>
            <a:xfrm flipH="1">
              <a:off x="4404412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1"/>
            <p:cNvSpPr/>
            <p:nvPr/>
          </p:nvSpPr>
          <p:spPr>
            <a:xfrm flipH="1">
              <a:off x="4341854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1"/>
            <p:cNvSpPr/>
            <p:nvPr/>
          </p:nvSpPr>
          <p:spPr>
            <a:xfrm flipH="1">
              <a:off x="4299404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1"/>
            <p:cNvSpPr/>
            <p:nvPr/>
          </p:nvSpPr>
          <p:spPr>
            <a:xfrm flipH="1">
              <a:off x="5060638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1"/>
            <p:cNvSpPr/>
            <p:nvPr/>
          </p:nvSpPr>
          <p:spPr>
            <a:xfrm flipH="1">
              <a:off x="4754813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1"/>
            <p:cNvSpPr/>
            <p:nvPr/>
          </p:nvSpPr>
          <p:spPr>
            <a:xfrm flipH="1">
              <a:off x="4975455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1"/>
            <p:cNvSpPr/>
            <p:nvPr/>
          </p:nvSpPr>
          <p:spPr>
            <a:xfrm flipH="1">
              <a:off x="4910472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1"/>
            <p:cNvSpPr/>
            <p:nvPr/>
          </p:nvSpPr>
          <p:spPr>
            <a:xfrm flipH="1">
              <a:off x="4945717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1"/>
            <p:cNvSpPr/>
            <p:nvPr/>
          </p:nvSpPr>
          <p:spPr>
            <a:xfrm flipH="1">
              <a:off x="1996442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1"/>
            <p:cNvSpPr/>
            <p:nvPr/>
          </p:nvSpPr>
          <p:spPr>
            <a:xfrm flipH="1">
              <a:off x="2101652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1"/>
            <p:cNvSpPr/>
            <p:nvPr/>
          </p:nvSpPr>
          <p:spPr>
            <a:xfrm flipH="1">
              <a:off x="2148594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1"/>
            <p:cNvSpPr/>
            <p:nvPr/>
          </p:nvSpPr>
          <p:spPr>
            <a:xfrm flipH="1">
              <a:off x="3490142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1"/>
            <p:cNvSpPr/>
            <p:nvPr/>
          </p:nvSpPr>
          <p:spPr>
            <a:xfrm flipH="1">
              <a:off x="2564601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1"/>
            <p:cNvSpPr/>
            <p:nvPr/>
          </p:nvSpPr>
          <p:spPr>
            <a:xfrm flipH="1">
              <a:off x="2632757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1"/>
            <p:cNvSpPr/>
            <p:nvPr/>
          </p:nvSpPr>
          <p:spPr>
            <a:xfrm flipH="1">
              <a:off x="2502043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1"/>
            <p:cNvSpPr/>
            <p:nvPr/>
          </p:nvSpPr>
          <p:spPr>
            <a:xfrm flipH="1">
              <a:off x="2459593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1"/>
            <p:cNvSpPr/>
            <p:nvPr/>
          </p:nvSpPr>
          <p:spPr>
            <a:xfrm flipH="1">
              <a:off x="3220827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1"/>
            <p:cNvSpPr/>
            <p:nvPr/>
          </p:nvSpPr>
          <p:spPr>
            <a:xfrm flipH="1">
              <a:off x="2915002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1"/>
            <p:cNvSpPr/>
            <p:nvPr/>
          </p:nvSpPr>
          <p:spPr>
            <a:xfrm flipH="1">
              <a:off x="3135644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1"/>
            <p:cNvSpPr/>
            <p:nvPr/>
          </p:nvSpPr>
          <p:spPr>
            <a:xfrm flipH="1">
              <a:off x="3070661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1"/>
            <p:cNvSpPr/>
            <p:nvPr/>
          </p:nvSpPr>
          <p:spPr>
            <a:xfrm flipH="1">
              <a:off x="3105907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1"/>
            <p:cNvSpPr/>
            <p:nvPr/>
          </p:nvSpPr>
          <p:spPr>
            <a:xfrm flipH="1">
              <a:off x="156631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1"/>
            <p:cNvSpPr/>
            <p:nvPr/>
          </p:nvSpPr>
          <p:spPr>
            <a:xfrm flipH="1">
              <a:off x="261841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1"/>
            <p:cNvSpPr/>
            <p:nvPr/>
          </p:nvSpPr>
          <p:spPr>
            <a:xfrm flipH="1">
              <a:off x="308783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1"/>
            <p:cNvSpPr/>
            <p:nvPr/>
          </p:nvSpPr>
          <p:spPr>
            <a:xfrm flipH="1">
              <a:off x="1650331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1"/>
            <p:cNvSpPr/>
            <p:nvPr/>
          </p:nvSpPr>
          <p:spPr>
            <a:xfrm flipH="1">
              <a:off x="724790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1"/>
            <p:cNvSpPr/>
            <p:nvPr/>
          </p:nvSpPr>
          <p:spPr>
            <a:xfrm flipH="1">
              <a:off x="792946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1"/>
            <p:cNvSpPr/>
            <p:nvPr/>
          </p:nvSpPr>
          <p:spPr>
            <a:xfrm flipH="1">
              <a:off x="662232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1"/>
            <p:cNvSpPr/>
            <p:nvPr/>
          </p:nvSpPr>
          <p:spPr>
            <a:xfrm flipH="1">
              <a:off x="619782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1"/>
            <p:cNvSpPr/>
            <p:nvPr/>
          </p:nvSpPr>
          <p:spPr>
            <a:xfrm flipH="1">
              <a:off x="1381016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1"/>
            <p:cNvSpPr/>
            <p:nvPr/>
          </p:nvSpPr>
          <p:spPr>
            <a:xfrm flipH="1">
              <a:off x="1075191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1"/>
            <p:cNvSpPr/>
            <p:nvPr/>
          </p:nvSpPr>
          <p:spPr>
            <a:xfrm flipH="1">
              <a:off x="1295833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1"/>
            <p:cNvSpPr/>
            <p:nvPr/>
          </p:nvSpPr>
          <p:spPr>
            <a:xfrm flipH="1">
              <a:off x="1230850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1"/>
            <p:cNvSpPr/>
            <p:nvPr/>
          </p:nvSpPr>
          <p:spPr>
            <a:xfrm flipH="1">
              <a:off x="1266096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1"/>
            <p:cNvSpPr/>
            <p:nvPr/>
          </p:nvSpPr>
          <p:spPr>
            <a:xfrm flipH="1">
              <a:off x="585" y="44652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1"/>
            <p:cNvSpPr/>
            <p:nvPr/>
          </p:nvSpPr>
          <p:spPr>
            <a:xfrm flipH="1">
              <a:off x="35214" y="4136719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1"/>
            <p:cNvSpPr/>
            <p:nvPr/>
          </p:nvSpPr>
          <p:spPr>
            <a:xfrm flipH="1">
              <a:off x="315438" y="43801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1"/>
            <p:cNvSpPr/>
            <p:nvPr/>
          </p:nvSpPr>
          <p:spPr>
            <a:xfrm flipH="1">
              <a:off x="245947" y="43475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1"/>
            <p:cNvSpPr/>
            <p:nvPr/>
          </p:nvSpPr>
          <p:spPr>
            <a:xfrm flipH="1">
              <a:off x="260919" y="44325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7" name="Google Shape;3577;p21"/>
          <p:cNvSpPr/>
          <p:nvPr/>
        </p:nvSpPr>
        <p:spPr>
          <a:xfrm>
            <a:off x="131250" y="179400"/>
            <a:ext cx="8881500" cy="6499200"/>
          </a:xfrm>
          <a:prstGeom prst="plaque">
            <a:avLst>
              <a:gd name="adj" fmla="val 7213"/>
            </a:avLst>
          </a:prstGeom>
          <a:solidFill>
            <a:srgbClr val="FFF5E9">
              <a:alpha val="90000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578" name="Google Shape;3578;p21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79" name="Google Shape;3579;p21"/>
          <p:cNvSpPr txBox="1">
            <a:spLocks noGrp="1"/>
          </p:cNvSpPr>
          <p:nvPr>
            <p:ph type="body" idx="1"/>
          </p:nvPr>
        </p:nvSpPr>
        <p:spPr>
          <a:xfrm>
            <a:off x="720000" y="1455348"/>
            <a:ext cx="7704000" cy="46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hiv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1" name="Google Shape;3581;p22"/>
          <p:cNvGrpSpPr/>
          <p:nvPr/>
        </p:nvGrpSpPr>
        <p:grpSpPr>
          <a:xfrm>
            <a:off x="-337403" y="-299402"/>
            <a:ext cx="9725807" cy="7449460"/>
            <a:chOff x="-337403" y="-224552"/>
            <a:chExt cx="9725807" cy="5587095"/>
          </a:xfrm>
        </p:grpSpPr>
        <p:sp>
          <p:nvSpPr>
            <p:cNvPr id="3582" name="Google Shape;3582;p22"/>
            <p:cNvSpPr/>
            <p:nvPr/>
          </p:nvSpPr>
          <p:spPr>
            <a:xfrm>
              <a:off x="777430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691399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819527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691414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631468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189944" y="640384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375679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337044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367550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337182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432556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415104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491488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485767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441497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2"/>
            <p:cNvSpPr/>
            <p:nvPr/>
          </p:nvSpPr>
          <p:spPr>
            <a:xfrm>
              <a:off x="417744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2"/>
            <p:cNvSpPr/>
            <p:nvPr/>
          </p:nvSpPr>
          <p:spPr>
            <a:xfrm>
              <a:off x="-85392" y="2711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-337403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2"/>
            <p:cNvSpPr/>
            <p:nvPr/>
          </p:nvSpPr>
          <p:spPr>
            <a:xfrm>
              <a:off x="-152074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2"/>
            <p:cNvSpPr/>
            <p:nvPr/>
          </p:nvSpPr>
          <p:spPr>
            <a:xfrm>
              <a:off x="-86542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2"/>
            <p:cNvSpPr/>
            <p:nvPr/>
          </p:nvSpPr>
          <p:spPr>
            <a:xfrm>
              <a:off x="-101197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2"/>
            <p:cNvSpPr/>
            <p:nvPr/>
          </p:nvSpPr>
          <p:spPr>
            <a:xfrm>
              <a:off x="496627" y="426844"/>
              <a:ext cx="54331" cy="53904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2617241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2531210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2659338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2531225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2471279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2215490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2176855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2207361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2176993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2"/>
            <p:cNvSpPr/>
            <p:nvPr/>
          </p:nvSpPr>
          <p:spPr>
            <a:xfrm>
              <a:off x="2272367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2"/>
            <p:cNvSpPr/>
            <p:nvPr/>
          </p:nvSpPr>
          <p:spPr>
            <a:xfrm>
              <a:off x="2254915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2331299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2325578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2281308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2257555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1502408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1687737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2"/>
            <p:cNvSpPr/>
            <p:nvPr/>
          </p:nvSpPr>
          <p:spPr>
            <a:xfrm>
              <a:off x="1753269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2"/>
            <p:cNvSpPr/>
            <p:nvPr/>
          </p:nvSpPr>
          <p:spPr>
            <a:xfrm>
              <a:off x="1738614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4457052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4371021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2"/>
            <p:cNvSpPr/>
            <p:nvPr/>
          </p:nvSpPr>
          <p:spPr>
            <a:xfrm>
              <a:off x="4499149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2"/>
            <p:cNvSpPr/>
            <p:nvPr/>
          </p:nvSpPr>
          <p:spPr>
            <a:xfrm>
              <a:off x="4371036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4311090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4055301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2"/>
            <p:cNvSpPr/>
            <p:nvPr/>
          </p:nvSpPr>
          <p:spPr>
            <a:xfrm>
              <a:off x="4016666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2"/>
            <p:cNvSpPr/>
            <p:nvPr/>
          </p:nvSpPr>
          <p:spPr>
            <a:xfrm>
              <a:off x="4047172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4016804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4112178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4094726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4171110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4165389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4121119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2"/>
            <p:cNvSpPr/>
            <p:nvPr/>
          </p:nvSpPr>
          <p:spPr>
            <a:xfrm>
              <a:off x="4097366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2"/>
            <p:cNvSpPr/>
            <p:nvPr/>
          </p:nvSpPr>
          <p:spPr>
            <a:xfrm>
              <a:off x="3342219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2"/>
            <p:cNvSpPr/>
            <p:nvPr/>
          </p:nvSpPr>
          <p:spPr>
            <a:xfrm>
              <a:off x="3527548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2"/>
            <p:cNvSpPr/>
            <p:nvPr/>
          </p:nvSpPr>
          <p:spPr>
            <a:xfrm>
              <a:off x="3593080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2"/>
            <p:cNvSpPr/>
            <p:nvPr/>
          </p:nvSpPr>
          <p:spPr>
            <a:xfrm>
              <a:off x="3578425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2"/>
            <p:cNvSpPr/>
            <p:nvPr/>
          </p:nvSpPr>
          <p:spPr>
            <a:xfrm>
              <a:off x="6296863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2"/>
            <p:cNvSpPr/>
            <p:nvPr/>
          </p:nvSpPr>
          <p:spPr>
            <a:xfrm>
              <a:off x="6210832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2"/>
            <p:cNvSpPr/>
            <p:nvPr/>
          </p:nvSpPr>
          <p:spPr>
            <a:xfrm>
              <a:off x="6338960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2"/>
            <p:cNvSpPr/>
            <p:nvPr/>
          </p:nvSpPr>
          <p:spPr>
            <a:xfrm>
              <a:off x="6210847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2"/>
            <p:cNvSpPr/>
            <p:nvPr/>
          </p:nvSpPr>
          <p:spPr>
            <a:xfrm>
              <a:off x="6150900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2"/>
            <p:cNvSpPr/>
            <p:nvPr/>
          </p:nvSpPr>
          <p:spPr>
            <a:xfrm>
              <a:off x="5895112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2"/>
            <p:cNvSpPr/>
            <p:nvPr/>
          </p:nvSpPr>
          <p:spPr>
            <a:xfrm>
              <a:off x="5856477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2"/>
            <p:cNvSpPr/>
            <p:nvPr/>
          </p:nvSpPr>
          <p:spPr>
            <a:xfrm>
              <a:off x="5886983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2"/>
            <p:cNvSpPr/>
            <p:nvPr/>
          </p:nvSpPr>
          <p:spPr>
            <a:xfrm>
              <a:off x="5856615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2"/>
            <p:cNvSpPr/>
            <p:nvPr/>
          </p:nvSpPr>
          <p:spPr>
            <a:xfrm>
              <a:off x="5951989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2"/>
            <p:cNvSpPr/>
            <p:nvPr/>
          </p:nvSpPr>
          <p:spPr>
            <a:xfrm>
              <a:off x="5934537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2"/>
            <p:cNvSpPr/>
            <p:nvPr/>
          </p:nvSpPr>
          <p:spPr>
            <a:xfrm>
              <a:off x="6010921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2"/>
            <p:cNvSpPr/>
            <p:nvPr/>
          </p:nvSpPr>
          <p:spPr>
            <a:xfrm>
              <a:off x="6005200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2"/>
            <p:cNvSpPr/>
            <p:nvPr/>
          </p:nvSpPr>
          <p:spPr>
            <a:xfrm>
              <a:off x="5960930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2"/>
            <p:cNvSpPr/>
            <p:nvPr/>
          </p:nvSpPr>
          <p:spPr>
            <a:xfrm>
              <a:off x="5937177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2"/>
            <p:cNvSpPr/>
            <p:nvPr/>
          </p:nvSpPr>
          <p:spPr>
            <a:xfrm>
              <a:off x="5182030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2"/>
            <p:cNvSpPr/>
            <p:nvPr/>
          </p:nvSpPr>
          <p:spPr>
            <a:xfrm>
              <a:off x="5367359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22"/>
            <p:cNvSpPr/>
            <p:nvPr/>
          </p:nvSpPr>
          <p:spPr>
            <a:xfrm>
              <a:off x="5432891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22"/>
            <p:cNvSpPr/>
            <p:nvPr/>
          </p:nvSpPr>
          <p:spPr>
            <a:xfrm>
              <a:off x="5418235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2"/>
            <p:cNvSpPr/>
            <p:nvPr/>
          </p:nvSpPr>
          <p:spPr>
            <a:xfrm>
              <a:off x="8136674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2"/>
            <p:cNvSpPr/>
            <p:nvPr/>
          </p:nvSpPr>
          <p:spPr>
            <a:xfrm>
              <a:off x="8050643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22"/>
            <p:cNvSpPr/>
            <p:nvPr/>
          </p:nvSpPr>
          <p:spPr>
            <a:xfrm>
              <a:off x="8178771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22"/>
            <p:cNvSpPr/>
            <p:nvPr/>
          </p:nvSpPr>
          <p:spPr>
            <a:xfrm>
              <a:off x="8050658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2"/>
            <p:cNvSpPr/>
            <p:nvPr/>
          </p:nvSpPr>
          <p:spPr>
            <a:xfrm>
              <a:off x="7990711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2"/>
            <p:cNvSpPr/>
            <p:nvPr/>
          </p:nvSpPr>
          <p:spPr>
            <a:xfrm>
              <a:off x="8865229" y="8030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2"/>
            <p:cNvSpPr/>
            <p:nvPr/>
          </p:nvSpPr>
          <p:spPr>
            <a:xfrm>
              <a:off x="8985534" y="9373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2"/>
            <p:cNvSpPr/>
            <p:nvPr/>
          </p:nvSpPr>
          <p:spPr>
            <a:xfrm>
              <a:off x="9031020" y="9806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2"/>
            <p:cNvSpPr/>
            <p:nvPr/>
          </p:nvSpPr>
          <p:spPr>
            <a:xfrm>
              <a:off x="7734923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22"/>
            <p:cNvSpPr/>
            <p:nvPr/>
          </p:nvSpPr>
          <p:spPr>
            <a:xfrm>
              <a:off x="7696288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22"/>
            <p:cNvSpPr/>
            <p:nvPr/>
          </p:nvSpPr>
          <p:spPr>
            <a:xfrm>
              <a:off x="7726794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2"/>
            <p:cNvSpPr/>
            <p:nvPr/>
          </p:nvSpPr>
          <p:spPr>
            <a:xfrm>
              <a:off x="7696426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2"/>
            <p:cNvSpPr/>
            <p:nvPr/>
          </p:nvSpPr>
          <p:spPr>
            <a:xfrm>
              <a:off x="7791800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2"/>
            <p:cNvSpPr/>
            <p:nvPr/>
          </p:nvSpPr>
          <p:spPr>
            <a:xfrm>
              <a:off x="7774348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2"/>
            <p:cNvSpPr/>
            <p:nvPr/>
          </p:nvSpPr>
          <p:spPr>
            <a:xfrm>
              <a:off x="7850732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2"/>
            <p:cNvSpPr/>
            <p:nvPr/>
          </p:nvSpPr>
          <p:spPr>
            <a:xfrm>
              <a:off x="7845011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2"/>
            <p:cNvSpPr/>
            <p:nvPr/>
          </p:nvSpPr>
          <p:spPr>
            <a:xfrm>
              <a:off x="7800741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2"/>
            <p:cNvSpPr/>
            <p:nvPr/>
          </p:nvSpPr>
          <p:spPr>
            <a:xfrm>
              <a:off x="7776988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2"/>
            <p:cNvSpPr/>
            <p:nvPr/>
          </p:nvSpPr>
          <p:spPr>
            <a:xfrm>
              <a:off x="7021841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2"/>
            <p:cNvSpPr/>
            <p:nvPr/>
          </p:nvSpPr>
          <p:spPr>
            <a:xfrm>
              <a:off x="7207170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2"/>
            <p:cNvSpPr/>
            <p:nvPr/>
          </p:nvSpPr>
          <p:spPr>
            <a:xfrm>
              <a:off x="7272702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22"/>
            <p:cNvSpPr/>
            <p:nvPr/>
          </p:nvSpPr>
          <p:spPr>
            <a:xfrm>
              <a:off x="7258046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22"/>
            <p:cNvSpPr/>
            <p:nvPr/>
          </p:nvSpPr>
          <p:spPr>
            <a:xfrm>
              <a:off x="9113663" y="2711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2"/>
            <p:cNvSpPr/>
            <p:nvPr/>
          </p:nvSpPr>
          <p:spPr>
            <a:xfrm>
              <a:off x="8861652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2"/>
            <p:cNvSpPr/>
            <p:nvPr/>
          </p:nvSpPr>
          <p:spPr>
            <a:xfrm>
              <a:off x="9046981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2"/>
            <p:cNvSpPr/>
            <p:nvPr/>
          </p:nvSpPr>
          <p:spPr>
            <a:xfrm>
              <a:off x="9112513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2"/>
            <p:cNvSpPr/>
            <p:nvPr/>
          </p:nvSpPr>
          <p:spPr>
            <a:xfrm>
              <a:off x="9097857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2"/>
            <p:cNvSpPr/>
            <p:nvPr/>
          </p:nvSpPr>
          <p:spPr>
            <a:xfrm flipH="1">
              <a:off x="9009575" y="2070272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2"/>
            <p:cNvSpPr/>
            <p:nvPr/>
          </p:nvSpPr>
          <p:spPr>
            <a:xfrm flipH="1">
              <a:off x="9070479" y="2038417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2"/>
            <p:cNvSpPr/>
            <p:nvPr/>
          </p:nvSpPr>
          <p:spPr>
            <a:xfrm flipH="1">
              <a:off x="8878443" y="1441588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2"/>
            <p:cNvSpPr/>
            <p:nvPr/>
          </p:nvSpPr>
          <p:spPr>
            <a:xfrm flipH="1">
              <a:off x="8997079" y="1400331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22"/>
            <p:cNvSpPr/>
            <p:nvPr/>
          </p:nvSpPr>
          <p:spPr>
            <a:xfrm flipH="1">
              <a:off x="8921116" y="1504584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22"/>
            <p:cNvSpPr/>
            <p:nvPr/>
          </p:nvSpPr>
          <p:spPr>
            <a:xfrm flipH="1">
              <a:off x="9009446" y="1479879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2"/>
            <p:cNvSpPr/>
            <p:nvPr/>
          </p:nvSpPr>
          <p:spPr>
            <a:xfrm flipH="1">
              <a:off x="8928490" y="1440550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2"/>
            <p:cNvSpPr/>
            <p:nvPr/>
          </p:nvSpPr>
          <p:spPr>
            <a:xfrm flipH="1">
              <a:off x="8930727" y="1402666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2"/>
            <p:cNvSpPr/>
            <p:nvPr/>
          </p:nvSpPr>
          <p:spPr>
            <a:xfrm flipH="1">
              <a:off x="8864719" y="1532616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2"/>
            <p:cNvSpPr/>
            <p:nvPr/>
          </p:nvSpPr>
          <p:spPr>
            <a:xfrm flipH="1">
              <a:off x="8849782" y="1489082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2"/>
            <p:cNvSpPr/>
            <p:nvPr/>
          </p:nvSpPr>
          <p:spPr>
            <a:xfrm flipH="1">
              <a:off x="8880020" y="1588692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2"/>
            <p:cNvSpPr/>
            <p:nvPr/>
          </p:nvSpPr>
          <p:spPr>
            <a:xfrm flipH="1">
              <a:off x="8932418" y="1560064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2"/>
            <p:cNvSpPr/>
            <p:nvPr/>
          </p:nvSpPr>
          <p:spPr>
            <a:xfrm flipH="1">
              <a:off x="156631" y="2201034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22"/>
            <p:cNvSpPr/>
            <p:nvPr/>
          </p:nvSpPr>
          <p:spPr>
            <a:xfrm flipH="1">
              <a:off x="585" y="1669145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22"/>
            <p:cNvSpPr/>
            <p:nvPr/>
          </p:nvSpPr>
          <p:spPr>
            <a:xfrm flipH="1">
              <a:off x="35214" y="1340652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2"/>
            <p:cNvSpPr/>
            <p:nvPr/>
          </p:nvSpPr>
          <p:spPr>
            <a:xfrm flipH="1">
              <a:off x="315438" y="1584063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2"/>
            <p:cNvSpPr/>
            <p:nvPr/>
          </p:nvSpPr>
          <p:spPr>
            <a:xfrm flipH="1">
              <a:off x="245947" y="1551515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2"/>
            <p:cNvSpPr/>
            <p:nvPr/>
          </p:nvSpPr>
          <p:spPr>
            <a:xfrm flipH="1">
              <a:off x="260919" y="1636498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2"/>
            <p:cNvSpPr/>
            <p:nvPr/>
          </p:nvSpPr>
          <p:spPr>
            <a:xfrm>
              <a:off x="189944" y="3436451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2"/>
            <p:cNvSpPr/>
            <p:nvPr/>
          </p:nvSpPr>
          <p:spPr>
            <a:xfrm>
              <a:off x="-85392" y="3067178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2"/>
            <p:cNvSpPr/>
            <p:nvPr/>
          </p:nvSpPr>
          <p:spPr>
            <a:xfrm>
              <a:off x="-337403" y="2738686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2"/>
            <p:cNvSpPr/>
            <p:nvPr/>
          </p:nvSpPr>
          <p:spPr>
            <a:xfrm>
              <a:off x="-152074" y="2982096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2"/>
            <p:cNvSpPr/>
            <p:nvPr/>
          </p:nvSpPr>
          <p:spPr>
            <a:xfrm>
              <a:off x="-86542" y="2949548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2"/>
            <p:cNvSpPr/>
            <p:nvPr/>
          </p:nvSpPr>
          <p:spPr>
            <a:xfrm>
              <a:off x="-101197" y="3034531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2"/>
            <p:cNvSpPr/>
            <p:nvPr/>
          </p:nvSpPr>
          <p:spPr>
            <a:xfrm>
              <a:off x="8865229" y="3599067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2"/>
            <p:cNvSpPr/>
            <p:nvPr/>
          </p:nvSpPr>
          <p:spPr>
            <a:xfrm>
              <a:off x="8985534" y="3733412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2"/>
            <p:cNvSpPr/>
            <p:nvPr/>
          </p:nvSpPr>
          <p:spPr>
            <a:xfrm>
              <a:off x="9031020" y="3776742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2"/>
            <p:cNvSpPr/>
            <p:nvPr/>
          </p:nvSpPr>
          <p:spPr>
            <a:xfrm>
              <a:off x="9113663" y="3067178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8861652" y="2738686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2"/>
            <p:cNvSpPr/>
            <p:nvPr/>
          </p:nvSpPr>
          <p:spPr>
            <a:xfrm>
              <a:off x="9046981" y="2982096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2"/>
            <p:cNvSpPr/>
            <p:nvPr/>
          </p:nvSpPr>
          <p:spPr>
            <a:xfrm>
              <a:off x="9112513" y="2949548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2"/>
            <p:cNvSpPr/>
            <p:nvPr/>
          </p:nvSpPr>
          <p:spPr>
            <a:xfrm>
              <a:off x="9097857" y="3034531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2"/>
            <p:cNvSpPr/>
            <p:nvPr/>
          </p:nvSpPr>
          <p:spPr>
            <a:xfrm flipH="1">
              <a:off x="7515875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2"/>
            <p:cNvSpPr/>
            <p:nvPr/>
          </p:nvSpPr>
          <p:spPr>
            <a:xfrm flipH="1">
              <a:off x="7621085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2"/>
            <p:cNvSpPr/>
            <p:nvPr/>
          </p:nvSpPr>
          <p:spPr>
            <a:xfrm flipH="1">
              <a:off x="7668026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2"/>
            <p:cNvSpPr/>
            <p:nvPr/>
          </p:nvSpPr>
          <p:spPr>
            <a:xfrm flipH="1">
              <a:off x="9009575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2"/>
            <p:cNvSpPr/>
            <p:nvPr/>
          </p:nvSpPr>
          <p:spPr>
            <a:xfrm flipH="1">
              <a:off x="9070479" y="4834484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22"/>
            <p:cNvSpPr/>
            <p:nvPr/>
          </p:nvSpPr>
          <p:spPr>
            <a:xfrm flipH="1">
              <a:off x="8084034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22"/>
            <p:cNvSpPr/>
            <p:nvPr/>
          </p:nvSpPr>
          <p:spPr>
            <a:xfrm flipH="1">
              <a:off x="8021476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22"/>
            <p:cNvSpPr/>
            <p:nvPr/>
          </p:nvSpPr>
          <p:spPr>
            <a:xfrm flipH="1">
              <a:off x="7979026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22"/>
            <p:cNvSpPr/>
            <p:nvPr/>
          </p:nvSpPr>
          <p:spPr>
            <a:xfrm flipH="1">
              <a:off x="8878443" y="42376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22"/>
            <p:cNvSpPr/>
            <p:nvPr/>
          </p:nvSpPr>
          <p:spPr>
            <a:xfrm flipH="1">
              <a:off x="8997079" y="41963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22"/>
            <p:cNvSpPr/>
            <p:nvPr/>
          </p:nvSpPr>
          <p:spPr>
            <a:xfrm flipH="1">
              <a:off x="8921116" y="43006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22"/>
            <p:cNvSpPr/>
            <p:nvPr/>
          </p:nvSpPr>
          <p:spPr>
            <a:xfrm flipH="1">
              <a:off x="9009446" y="42759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22"/>
            <p:cNvSpPr/>
            <p:nvPr/>
          </p:nvSpPr>
          <p:spPr>
            <a:xfrm flipH="1">
              <a:off x="8928490" y="42366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22"/>
            <p:cNvSpPr/>
            <p:nvPr/>
          </p:nvSpPr>
          <p:spPr>
            <a:xfrm flipH="1">
              <a:off x="8930727" y="41987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22"/>
            <p:cNvSpPr/>
            <p:nvPr/>
          </p:nvSpPr>
          <p:spPr>
            <a:xfrm flipH="1">
              <a:off x="8864719" y="43286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22"/>
            <p:cNvSpPr/>
            <p:nvPr/>
          </p:nvSpPr>
          <p:spPr>
            <a:xfrm flipH="1">
              <a:off x="8849782" y="42851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22"/>
            <p:cNvSpPr/>
            <p:nvPr/>
          </p:nvSpPr>
          <p:spPr>
            <a:xfrm flipH="1">
              <a:off x="8880020" y="43847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22"/>
            <p:cNvSpPr/>
            <p:nvPr/>
          </p:nvSpPr>
          <p:spPr>
            <a:xfrm flipH="1">
              <a:off x="8932418" y="43561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22"/>
            <p:cNvSpPr/>
            <p:nvPr/>
          </p:nvSpPr>
          <p:spPr>
            <a:xfrm flipH="1">
              <a:off x="8740260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22"/>
            <p:cNvSpPr/>
            <p:nvPr/>
          </p:nvSpPr>
          <p:spPr>
            <a:xfrm flipH="1">
              <a:off x="8434435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22"/>
            <p:cNvSpPr/>
            <p:nvPr/>
          </p:nvSpPr>
          <p:spPr>
            <a:xfrm flipH="1">
              <a:off x="8655077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22"/>
            <p:cNvSpPr/>
            <p:nvPr/>
          </p:nvSpPr>
          <p:spPr>
            <a:xfrm flipH="1">
              <a:off x="8590094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22"/>
            <p:cNvSpPr/>
            <p:nvPr/>
          </p:nvSpPr>
          <p:spPr>
            <a:xfrm flipH="1">
              <a:off x="8625339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22"/>
            <p:cNvSpPr/>
            <p:nvPr/>
          </p:nvSpPr>
          <p:spPr>
            <a:xfrm flipH="1">
              <a:off x="8838031" y="4620944"/>
              <a:ext cx="54331" cy="53904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22"/>
            <p:cNvSpPr/>
            <p:nvPr/>
          </p:nvSpPr>
          <p:spPr>
            <a:xfrm flipH="1">
              <a:off x="5676064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22"/>
            <p:cNvSpPr/>
            <p:nvPr/>
          </p:nvSpPr>
          <p:spPr>
            <a:xfrm flipH="1">
              <a:off x="5781274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22"/>
            <p:cNvSpPr/>
            <p:nvPr/>
          </p:nvSpPr>
          <p:spPr>
            <a:xfrm flipH="1">
              <a:off x="5828216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22"/>
            <p:cNvSpPr/>
            <p:nvPr/>
          </p:nvSpPr>
          <p:spPr>
            <a:xfrm flipH="1">
              <a:off x="7169764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22"/>
            <p:cNvSpPr/>
            <p:nvPr/>
          </p:nvSpPr>
          <p:spPr>
            <a:xfrm flipH="1">
              <a:off x="6244223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22"/>
            <p:cNvSpPr/>
            <p:nvPr/>
          </p:nvSpPr>
          <p:spPr>
            <a:xfrm flipH="1">
              <a:off x="6312379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22"/>
            <p:cNvSpPr/>
            <p:nvPr/>
          </p:nvSpPr>
          <p:spPr>
            <a:xfrm flipH="1">
              <a:off x="6181665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22"/>
            <p:cNvSpPr/>
            <p:nvPr/>
          </p:nvSpPr>
          <p:spPr>
            <a:xfrm flipH="1">
              <a:off x="6139215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22"/>
            <p:cNvSpPr/>
            <p:nvPr/>
          </p:nvSpPr>
          <p:spPr>
            <a:xfrm flipH="1">
              <a:off x="6900449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22"/>
            <p:cNvSpPr/>
            <p:nvPr/>
          </p:nvSpPr>
          <p:spPr>
            <a:xfrm flipH="1">
              <a:off x="6594624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22"/>
            <p:cNvSpPr/>
            <p:nvPr/>
          </p:nvSpPr>
          <p:spPr>
            <a:xfrm flipH="1">
              <a:off x="6815266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22"/>
            <p:cNvSpPr/>
            <p:nvPr/>
          </p:nvSpPr>
          <p:spPr>
            <a:xfrm flipH="1">
              <a:off x="6750283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22"/>
            <p:cNvSpPr/>
            <p:nvPr/>
          </p:nvSpPr>
          <p:spPr>
            <a:xfrm flipH="1">
              <a:off x="6785528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22"/>
            <p:cNvSpPr/>
            <p:nvPr/>
          </p:nvSpPr>
          <p:spPr>
            <a:xfrm flipH="1">
              <a:off x="3836253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22"/>
            <p:cNvSpPr/>
            <p:nvPr/>
          </p:nvSpPr>
          <p:spPr>
            <a:xfrm flipH="1">
              <a:off x="3941463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22"/>
            <p:cNvSpPr/>
            <p:nvPr/>
          </p:nvSpPr>
          <p:spPr>
            <a:xfrm flipH="1">
              <a:off x="3988405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22"/>
            <p:cNvSpPr/>
            <p:nvPr/>
          </p:nvSpPr>
          <p:spPr>
            <a:xfrm flipH="1">
              <a:off x="5329953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22"/>
            <p:cNvSpPr/>
            <p:nvPr/>
          </p:nvSpPr>
          <p:spPr>
            <a:xfrm flipH="1">
              <a:off x="4404412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22"/>
            <p:cNvSpPr/>
            <p:nvPr/>
          </p:nvSpPr>
          <p:spPr>
            <a:xfrm flipH="1">
              <a:off x="4341854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22"/>
            <p:cNvSpPr/>
            <p:nvPr/>
          </p:nvSpPr>
          <p:spPr>
            <a:xfrm flipH="1">
              <a:off x="4299404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22"/>
            <p:cNvSpPr/>
            <p:nvPr/>
          </p:nvSpPr>
          <p:spPr>
            <a:xfrm flipH="1">
              <a:off x="5060638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22"/>
            <p:cNvSpPr/>
            <p:nvPr/>
          </p:nvSpPr>
          <p:spPr>
            <a:xfrm flipH="1">
              <a:off x="4754813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22"/>
            <p:cNvSpPr/>
            <p:nvPr/>
          </p:nvSpPr>
          <p:spPr>
            <a:xfrm flipH="1">
              <a:off x="4975455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22"/>
            <p:cNvSpPr/>
            <p:nvPr/>
          </p:nvSpPr>
          <p:spPr>
            <a:xfrm flipH="1">
              <a:off x="4910472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22"/>
            <p:cNvSpPr/>
            <p:nvPr/>
          </p:nvSpPr>
          <p:spPr>
            <a:xfrm flipH="1">
              <a:off x="4945717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22"/>
            <p:cNvSpPr/>
            <p:nvPr/>
          </p:nvSpPr>
          <p:spPr>
            <a:xfrm flipH="1">
              <a:off x="1996442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22"/>
            <p:cNvSpPr/>
            <p:nvPr/>
          </p:nvSpPr>
          <p:spPr>
            <a:xfrm flipH="1">
              <a:off x="2101652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2"/>
            <p:cNvSpPr/>
            <p:nvPr/>
          </p:nvSpPr>
          <p:spPr>
            <a:xfrm flipH="1">
              <a:off x="2148594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2"/>
            <p:cNvSpPr/>
            <p:nvPr/>
          </p:nvSpPr>
          <p:spPr>
            <a:xfrm flipH="1">
              <a:off x="3490142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2"/>
            <p:cNvSpPr/>
            <p:nvPr/>
          </p:nvSpPr>
          <p:spPr>
            <a:xfrm flipH="1">
              <a:off x="2564601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2"/>
            <p:cNvSpPr/>
            <p:nvPr/>
          </p:nvSpPr>
          <p:spPr>
            <a:xfrm flipH="1">
              <a:off x="2632757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2"/>
            <p:cNvSpPr/>
            <p:nvPr/>
          </p:nvSpPr>
          <p:spPr>
            <a:xfrm flipH="1">
              <a:off x="2502043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2"/>
            <p:cNvSpPr/>
            <p:nvPr/>
          </p:nvSpPr>
          <p:spPr>
            <a:xfrm flipH="1">
              <a:off x="2459593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2"/>
            <p:cNvSpPr/>
            <p:nvPr/>
          </p:nvSpPr>
          <p:spPr>
            <a:xfrm flipH="1">
              <a:off x="3220827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2"/>
            <p:cNvSpPr/>
            <p:nvPr/>
          </p:nvSpPr>
          <p:spPr>
            <a:xfrm flipH="1">
              <a:off x="2915002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2"/>
            <p:cNvSpPr/>
            <p:nvPr/>
          </p:nvSpPr>
          <p:spPr>
            <a:xfrm flipH="1">
              <a:off x="3135644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2"/>
            <p:cNvSpPr/>
            <p:nvPr/>
          </p:nvSpPr>
          <p:spPr>
            <a:xfrm flipH="1">
              <a:off x="3070661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2"/>
            <p:cNvSpPr/>
            <p:nvPr/>
          </p:nvSpPr>
          <p:spPr>
            <a:xfrm flipH="1">
              <a:off x="3105907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2"/>
            <p:cNvSpPr/>
            <p:nvPr/>
          </p:nvSpPr>
          <p:spPr>
            <a:xfrm flipH="1">
              <a:off x="156631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2"/>
            <p:cNvSpPr/>
            <p:nvPr/>
          </p:nvSpPr>
          <p:spPr>
            <a:xfrm flipH="1">
              <a:off x="261841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2"/>
            <p:cNvSpPr/>
            <p:nvPr/>
          </p:nvSpPr>
          <p:spPr>
            <a:xfrm flipH="1">
              <a:off x="308783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2"/>
            <p:cNvSpPr/>
            <p:nvPr/>
          </p:nvSpPr>
          <p:spPr>
            <a:xfrm flipH="1">
              <a:off x="1650331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2"/>
            <p:cNvSpPr/>
            <p:nvPr/>
          </p:nvSpPr>
          <p:spPr>
            <a:xfrm flipH="1">
              <a:off x="724790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2"/>
            <p:cNvSpPr/>
            <p:nvPr/>
          </p:nvSpPr>
          <p:spPr>
            <a:xfrm flipH="1">
              <a:off x="792946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2"/>
            <p:cNvSpPr/>
            <p:nvPr/>
          </p:nvSpPr>
          <p:spPr>
            <a:xfrm flipH="1">
              <a:off x="662232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2"/>
            <p:cNvSpPr/>
            <p:nvPr/>
          </p:nvSpPr>
          <p:spPr>
            <a:xfrm flipH="1">
              <a:off x="619782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2"/>
            <p:cNvSpPr/>
            <p:nvPr/>
          </p:nvSpPr>
          <p:spPr>
            <a:xfrm flipH="1">
              <a:off x="1381016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2"/>
            <p:cNvSpPr/>
            <p:nvPr/>
          </p:nvSpPr>
          <p:spPr>
            <a:xfrm flipH="1">
              <a:off x="1075191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2"/>
            <p:cNvSpPr/>
            <p:nvPr/>
          </p:nvSpPr>
          <p:spPr>
            <a:xfrm flipH="1">
              <a:off x="1295833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2"/>
            <p:cNvSpPr/>
            <p:nvPr/>
          </p:nvSpPr>
          <p:spPr>
            <a:xfrm flipH="1">
              <a:off x="1230850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2"/>
            <p:cNvSpPr/>
            <p:nvPr/>
          </p:nvSpPr>
          <p:spPr>
            <a:xfrm flipH="1">
              <a:off x="1266096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2"/>
            <p:cNvSpPr/>
            <p:nvPr/>
          </p:nvSpPr>
          <p:spPr>
            <a:xfrm flipH="1">
              <a:off x="585" y="44652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2"/>
            <p:cNvSpPr/>
            <p:nvPr/>
          </p:nvSpPr>
          <p:spPr>
            <a:xfrm flipH="1">
              <a:off x="35214" y="4136719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2"/>
            <p:cNvSpPr/>
            <p:nvPr/>
          </p:nvSpPr>
          <p:spPr>
            <a:xfrm flipH="1">
              <a:off x="315438" y="43801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2"/>
            <p:cNvSpPr/>
            <p:nvPr/>
          </p:nvSpPr>
          <p:spPr>
            <a:xfrm flipH="1">
              <a:off x="245947" y="43475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2"/>
            <p:cNvSpPr/>
            <p:nvPr/>
          </p:nvSpPr>
          <p:spPr>
            <a:xfrm flipH="1">
              <a:off x="260919" y="44325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00" name="Google Shape;3800;p22"/>
          <p:cNvSpPr/>
          <p:nvPr/>
        </p:nvSpPr>
        <p:spPr>
          <a:xfrm>
            <a:off x="217050" y="238800"/>
            <a:ext cx="8709900" cy="6380400"/>
          </a:xfrm>
          <a:prstGeom prst="plaque">
            <a:avLst>
              <a:gd name="adj" fmla="val 8622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801" name="Google Shape;3801;p22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02" name="Google Shape;3802;p22"/>
          <p:cNvSpPr txBox="1">
            <a:spLocks noGrp="1"/>
          </p:cNvSpPr>
          <p:nvPr>
            <p:ph type="subTitle" idx="1"/>
          </p:nvPr>
        </p:nvSpPr>
        <p:spPr>
          <a:xfrm>
            <a:off x="719950" y="3729567"/>
            <a:ext cx="2430900" cy="17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03" name="Google Shape;3803;p22"/>
          <p:cNvSpPr txBox="1">
            <a:spLocks noGrp="1"/>
          </p:cNvSpPr>
          <p:nvPr>
            <p:ph type="subTitle" idx="2"/>
          </p:nvPr>
        </p:nvSpPr>
        <p:spPr>
          <a:xfrm>
            <a:off x="3356523" y="3729567"/>
            <a:ext cx="2430900" cy="17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04" name="Google Shape;3804;p22"/>
          <p:cNvSpPr txBox="1">
            <a:spLocks noGrp="1"/>
          </p:cNvSpPr>
          <p:nvPr>
            <p:ph type="subTitle" idx="3"/>
          </p:nvPr>
        </p:nvSpPr>
        <p:spPr>
          <a:xfrm>
            <a:off x="5993095" y="3729568"/>
            <a:ext cx="2430900" cy="17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05" name="Google Shape;3805;p22"/>
          <p:cNvSpPr txBox="1">
            <a:spLocks noGrp="1"/>
          </p:cNvSpPr>
          <p:nvPr>
            <p:ph type="subTitle" idx="4"/>
          </p:nvPr>
        </p:nvSpPr>
        <p:spPr>
          <a:xfrm>
            <a:off x="719962" y="3072767"/>
            <a:ext cx="24309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06" name="Google Shape;3806;p22"/>
          <p:cNvSpPr txBox="1">
            <a:spLocks noGrp="1"/>
          </p:cNvSpPr>
          <p:nvPr>
            <p:ph type="subTitle" idx="5"/>
          </p:nvPr>
        </p:nvSpPr>
        <p:spPr>
          <a:xfrm>
            <a:off x="3356525" y="3072767"/>
            <a:ext cx="24309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07" name="Google Shape;3807;p22"/>
          <p:cNvSpPr txBox="1">
            <a:spLocks noGrp="1"/>
          </p:cNvSpPr>
          <p:nvPr>
            <p:ph type="subTitle" idx="6"/>
          </p:nvPr>
        </p:nvSpPr>
        <p:spPr>
          <a:xfrm>
            <a:off x="5993094" y="3072767"/>
            <a:ext cx="24309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9" name="Google Shape;3809;p23"/>
          <p:cNvGrpSpPr/>
          <p:nvPr/>
        </p:nvGrpSpPr>
        <p:grpSpPr>
          <a:xfrm flipH="1">
            <a:off x="-520564" y="-364706"/>
            <a:ext cx="10185128" cy="7587327"/>
            <a:chOff x="-520564" y="-273530"/>
            <a:chExt cx="10185128" cy="5690495"/>
          </a:xfrm>
        </p:grpSpPr>
        <p:sp>
          <p:nvSpPr>
            <p:cNvPr id="3810" name="Google Shape;3810;p23"/>
            <p:cNvSpPr/>
            <p:nvPr/>
          </p:nvSpPr>
          <p:spPr>
            <a:xfrm>
              <a:off x="1144126" y="-96796"/>
              <a:ext cx="240320" cy="183919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3"/>
            <p:cNvSpPr/>
            <p:nvPr/>
          </p:nvSpPr>
          <p:spPr>
            <a:xfrm>
              <a:off x="1094448" y="25245"/>
              <a:ext cx="199485" cy="372230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3"/>
            <p:cNvSpPr/>
            <p:nvPr/>
          </p:nvSpPr>
          <p:spPr>
            <a:xfrm>
              <a:off x="-26150" y="840979"/>
              <a:ext cx="56550" cy="61312"/>
            </a:xfrm>
            <a:custGeom>
              <a:avLst/>
              <a:gdLst/>
              <a:ahLst/>
              <a:cxnLst/>
              <a:rect l="l" t="t" r="r" b="b"/>
              <a:pathLst>
                <a:path w="22941" h="24873" extrusionOk="0">
                  <a:moveTo>
                    <a:pt x="22273" y="10220"/>
                  </a:moveTo>
                  <a:cubicBezTo>
                    <a:pt x="24813" y="16570"/>
                    <a:pt x="19733" y="24190"/>
                    <a:pt x="13383" y="24825"/>
                  </a:cubicBezTo>
                  <a:cubicBezTo>
                    <a:pt x="7033" y="25460"/>
                    <a:pt x="48" y="19745"/>
                    <a:pt x="48" y="13395"/>
                  </a:cubicBezTo>
                  <a:cubicBezTo>
                    <a:pt x="-587" y="7045"/>
                    <a:pt x="5128" y="695"/>
                    <a:pt x="12113" y="60"/>
                  </a:cubicBezTo>
                  <a:cubicBezTo>
                    <a:pt x="17828" y="-575"/>
                    <a:pt x="24813" y="3870"/>
                    <a:pt x="22273" y="102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3"/>
            <p:cNvSpPr/>
            <p:nvPr/>
          </p:nvSpPr>
          <p:spPr>
            <a:xfrm>
              <a:off x="467290" y="1121613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3"/>
            <p:cNvSpPr/>
            <p:nvPr/>
          </p:nvSpPr>
          <p:spPr>
            <a:xfrm>
              <a:off x="368328" y="1106772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3"/>
            <p:cNvSpPr/>
            <p:nvPr/>
          </p:nvSpPr>
          <p:spPr>
            <a:xfrm>
              <a:off x="475366" y="880592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3"/>
            <p:cNvSpPr/>
            <p:nvPr/>
          </p:nvSpPr>
          <p:spPr>
            <a:xfrm>
              <a:off x="587416" y="999479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3"/>
            <p:cNvSpPr/>
            <p:nvPr/>
          </p:nvSpPr>
          <p:spPr>
            <a:xfrm>
              <a:off x="-520564" y="-273530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3"/>
            <p:cNvSpPr/>
            <p:nvPr/>
          </p:nvSpPr>
          <p:spPr>
            <a:xfrm>
              <a:off x="-253487" y="8307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3"/>
            <p:cNvSpPr/>
            <p:nvPr/>
          </p:nvSpPr>
          <p:spPr>
            <a:xfrm>
              <a:off x="-167628" y="103735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3"/>
            <p:cNvSpPr/>
            <p:nvPr/>
          </p:nvSpPr>
          <p:spPr>
            <a:xfrm>
              <a:off x="410098" y="593444"/>
              <a:ext cx="177357" cy="185237"/>
            </a:xfrm>
            <a:custGeom>
              <a:avLst/>
              <a:gdLst/>
              <a:ahLst/>
              <a:cxnLst/>
              <a:rect l="l" t="t" r="r" b="b"/>
              <a:pathLst>
                <a:path w="71950" h="75147" extrusionOk="0">
                  <a:moveTo>
                    <a:pt x="46551" y="21128"/>
                  </a:moveTo>
                  <a:cubicBezTo>
                    <a:pt x="47821" y="17319"/>
                    <a:pt x="49091" y="14144"/>
                    <a:pt x="49091" y="10333"/>
                  </a:cubicBezTo>
                  <a:cubicBezTo>
                    <a:pt x="49091" y="6523"/>
                    <a:pt x="47821" y="2713"/>
                    <a:pt x="44011" y="808"/>
                  </a:cubicBezTo>
                  <a:cubicBezTo>
                    <a:pt x="38931" y="-1731"/>
                    <a:pt x="31946" y="2078"/>
                    <a:pt x="30041" y="7158"/>
                  </a:cubicBezTo>
                  <a:cubicBezTo>
                    <a:pt x="27501" y="12238"/>
                    <a:pt x="28771" y="18588"/>
                    <a:pt x="29406" y="24303"/>
                  </a:cubicBezTo>
                  <a:cubicBezTo>
                    <a:pt x="23056" y="22398"/>
                    <a:pt x="16706" y="21128"/>
                    <a:pt x="10356" y="22398"/>
                  </a:cubicBezTo>
                  <a:cubicBezTo>
                    <a:pt x="4006" y="24303"/>
                    <a:pt x="-1074" y="30653"/>
                    <a:pt x="196" y="36369"/>
                  </a:cubicBezTo>
                  <a:cubicBezTo>
                    <a:pt x="1466" y="40178"/>
                    <a:pt x="4641" y="43353"/>
                    <a:pt x="9086" y="44623"/>
                  </a:cubicBezTo>
                  <a:cubicBezTo>
                    <a:pt x="12896" y="45894"/>
                    <a:pt x="17341" y="45894"/>
                    <a:pt x="21151" y="45894"/>
                  </a:cubicBezTo>
                  <a:cubicBezTo>
                    <a:pt x="22421" y="51608"/>
                    <a:pt x="21786" y="57958"/>
                    <a:pt x="22421" y="63673"/>
                  </a:cubicBezTo>
                  <a:cubicBezTo>
                    <a:pt x="23056" y="69388"/>
                    <a:pt x="28136" y="75738"/>
                    <a:pt x="34486" y="75103"/>
                  </a:cubicBezTo>
                  <a:cubicBezTo>
                    <a:pt x="39566" y="74469"/>
                    <a:pt x="42741" y="69388"/>
                    <a:pt x="44011" y="64308"/>
                  </a:cubicBezTo>
                  <a:cubicBezTo>
                    <a:pt x="45281" y="59228"/>
                    <a:pt x="44646" y="54148"/>
                    <a:pt x="46551" y="49069"/>
                  </a:cubicBezTo>
                  <a:cubicBezTo>
                    <a:pt x="51631" y="50973"/>
                    <a:pt x="57346" y="51608"/>
                    <a:pt x="62426" y="50338"/>
                  </a:cubicBezTo>
                  <a:cubicBezTo>
                    <a:pt x="67506" y="48433"/>
                    <a:pt x="71951" y="43988"/>
                    <a:pt x="71951" y="38273"/>
                  </a:cubicBezTo>
                  <a:cubicBezTo>
                    <a:pt x="71951" y="32558"/>
                    <a:pt x="66871" y="28113"/>
                    <a:pt x="61791" y="26208"/>
                  </a:cubicBezTo>
                  <a:cubicBezTo>
                    <a:pt x="57346" y="23669"/>
                    <a:pt x="50996" y="24303"/>
                    <a:pt x="46551" y="211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3"/>
            <p:cNvSpPr/>
            <p:nvPr/>
          </p:nvSpPr>
          <p:spPr>
            <a:xfrm>
              <a:off x="481002" y="670551"/>
              <a:ext cx="32868" cy="29982"/>
            </a:xfrm>
            <a:custGeom>
              <a:avLst/>
              <a:gdLst/>
              <a:ahLst/>
              <a:cxnLst/>
              <a:rect l="l" t="t" r="r" b="b"/>
              <a:pathLst>
                <a:path w="13334" h="12163" extrusionOk="0">
                  <a:moveTo>
                    <a:pt x="9525" y="0"/>
                  </a:moveTo>
                  <a:cubicBezTo>
                    <a:pt x="12065" y="1905"/>
                    <a:pt x="13335" y="4445"/>
                    <a:pt x="13335" y="7620"/>
                  </a:cubicBezTo>
                  <a:cubicBezTo>
                    <a:pt x="12700" y="10160"/>
                    <a:pt x="9525" y="12700"/>
                    <a:pt x="6350" y="12065"/>
                  </a:cubicBezTo>
                  <a:cubicBezTo>
                    <a:pt x="3175" y="12065"/>
                    <a:pt x="635" y="9525"/>
                    <a:pt x="0" y="6350"/>
                  </a:cubicBezTo>
                  <a:cubicBezTo>
                    <a:pt x="0" y="3810"/>
                    <a:pt x="1905" y="635"/>
                    <a:pt x="9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3"/>
            <p:cNvSpPr/>
            <p:nvPr/>
          </p:nvSpPr>
          <p:spPr>
            <a:xfrm>
              <a:off x="580691" y="10996"/>
              <a:ext cx="222064" cy="253419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3"/>
            <p:cNvSpPr/>
            <p:nvPr/>
          </p:nvSpPr>
          <p:spPr>
            <a:xfrm>
              <a:off x="676981" y="116789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3"/>
            <p:cNvSpPr/>
            <p:nvPr/>
          </p:nvSpPr>
          <p:spPr>
            <a:xfrm>
              <a:off x="3192011" y="-96796"/>
              <a:ext cx="240320" cy="183919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3"/>
            <p:cNvSpPr/>
            <p:nvPr/>
          </p:nvSpPr>
          <p:spPr>
            <a:xfrm>
              <a:off x="3142333" y="25245"/>
              <a:ext cx="199485" cy="372230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3"/>
            <p:cNvSpPr/>
            <p:nvPr/>
          </p:nvSpPr>
          <p:spPr>
            <a:xfrm>
              <a:off x="1527321" y="-273530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3"/>
            <p:cNvSpPr/>
            <p:nvPr/>
          </p:nvSpPr>
          <p:spPr>
            <a:xfrm>
              <a:off x="1794398" y="8307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3"/>
            <p:cNvSpPr/>
            <p:nvPr/>
          </p:nvSpPr>
          <p:spPr>
            <a:xfrm>
              <a:off x="1880257" y="103735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3"/>
            <p:cNvSpPr/>
            <p:nvPr/>
          </p:nvSpPr>
          <p:spPr>
            <a:xfrm>
              <a:off x="2528887" y="670551"/>
              <a:ext cx="32868" cy="29982"/>
            </a:xfrm>
            <a:custGeom>
              <a:avLst/>
              <a:gdLst/>
              <a:ahLst/>
              <a:cxnLst/>
              <a:rect l="l" t="t" r="r" b="b"/>
              <a:pathLst>
                <a:path w="13334" h="12163" extrusionOk="0">
                  <a:moveTo>
                    <a:pt x="9525" y="0"/>
                  </a:moveTo>
                  <a:cubicBezTo>
                    <a:pt x="12065" y="1905"/>
                    <a:pt x="13335" y="4445"/>
                    <a:pt x="13335" y="7620"/>
                  </a:cubicBezTo>
                  <a:cubicBezTo>
                    <a:pt x="12700" y="10160"/>
                    <a:pt x="9525" y="12700"/>
                    <a:pt x="6350" y="12065"/>
                  </a:cubicBezTo>
                  <a:cubicBezTo>
                    <a:pt x="3175" y="12065"/>
                    <a:pt x="635" y="9525"/>
                    <a:pt x="0" y="6350"/>
                  </a:cubicBezTo>
                  <a:cubicBezTo>
                    <a:pt x="0" y="3810"/>
                    <a:pt x="1905" y="635"/>
                    <a:pt x="9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3"/>
            <p:cNvSpPr/>
            <p:nvPr/>
          </p:nvSpPr>
          <p:spPr>
            <a:xfrm>
              <a:off x="2628576" y="10996"/>
              <a:ext cx="222064" cy="253419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3"/>
            <p:cNvSpPr/>
            <p:nvPr/>
          </p:nvSpPr>
          <p:spPr>
            <a:xfrm>
              <a:off x="2724866" y="116789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3"/>
            <p:cNvSpPr/>
            <p:nvPr/>
          </p:nvSpPr>
          <p:spPr>
            <a:xfrm>
              <a:off x="3608732" y="1135012"/>
              <a:ext cx="429980" cy="40818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3"/>
            <p:cNvSpPr/>
            <p:nvPr/>
          </p:nvSpPr>
          <p:spPr>
            <a:xfrm>
              <a:off x="3812924" y="1310260"/>
              <a:ext cx="66516" cy="68852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3"/>
            <p:cNvSpPr/>
            <p:nvPr/>
          </p:nvSpPr>
          <p:spPr>
            <a:xfrm>
              <a:off x="5239895" y="-96796"/>
              <a:ext cx="240320" cy="183919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3"/>
            <p:cNvSpPr/>
            <p:nvPr/>
          </p:nvSpPr>
          <p:spPr>
            <a:xfrm>
              <a:off x="5190217" y="25245"/>
              <a:ext cx="199485" cy="372230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3"/>
            <p:cNvSpPr/>
            <p:nvPr/>
          </p:nvSpPr>
          <p:spPr>
            <a:xfrm>
              <a:off x="3933891" y="738210"/>
              <a:ext cx="83401" cy="82250"/>
            </a:xfrm>
            <a:custGeom>
              <a:avLst/>
              <a:gdLst/>
              <a:ahLst/>
              <a:cxnLst/>
              <a:rect l="l" t="t" r="r" b="b"/>
              <a:pathLst>
                <a:path w="33834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2263" y="6836"/>
                    <a:pt x="36708" y="16361"/>
                    <a:pt x="31628" y="24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3"/>
            <p:cNvSpPr/>
            <p:nvPr/>
          </p:nvSpPr>
          <p:spPr>
            <a:xfrm>
              <a:off x="3575206" y="-273530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3"/>
            <p:cNvSpPr/>
            <p:nvPr/>
          </p:nvSpPr>
          <p:spPr>
            <a:xfrm>
              <a:off x="3842283" y="8307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3"/>
            <p:cNvSpPr/>
            <p:nvPr/>
          </p:nvSpPr>
          <p:spPr>
            <a:xfrm>
              <a:off x="3928141" y="103735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3"/>
            <p:cNvSpPr/>
            <p:nvPr/>
          </p:nvSpPr>
          <p:spPr>
            <a:xfrm>
              <a:off x="4676460" y="10996"/>
              <a:ext cx="222064" cy="253419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3"/>
            <p:cNvSpPr/>
            <p:nvPr/>
          </p:nvSpPr>
          <p:spPr>
            <a:xfrm>
              <a:off x="4772751" y="116789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3"/>
            <p:cNvSpPr/>
            <p:nvPr/>
          </p:nvSpPr>
          <p:spPr>
            <a:xfrm>
              <a:off x="7287780" y="-96796"/>
              <a:ext cx="240320" cy="183919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3"/>
            <p:cNvSpPr/>
            <p:nvPr/>
          </p:nvSpPr>
          <p:spPr>
            <a:xfrm>
              <a:off x="7238102" y="25245"/>
              <a:ext cx="199485" cy="372230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3"/>
            <p:cNvSpPr/>
            <p:nvPr/>
          </p:nvSpPr>
          <p:spPr>
            <a:xfrm>
              <a:off x="5623090" y="-273530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3"/>
            <p:cNvSpPr/>
            <p:nvPr/>
          </p:nvSpPr>
          <p:spPr>
            <a:xfrm>
              <a:off x="5890168" y="8307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3"/>
            <p:cNvSpPr/>
            <p:nvPr/>
          </p:nvSpPr>
          <p:spPr>
            <a:xfrm>
              <a:off x="5976026" y="103735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3"/>
            <p:cNvSpPr/>
            <p:nvPr/>
          </p:nvSpPr>
          <p:spPr>
            <a:xfrm>
              <a:off x="6724345" y="10996"/>
              <a:ext cx="222064" cy="253419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3"/>
            <p:cNvSpPr/>
            <p:nvPr/>
          </p:nvSpPr>
          <p:spPr>
            <a:xfrm>
              <a:off x="6820635" y="116789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3"/>
            <p:cNvSpPr/>
            <p:nvPr/>
          </p:nvSpPr>
          <p:spPr>
            <a:xfrm>
              <a:off x="8658829" y="1121613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3"/>
            <p:cNvSpPr/>
            <p:nvPr/>
          </p:nvSpPr>
          <p:spPr>
            <a:xfrm>
              <a:off x="8559868" y="1106772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3"/>
            <p:cNvSpPr/>
            <p:nvPr/>
          </p:nvSpPr>
          <p:spPr>
            <a:xfrm>
              <a:off x="8666905" y="880592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3"/>
            <p:cNvSpPr/>
            <p:nvPr/>
          </p:nvSpPr>
          <p:spPr>
            <a:xfrm>
              <a:off x="8778955" y="999479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3"/>
            <p:cNvSpPr/>
            <p:nvPr/>
          </p:nvSpPr>
          <p:spPr>
            <a:xfrm>
              <a:off x="7670975" y="-273530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3"/>
            <p:cNvSpPr/>
            <p:nvPr/>
          </p:nvSpPr>
          <p:spPr>
            <a:xfrm>
              <a:off x="7938053" y="8307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3"/>
            <p:cNvSpPr/>
            <p:nvPr/>
          </p:nvSpPr>
          <p:spPr>
            <a:xfrm>
              <a:off x="8023911" y="103735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3"/>
            <p:cNvSpPr/>
            <p:nvPr/>
          </p:nvSpPr>
          <p:spPr>
            <a:xfrm>
              <a:off x="9048000" y="499444"/>
              <a:ext cx="56550" cy="61696"/>
            </a:xfrm>
            <a:custGeom>
              <a:avLst/>
              <a:gdLst/>
              <a:ahLst/>
              <a:cxnLst/>
              <a:rect l="l" t="t" r="r" b="b"/>
              <a:pathLst>
                <a:path w="22941" h="25029" extrusionOk="0">
                  <a:moveTo>
                    <a:pt x="22273" y="10376"/>
                  </a:moveTo>
                  <a:cubicBezTo>
                    <a:pt x="24813" y="16726"/>
                    <a:pt x="19733" y="24346"/>
                    <a:pt x="13383" y="24981"/>
                  </a:cubicBezTo>
                  <a:cubicBezTo>
                    <a:pt x="7033" y="25616"/>
                    <a:pt x="48" y="19901"/>
                    <a:pt x="48" y="13551"/>
                  </a:cubicBezTo>
                  <a:cubicBezTo>
                    <a:pt x="-587" y="7201"/>
                    <a:pt x="5128" y="851"/>
                    <a:pt x="12113" y="216"/>
                  </a:cubicBezTo>
                  <a:cubicBezTo>
                    <a:pt x="18463" y="-1054"/>
                    <a:pt x="24813" y="3391"/>
                    <a:pt x="22273" y="103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3"/>
            <p:cNvSpPr/>
            <p:nvPr/>
          </p:nvSpPr>
          <p:spPr>
            <a:xfrm>
              <a:off x="8601637" y="593444"/>
              <a:ext cx="177357" cy="185237"/>
            </a:xfrm>
            <a:custGeom>
              <a:avLst/>
              <a:gdLst/>
              <a:ahLst/>
              <a:cxnLst/>
              <a:rect l="l" t="t" r="r" b="b"/>
              <a:pathLst>
                <a:path w="71950" h="75147" extrusionOk="0">
                  <a:moveTo>
                    <a:pt x="46551" y="21128"/>
                  </a:moveTo>
                  <a:cubicBezTo>
                    <a:pt x="47821" y="17319"/>
                    <a:pt x="49091" y="14144"/>
                    <a:pt x="49091" y="10333"/>
                  </a:cubicBezTo>
                  <a:cubicBezTo>
                    <a:pt x="49091" y="6523"/>
                    <a:pt x="47821" y="2713"/>
                    <a:pt x="44011" y="808"/>
                  </a:cubicBezTo>
                  <a:cubicBezTo>
                    <a:pt x="38931" y="-1731"/>
                    <a:pt x="31946" y="2078"/>
                    <a:pt x="30041" y="7158"/>
                  </a:cubicBezTo>
                  <a:cubicBezTo>
                    <a:pt x="27501" y="12238"/>
                    <a:pt x="28771" y="18588"/>
                    <a:pt x="29406" y="24303"/>
                  </a:cubicBezTo>
                  <a:cubicBezTo>
                    <a:pt x="23056" y="22398"/>
                    <a:pt x="16706" y="21128"/>
                    <a:pt x="10356" y="22398"/>
                  </a:cubicBezTo>
                  <a:cubicBezTo>
                    <a:pt x="4006" y="24303"/>
                    <a:pt x="-1074" y="30653"/>
                    <a:pt x="196" y="36369"/>
                  </a:cubicBezTo>
                  <a:cubicBezTo>
                    <a:pt x="1466" y="40178"/>
                    <a:pt x="4641" y="43353"/>
                    <a:pt x="9086" y="44623"/>
                  </a:cubicBezTo>
                  <a:cubicBezTo>
                    <a:pt x="12896" y="45894"/>
                    <a:pt x="17341" y="45894"/>
                    <a:pt x="21151" y="45894"/>
                  </a:cubicBezTo>
                  <a:cubicBezTo>
                    <a:pt x="22421" y="51608"/>
                    <a:pt x="21786" y="57958"/>
                    <a:pt x="22421" y="63673"/>
                  </a:cubicBezTo>
                  <a:cubicBezTo>
                    <a:pt x="23056" y="69388"/>
                    <a:pt x="28136" y="75738"/>
                    <a:pt x="34486" y="75103"/>
                  </a:cubicBezTo>
                  <a:cubicBezTo>
                    <a:pt x="39566" y="74469"/>
                    <a:pt x="42741" y="69388"/>
                    <a:pt x="44011" y="64308"/>
                  </a:cubicBezTo>
                  <a:cubicBezTo>
                    <a:pt x="45281" y="59228"/>
                    <a:pt x="44646" y="54148"/>
                    <a:pt x="46551" y="49069"/>
                  </a:cubicBezTo>
                  <a:cubicBezTo>
                    <a:pt x="51631" y="50973"/>
                    <a:pt x="57346" y="51608"/>
                    <a:pt x="62426" y="50338"/>
                  </a:cubicBezTo>
                  <a:cubicBezTo>
                    <a:pt x="67506" y="48433"/>
                    <a:pt x="71951" y="43988"/>
                    <a:pt x="71951" y="38273"/>
                  </a:cubicBezTo>
                  <a:cubicBezTo>
                    <a:pt x="71951" y="32558"/>
                    <a:pt x="66871" y="28113"/>
                    <a:pt x="61791" y="26208"/>
                  </a:cubicBezTo>
                  <a:cubicBezTo>
                    <a:pt x="57346" y="23669"/>
                    <a:pt x="50996" y="24303"/>
                    <a:pt x="46551" y="211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8672541" y="670551"/>
              <a:ext cx="32868" cy="29982"/>
            </a:xfrm>
            <a:custGeom>
              <a:avLst/>
              <a:gdLst/>
              <a:ahLst/>
              <a:cxnLst/>
              <a:rect l="l" t="t" r="r" b="b"/>
              <a:pathLst>
                <a:path w="13334" h="12163" extrusionOk="0">
                  <a:moveTo>
                    <a:pt x="9525" y="0"/>
                  </a:moveTo>
                  <a:cubicBezTo>
                    <a:pt x="12065" y="1905"/>
                    <a:pt x="13335" y="4445"/>
                    <a:pt x="13335" y="7620"/>
                  </a:cubicBezTo>
                  <a:cubicBezTo>
                    <a:pt x="12700" y="10160"/>
                    <a:pt x="9525" y="12700"/>
                    <a:pt x="6350" y="12065"/>
                  </a:cubicBezTo>
                  <a:cubicBezTo>
                    <a:pt x="3175" y="12065"/>
                    <a:pt x="635" y="9525"/>
                    <a:pt x="0" y="6350"/>
                  </a:cubicBezTo>
                  <a:cubicBezTo>
                    <a:pt x="0" y="3810"/>
                    <a:pt x="1905" y="635"/>
                    <a:pt x="9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8772230" y="10996"/>
              <a:ext cx="222064" cy="253419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8868520" y="116789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3"/>
            <p:cNvSpPr/>
            <p:nvPr/>
          </p:nvSpPr>
          <p:spPr>
            <a:xfrm flipH="1">
              <a:off x="9222478" y="2675093"/>
              <a:ext cx="83401" cy="82250"/>
            </a:xfrm>
            <a:custGeom>
              <a:avLst/>
              <a:gdLst/>
              <a:ahLst/>
              <a:cxnLst/>
              <a:rect l="l" t="t" r="r" b="b"/>
              <a:pathLst>
                <a:path w="33834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2263" y="6836"/>
                    <a:pt x="36708" y="16361"/>
                    <a:pt x="31628" y="24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3"/>
            <p:cNvSpPr/>
            <p:nvPr/>
          </p:nvSpPr>
          <p:spPr>
            <a:xfrm flipH="1">
              <a:off x="9113601" y="2777862"/>
              <a:ext cx="56550" cy="61312"/>
            </a:xfrm>
            <a:custGeom>
              <a:avLst/>
              <a:gdLst/>
              <a:ahLst/>
              <a:cxnLst/>
              <a:rect l="l" t="t" r="r" b="b"/>
              <a:pathLst>
                <a:path w="22941" h="24873" extrusionOk="0">
                  <a:moveTo>
                    <a:pt x="22273" y="10220"/>
                  </a:moveTo>
                  <a:cubicBezTo>
                    <a:pt x="24813" y="16570"/>
                    <a:pt x="19733" y="24190"/>
                    <a:pt x="13383" y="24825"/>
                  </a:cubicBezTo>
                  <a:cubicBezTo>
                    <a:pt x="7033" y="25460"/>
                    <a:pt x="48" y="19745"/>
                    <a:pt x="48" y="13395"/>
                  </a:cubicBezTo>
                  <a:cubicBezTo>
                    <a:pt x="-587" y="7045"/>
                    <a:pt x="5128" y="695"/>
                    <a:pt x="12113" y="60"/>
                  </a:cubicBezTo>
                  <a:cubicBezTo>
                    <a:pt x="17828" y="-575"/>
                    <a:pt x="24813" y="3870"/>
                    <a:pt x="22273" y="102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3"/>
            <p:cNvSpPr/>
            <p:nvPr/>
          </p:nvSpPr>
          <p:spPr>
            <a:xfrm flipH="1">
              <a:off x="8597620" y="3058497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3"/>
            <p:cNvSpPr/>
            <p:nvPr/>
          </p:nvSpPr>
          <p:spPr>
            <a:xfrm flipH="1">
              <a:off x="8675496" y="3043656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3"/>
            <p:cNvSpPr/>
            <p:nvPr/>
          </p:nvSpPr>
          <p:spPr>
            <a:xfrm flipH="1">
              <a:off x="8343365" y="2817475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23"/>
            <p:cNvSpPr/>
            <p:nvPr/>
          </p:nvSpPr>
          <p:spPr>
            <a:xfrm flipH="1">
              <a:off x="8452521" y="2936362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23"/>
            <p:cNvSpPr/>
            <p:nvPr/>
          </p:nvSpPr>
          <p:spPr>
            <a:xfrm flipH="1">
              <a:off x="8826735" y="1663354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3"/>
            <p:cNvSpPr/>
            <p:nvPr/>
          </p:nvSpPr>
          <p:spPr>
            <a:xfrm flipH="1">
              <a:off x="9052076" y="1945191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3"/>
            <p:cNvSpPr/>
            <p:nvPr/>
          </p:nvSpPr>
          <p:spPr>
            <a:xfrm flipH="1">
              <a:off x="9138575" y="2040618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3"/>
            <p:cNvSpPr/>
            <p:nvPr/>
          </p:nvSpPr>
          <p:spPr>
            <a:xfrm flipH="1">
              <a:off x="8556545" y="2530328"/>
              <a:ext cx="177357" cy="185237"/>
            </a:xfrm>
            <a:custGeom>
              <a:avLst/>
              <a:gdLst/>
              <a:ahLst/>
              <a:cxnLst/>
              <a:rect l="l" t="t" r="r" b="b"/>
              <a:pathLst>
                <a:path w="71950" h="75147" extrusionOk="0">
                  <a:moveTo>
                    <a:pt x="46551" y="21128"/>
                  </a:moveTo>
                  <a:cubicBezTo>
                    <a:pt x="47821" y="17319"/>
                    <a:pt x="49091" y="14144"/>
                    <a:pt x="49091" y="10333"/>
                  </a:cubicBezTo>
                  <a:cubicBezTo>
                    <a:pt x="49091" y="6523"/>
                    <a:pt x="47821" y="2713"/>
                    <a:pt x="44011" y="808"/>
                  </a:cubicBezTo>
                  <a:cubicBezTo>
                    <a:pt x="38931" y="-1731"/>
                    <a:pt x="31946" y="2078"/>
                    <a:pt x="30041" y="7158"/>
                  </a:cubicBezTo>
                  <a:cubicBezTo>
                    <a:pt x="27501" y="12238"/>
                    <a:pt x="28771" y="18588"/>
                    <a:pt x="29406" y="24303"/>
                  </a:cubicBezTo>
                  <a:cubicBezTo>
                    <a:pt x="23056" y="22398"/>
                    <a:pt x="16706" y="21128"/>
                    <a:pt x="10356" y="22398"/>
                  </a:cubicBezTo>
                  <a:cubicBezTo>
                    <a:pt x="4006" y="24303"/>
                    <a:pt x="-1074" y="30653"/>
                    <a:pt x="196" y="36369"/>
                  </a:cubicBezTo>
                  <a:cubicBezTo>
                    <a:pt x="1466" y="40178"/>
                    <a:pt x="4641" y="43353"/>
                    <a:pt x="9086" y="44623"/>
                  </a:cubicBezTo>
                  <a:cubicBezTo>
                    <a:pt x="12896" y="45894"/>
                    <a:pt x="17341" y="45894"/>
                    <a:pt x="21151" y="45894"/>
                  </a:cubicBezTo>
                  <a:cubicBezTo>
                    <a:pt x="22421" y="51608"/>
                    <a:pt x="21786" y="57958"/>
                    <a:pt x="22421" y="63673"/>
                  </a:cubicBezTo>
                  <a:cubicBezTo>
                    <a:pt x="23056" y="69388"/>
                    <a:pt x="28136" y="75738"/>
                    <a:pt x="34486" y="75103"/>
                  </a:cubicBezTo>
                  <a:cubicBezTo>
                    <a:pt x="39566" y="74469"/>
                    <a:pt x="42741" y="69388"/>
                    <a:pt x="44011" y="64308"/>
                  </a:cubicBezTo>
                  <a:cubicBezTo>
                    <a:pt x="45281" y="59228"/>
                    <a:pt x="44646" y="54148"/>
                    <a:pt x="46551" y="49069"/>
                  </a:cubicBezTo>
                  <a:cubicBezTo>
                    <a:pt x="51631" y="50973"/>
                    <a:pt x="57346" y="51608"/>
                    <a:pt x="62426" y="50338"/>
                  </a:cubicBezTo>
                  <a:cubicBezTo>
                    <a:pt x="67506" y="48433"/>
                    <a:pt x="71951" y="43988"/>
                    <a:pt x="71951" y="38273"/>
                  </a:cubicBezTo>
                  <a:cubicBezTo>
                    <a:pt x="71951" y="32558"/>
                    <a:pt x="66871" y="28113"/>
                    <a:pt x="61791" y="26208"/>
                  </a:cubicBezTo>
                  <a:cubicBezTo>
                    <a:pt x="57346" y="23669"/>
                    <a:pt x="50996" y="24303"/>
                    <a:pt x="46551" y="211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3"/>
            <p:cNvSpPr/>
            <p:nvPr/>
          </p:nvSpPr>
          <p:spPr>
            <a:xfrm flipH="1">
              <a:off x="8630130" y="2607435"/>
              <a:ext cx="32868" cy="29982"/>
            </a:xfrm>
            <a:custGeom>
              <a:avLst/>
              <a:gdLst/>
              <a:ahLst/>
              <a:cxnLst/>
              <a:rect l="l" t="t" r="r" b="b"/>
              <a:pathLst>
                <a:path w="13334" h="12163" extrusionOk="0">
                  <a:moveTo>
                    <a:pt x="9525" y="0"/>
                  </a:moveTo>
                  <a:cubicBezTo>
                    <a:pt x="12065" y="1905"/>
                    <a:pt x="13335" y="4445"/>
                    <a:pt x="13335" y="7620"/>
                  </a:cubicBezTo>
                  <a:cubicBezTo>
                    <a:pt x="12700" y="10160"/>
                    <a:pt x="9525" y="12700"/>
                    <a:pt x="6350" y="12065"/>
                  </a:cubicBezTo>
                  <a:cubicBezTo>
                    <a:pt x="3175" y="12065"/>
                    <a:pt x="635" y="9525"/>
                    <a:pt x="0" y="6350"/>
                  </a:cubicBezTo>
                  <a:cubicBezTo>
                    <a:pt x="0" y="3810"/>
                    <a:pt x="1905" y="635"/>
                    <a:pt x="9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3"/>
            <p:cNvSpPr/>
            <p:nvPr/>
          </p:nvSpPr>
          <p:spPr>
            <a:xfrm flipH="1">
              <a:off x="8341245" y="1947880"/>
              <a:ext cx="222064" cy="253419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3"/>
            <p:cNvSpPr/>
            <p:nvPr/>
          </p:nvSpPr>
          <p:spPr>
            <a:xfrm flipH="1">
              <a:off x="8432127" y="2053673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3"/>
            <p:cNvSpPr/>
            <p:nvPr/>
          </p:nvSpPr>
          <p:spPr>
            <a:xfrm flipH="1">
              <a:off x="3663784" y="1840088"/>
              <a:ext cx="240320" cy="183919"/>
            </a:xfrm>
            <a:custGeom>
              <a:avLst/>
              <a:gdLst/>
              <a:ahLst/>
              <a:cxnLst/>
              <a:rect l="l" t="t" r="r" b="b"/>
              <a:pathLst>
                <a:path w="97493" h="74612" extrusionOk="0">
                  <a:moveTo>
                    <a:pt x="46516" y="73879"/>
                  </a:moveTo>
                  <a:cubicBezTo>
                    <a:pt x="54771" y="74514"/>
                    <a:pt x="63026" y="75149"/>
                    <a:pt x="71281" y="73879"/>
                  </a:cubicBezTo>
                  <a:cubicBezTo>
                    <a:pt x="79537" y="72609"/>
                    <a:pt x="87791" y="68799"/>
                    <a:pt x="92871" y="61814"/>
                  </a:cubicBezTo>
                  <a:cubicBezTo>
                    <a:pt x="97951" y="54829"/>
                    <a:pt x="99221" y="45304"/>
                    <a:pt x="94776" y="38319"/>
                  </a:cubicBezTo>
                  <a:cubicBezTo>
                    <a:pt x="90331" y="31334"/>
                    <a:pt x="79537" y="28794"/>
                    <a:pt x="73186" y="33874"/>
                  </a:cubicBezTo>
                  <a:cubicBezTo>
                    <a:pt x="80806" y="25619"/>
                    <a:pt x="77631" y="11014"/>
                    <a:pt x="68106" y="5934"/>
                  </a:cubicBezTo>
                  <a:cubicBezTo>
                    <a:pt x="58581" y="854"/>
                    <a:pt x="44611" y="7839"/>
                    <a:pt x="42706" y="18634"/>
                  </a:cubicBezTo>
                  <a:cubicBezTo>
                    <a:pt x="42071" y="9744"/>
                    <a:pt x="34451" y="1489"/>
                    <a:pt x="25561" y="219"/>
                  </a:cubicBezTo>
                  <a:cubicBezTo>
                    <a:pt x="13496" y="-1686"/>
                    <a:pt x="2066" y="9109"/>
                    <a:pt x="161" y="21809"/>
                  </a:cubicBezTo>
                  <a:cubicBezTo>
                    <a:pt x="-1109" y="33874"/>
                    <a:pt x="5241" y="45939"/>
                    <a:pt x="14766" y="54194"/>
                  </a:cubicBezTo>
                  <a:cubicBezTo>
                    <a:pt x="24291" y="61814"/>
                    <a:pt x="33816" y="72609"/>
                    <a:pt x="46516" y="738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3"/>
            <p:cNvSpPr/>
            <p:nvPr/>
          </p:nvSpPr>
          <p:spPr>
            <a:xfrm flipH="1">
              <a:off x="3754298" y="1962129"/>
              <a:ext cx="199485" cy="372230"/>
            </a:xfrm>
            <a:custGeom>
              <a:avLst/>
              <a:gdLst/>
              <a:ahLst/>
              <a:cxnLst/>
              <a:rect l="l" t="t" r="r" b="b"/>
              <a:pathLst>
                <a:path w="80927" h="151006" extrusionOk="0">
                  <a:moveTo>
                    <a:pt x="21590" y="22454"/>
                  </a:moveTo>
                  <a:cubicBezTo>
                    <a:pt x="31115" y="30709"/>
                    <a:pt x="38735" y="41504"/>
                    <a:pt x="42545" y="53569"/>
                  </a:cubicBezTo>
                  <a:cubicBezTo>
                    <a:pt x="42545" y="51664"/>
                    <a:pt x="42545" y="49124"/>
                    <a:pt x="42545" y="47219"/>
                  </a:cubicBezTo>
                  <a:cubicBezTo>
                    <a:pt x="42545" y="42774"/>
                    <a:pt x="42545" y="38329"/>
                    <a:pt x="43180" y="33884"/>
                  </a:cubicBezTo>
                  <a:cubicBezTo>
                    <a:pt x="43180" y="33249"/>
                    <a:pt x="43180" y="32614"/>
                    <a:pt x="43815" y="31979"/>
                  </a:cubicBezTo>
                  <a:cubicBezTo>
                    <a:pt x="37465" y="26899"/>
                    <a:pt x="35560" y="19279"/>
                    <a:pt x="36195" y="11659"/>
                  </a:cubicBezTo>
                  <a:cubicBezTo>
                    <a:pt x="36195" y="8484"/>
                    <a:pt x="37465" y="4674"/>
                    <a:pt x="39370" y="2769"/>
                  </a:cubicBezTo>
                  <a:cubicBezTo>
                    <a:pt x="41910" y="229"/>
                    <a:pt x="45720" y="-406"/>
                    <a:pt x="49530" y="229"/>
                  </a:cubicBezTo>
                  <a:cubicBezTo>
                    <a:pt x="53340" y="864"/>
                    <a:pt x="56515" y="2134"/>
                    <a:pt x="59690" y="4039"/>
                  </a:cubicBezTo>
                  <a:cubicBezTo>
                    <a:pt x="64770" y="6579"/>
                    <a:pt x="70485" y="10389"/>
                    <a:pt x="71755" y="16104"/>
                  </a:cubicBezTo>
                  <a:cubicBezTo>
                    <a:pt x="73025" y="21819"/>
                    <a:pt x="69215" y="27534"/>
                    <a:pt x="64770" y="30709"/>
                  </a:cubicBezTo>
                  <a:cubicBezTo>
                    <a:pt x="61595" y="32614"/>
                    <a:pt x="58420" y="33884"/>
                    <a:pt x="55245" y="34519"/>
                  </a:cubicBezTo>
                  <a:cubicBezTo>
                    <a:pt x="55245" y="35154"/>
                    <a:pt x="55245" y="35154"/>
                    <a:pt x="55245" y="35789"/>
                  </a:cubicBezTo>
                  <a:cubicBezTo>
                    <a:pt x="52070" y="72619"/>
                    <a:pt x="60960" y="110084"/>
                    <a:pt x="80010" y="141834"/>
                  </a:cubicBezTo>
                  <a:cubicBezTo>
                    <a:pt x="81915" y="144374"/>
                    <a:pt x="80645" y="148184"/>
                    <a:pt x="78105" y="150089"/>
                  </a:cubicBezTo>
                  <a:cubicBezTo>
                    <a:pt x="75565" y="151994"/>
                    <a:pt x="71755" y="150724"/>
                    <a:pt x="69850" y="148184"/>
                  </a:cubicBezTo>
                  <a:cubicBezTo>
                    <a:pt x="55245" y="124054"/>
                    <a:pt x="46355" y="96749"/>
                    <a:pt x="43815" y="68809"/>
                  </a:cubicBezTo>
                  <a:cubicBezTo>
                    <a:pt x="25400" y="68809"/>
                    <a:pt x="11430" y="56109"/>
                    <a:pt x="3175" y="40234"/>
                  </a:cubicBezTo>
                  <a:cubicBezTo>
                    <a:pt x="1270" y="37059"/>
                    <a:pt x="0" y="33249"/>
                    <a:pt x="0" y="29439"/>
                  </a:cubicBezTo>
                  <a:cubicBezTo>
                    <a:pt x="0" y="25629"/>
                    <a:pt x="1270" y="21819"/>
                    <a:pt x="4445" y="19279"/>
                  </a:cubicBezTo>
                  <a:cubicBezTo>
                    <a:pt x="8890" y="14199"/>
                    <a:pt x="16510" y="18009"/>
                    <a:pt x="21590" y="224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3"/>
            <p:cNvSpPr/>
            <p:nvPr/>
          </p:nvSpPr>
          <p:spPr>
            <a:xfrm flipH="1">
              <a:off x="3727133" y="2750805"/>
              <a:ext cx="87374" cy="71039"/>
            </a:xfrm>
            <a:custGeom>
              <a:avLst/>
              <a:gdLst/>
              <a:ahLst/>
              <a:cxnLst/>
              <a:rect l="l" t="t" r="r" b="b"/>
              <a:pathLst>
                <a:path w="35446" h="28819" extrusionOk="0">
                  <a:moveTo>
                    <a:pt x="16510" y="245"/>
                  </a:moveTo>
                  <a:cubicBezTo>
                    <a:pt x="12700" y="880"/>
                    <a:pt x="8890" y="2150"/>
                    <a:pt x="5715" y="4690"/>
                  </a:cubicBezTo>
                  <a:cubicBezTo>
                    <a:pt x="2540" y="7230"/>
                    <a:pt x="0" y="11040"/>
                    <a:pt x="0" y="14850"/>
                  </a:cubicBezTo>
                  <a:cubicBezTo>
                    <a:pt x="0" y="18660"/>
                    <a:pt x="1905" y="22470"/>
                    <a:pt x="5080" y="25010"/>
                  </a:cubicBezTo>
                  <a:cubicBezTo>
                    <a:pt x="8255" y="27550"/>
                    <a:pt x="12065" y="28820"/>
                    <a:pt x="15875" y="28820"/>
                  </a:cubicBezTo>
                  <a:cubicBezTo>
                    <a:pt x="21590" y="28820"/>
                    <a:pt x="27305" y="27550"/>
                    <a:pt x="31115" y="23740"/>
                  </a:cubicBezTo>
                  <a:cubicBezTo>
                    <a:pt x="34925" y="19930"/>
                    <a:pt x="36830" y="13580"/>
                    <a:pt x="34290" y="8500"/>
                  </a:cubicBezTo>
                  <a:cubicBezTo>
                    <a:pt x="31115" y="2785"/>
                    <a:pt x="25400" y="-1025"/>
                    <a:pt x="16510" y="2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3"/>
            <p:cNvSpPr/>
            <p:nvPr/>
          </p:nvSpPr>
          <p:spPr>
            <a:xfrm>
              <a:off x="-282845" y="5184027"/>
              <a:ext cx="66516" cy="68852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1233723" y="4687689"/>
              <a:ext cx="87374" cy="71039"/>
            </a:xfrm>
            <a:custGeom>
              <a:avLst/>
              <a:gdLst/>
              <a:ahLst/>
              <a:cxnLst/>
              <a:rect l="l" t="t" r="r" b="b"/>
              <a:pathLst>
                <a:path w="35446" h="28819" extrusionOk="0">
                  <a:moveTo>
                    <a:pt x="16510" y="245"/>
                  </a:moveTo>
                  <a:cubicBezTo>
                    <a:pt x="12700" y="880"/>
                    <a:pt x="8890" y="2150"/>
                    <a:pt x="5715" y="4690"/>
                  </a:cubicBezTo>
                  <a:cubicBezTo>
                    <a:pt x="2540" y="7230"/>
                    <a:pt x="0" y="11040"/>
                    <a:pt x="0" y="14850"/>
                  </a:cubicBezTo>
                  <a:cubicBezTo>
                    <a:pt x="0" y="18660"/>
                    <a:pt x="1905" y="22470"/>
                    <a:pt x="5080" y="25010"/>
                  </a:cubicBezTo>
                  <a:cubicBezTo>
                    <a:pt x="8255" y="27550"/>
                    <a:pt x="12065" y="28820"/>
                    <a:pt x="15875" y="28820"/>
                  </a:cubicBezTo>
                  <a:cubicBezTo>
                    <a:pt x="21590" y="28820"/>
                    <a:pt x="27305" y="27550"/>
                    <a:pt x="31115" y="23740"/>
                  </a:cubicBezTo>
                  <a:cubicBezTo>
                    <a:pt x="34925" y="19930"/>
                    <a:pt x="36830" y="13580"/>
                    <a:pt x="34290" y="8500"/>
                  </a:cubicBezTo>
                  <a:cubicBezTo>
                    <a:pt x="31115" y="2785"/>
                    <a:pt x="25400" y="-1025"/>
                    <a:pt x="16510" y="2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-26150" y="4714746"/>
              <a:ext cx="56550" cy="61312"/>
            </a:xfrm>
            <a:custGeom>
              <a:avLst/>
              <a:gdLst/>
              <a:ahLst/>
              <a:cxnLst/>
              <a:rect l="l" t="t" r="r" b="b"/>
              <a:pathLst>
                <a:path w="22941" h="24873" extrusionOk="0">
                  <a:moveTo>
                    <a:pt x="22273" y="10220"/>
                  </a:moveTo>
                  <a:cubicBezTo>
                    <a:pt x="24813" y="16570"/>
                    <a:pt x="19733" y="24190"/>
                    <a:pt x="13383" y="24825"/>
                  </a:cubicBezTo>
                  <a:cubicBezTo>
                    <a:pt x="7033" y="25460"/>
                    <a:pt x="48" y="19745"/>
                    <a:pt x="48" y="13395"/>
                  </a:cubicBezTo>
                  <a:cubicBezTo>
                    <a:pt x="-587" y="7045"/>
                    <a:pt x="5128" y="695"/>
                    <a:pt x="12113" y="60"/>
                  </a:cubicBezTo>
                  <a:cubicBezTo>
                    <a:pt x="17828" y="-575"/>
                    <a:pt x="24813" y="3870"/>
                    <a:pt x="22273" y="102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467290" y="4995380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368328" y="4980539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475366" y="4754359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587416" y="4873245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-520564" y="3600237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-253487" y="3882074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-167628" y="3977502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3"/>
            <p:cNvSpPr/>
            <p:nvPr/>
          </p:nvSpPr>
          <p:spPr>
            <a:xfrm>
              <a:off x="410098" y="4467211"/>
              <a:ext cx="177357" cy="185237"/>
            </a:xfrm>
            <a:custGeom>
              <a:avLst/>
              <a:gdLst/>
              <a:ahLst/>
              <a:cxnLst/>
              <a:rect l="l" t="t" r="r" b="b"/>
              <a:pathLst>
                <a:path w="71950" h="75147" extrusionOk="0">
                  <a:moveTo>
                    <a:pt x="46551" y="21128"/>
                  </a:moveTo>
                  <a:cubicBezTo>
                    <a:pt x="47821" y="17319"/>
                    <a:pt x="49091" y="14144"/>
                    <a:pt x="49091" y="10333"/>
                  </a:cubicBezTo>
                  <a:cubicBezTo>
                    <a:pt x="49091" y="6523"/>
                    <a:pt x="47821" y="2713"/>
                    <a:pt x="44011" y="808"/>
                  </a:cubicBezTo>
                  <a:cubicBezTo>
                    <a:pt x="38931" y="-1731"/>
                    <a:pt x="31946" y="2078"/>
                    <a:pt x="30041" y="7158"/>
                  </a:cubicBezTo>
                  <a:cubicBezTo>
                    <a:pt x="27501" y="12238"/>
                    <a:pt x="28771" y="18588"/>
                    <a:pt x="29406" y="24303"/>
                  </a:cubicBezTo>
                  <a:cubicBezTo>
                    <a:pt x="23056" y="22398"/>
                    <a:pt x="16706" y="21128"/>
                    <a:pt x="10356" y="22398"/>
                  </a:cubicBezTo>
                  <a:cubicBezTo>
                    <a:pt x="4006" y="24303"/>
                    <a:pt x="-1074" y="30653"/>
                    <a:pt x="196" y="36369"/>
                  </a:cubicBezTo>
                  <a:cubicBezTo>
                    <a:pt x="1466" y="40178"/>
                    <a:pt x="4641" y="43353"/>
                    <a:pt x="9086" y="44623"/>
                  </a:cubicBezTo>
                  <a:cubicBezTo>
                    <a:pt x="12896" y="45894"/>
                    <a:pt x="17341" y="45894"/>
                    <a:pt x="21151" y="45894"/>
                  </a:cubicBezTo>
                  <a:cubicBezTo>
                    <a:pt x="22421" y="51608"/>
                    <a:pt x="21786" y="57958"/>
                    <a:pt x="22421" y="63673"/>
                  </a:cubicBezTo>
                  <a:cubicBezTo>
                    <a:pt x="23056" y="69388"/>
                    <a:pt x="28136" y="75738"/>
                    <a:pt x="34486" y="75103"/>
                  </a:cubicBezTo>
                  <a:cubicBezTo>
                    <a:pt x="39566" y="74469"/>
                    <a:pt x="42741" y="69388"/>
                    <a:pt x="44011" y="64308"/>
                  </a:cubicBezTo>
                  <a:cubicBezTo>
                    <a:pt x="45281" y="59228"/>
                    <a:pt x="44646" y="54148"/>
                    <a:pt x="46551" y="49069"/>
                  </a:cubicBezTo>
                  <a:cubicBezTo>
                    <a:pt x="51631" y="50973"/>
                    <a:pt x="57346" y="51608"/>
                    <a:pt x="62426" y="50338"/>
                  </a:cubicBezTo>
                  <a:cubicBezTo>
                    <a:pt x="67506" y="48433"/>
                    <a:pt x="71951" y="43988"/>
                    <a:pt x="71951" y="38273"/>
                  </a:cubicBezTo>
                  <a:cubicBezTo>
                    <a:pt x="71951" y="32558"/>
                    <a:pt x="66871" y="28113"/>
                    <a:pt x="61791" y="26208"/>
                  </a:cubicBezTo>
                  <a:cubicBezTo>
                    <a:pt x="57346" y="23669"/>
                    <a:pt x="50996" y="24303"/>
                    <a:pt x="46551" y="211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3"/>
            <p:cNvSpPr/>
            <p:nvPr/>
          </p:nvSpPr>
          <p:spPr>
            <a:xfrm>
              <a:off x="481002" y="4544318"/>
              <a:ext cx="32868" cy="29982"/>
            </a:xfrm>
            <a:custGeom>
              <a:avLst/>
              <a:gdLst/>
              <a:ahLst/>
              <a:cxnLst/>
              <a:rect l="l" t="t" r="r" b="b"/>
              <a:pathLst>
                <a:path w="13334" h="12163" extrusionOk="0">
                  <a:moveTo>
                    <a:pt x="9525" y="0"/>
                  </a:moveTo>
                  <a:cubicBezTo>
                    <a:pt x="12065" y="1905"/>
                    <a:pt x="13335" y="4445"/>
                    <a:pt x="13335" y="7620"/>
                  </a:cubicBezTo>
                  <a:cubicBezTo>
                    <a:pt x="12700" y="10160"/>
                    <a:pt x="9525" y="12700"/>
                    <a:pt x="6350" y="12065"/>
                  </a:cubicBezTo>
                  <a:cubicBezTo>
                    <a:pt x="3175" y="12065"/>
                    <a:pt x="635" y="9525"/>
                    <a:pt x="0" y="6350"/>
                  </a:cubicBezTo>
                  <a:cubicBezTo>
                    <a:pt x="0" y="3810"/>
                    <a:pt x="1905" y="635"/>
                    <a:pt x="9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1560847" y="5008779"/>
              <a:ext cx="429980" cy="40818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1765040" y="5184027"/>
              <a:ext cx="66516" cy="68852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3281607" y="4687689"/>
              <a:ext cx="87374" cy="71039"/>
            </a:xfrm>
            <a:custGeom>
              <a:avLst/>
              <a:gdLst/>
              <a:ahLst/>
              <a:cxnLst/>
              <a:rect l="l" t="t" r="r" b="b"/>
              <a:pathLst>
                <a:path w="35446" h="28819" extrusionOk="0">
                  <a:moveTo>
                    <a:pt x="16510" y="245"/>
                  </a:moveTo>
                  <a:cubicBezTo>
                    <a:pt x="12700" y="880"/>
                    <a:pt x="8890" y="2150"/>
                    <a:pt x="5715" y="4690"/>
                  </a:cubicBezTo>
                  <a:cubicBezTo>
                    <a:pt x="2540" y="7230"/>
                    <a:pt x="0" y="11040"/>
                    <a:pt x="0" y="14850"/>
                  </a:cubicBezTo>
                  <a:cubicBezTo>
                    <a:pt x="0" y="18660"/>
                    <a:pt x="1905" y="22470"/>
                    <a:pt x="5080" y="25010"/>
                  </a:cubicBezTo>
                  <a:cubicBezTo>
                    <a:pt x="8255" y="27550"/>
                    <a:pt x="12065" y="28820"/>
                    <a:pt x="15875" y="28820"/>
                  </a:cubicBezTo>
                  <a:cubicBezTo>
                    <a:pt x="21590" y="28820"/>
                    <a:pt x="27305" y="27550"/>
                    <a:pt x="31115" y="23740"/>
                  </a:cubicBezTo>
                  <a:cubicBezTo>
                    <a:pt x="34925" y="19930"/>
                    <a:pt x="36830" y="13580"/>
                    <a:pt x="34290" y="8500"/>
                  </a:cubicBezTo>
                  <a:cubicBezTo>
                    <a:pt x="31115" y="2785"/>
                    <a:pt x="25400" y="-1025"/>
                    <a:pt x="16510" y="2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2021735" y="4714746"/>
              <a:ext cx="56550" cy="61312"/>
            </a:xfrm>
            <a:custGeom>
              <a:avLst/>
              <a:gdLst/>
              <a:ahLst/>
              <a:cxnLst/>
              <a:rect l="l" t="t" r="r" b="b"/>
              <a:pathLst>
                <a:path w="22941" h="24873" extrusionOk="0">
                  <a:moveTo>
                    <a:pt x="22273" y="10220"/>
                  </a:moveTo>
                  <a:cubicBezTo>
                    <a:pt x="24813" y="16570"/>
                    <a:pt x="19733" y="24190"/>
                    <a:pt x="13383" y="24825"/>
                  </a:cubicBezTo>
                  <a:cubicBezTo>
                    <a:pt x="7033" y="25460"/>
                    <a:pt x="48" y="19745"/>
                    <a:pt x="48" y="13395"/>
                  </a:cubicBezTo>
                  <a:cubicBezTo>
                    <a:pt x="-587" y="7045"/>
                    <a:pt x="5128" y="695"/>
                    <a:pt x="12113" y="60"/>
                  </a:cubicBezTo>
                  <a:cubicBezTo>
                    <a:pt x="17828" y="-575"/>
                    <a:pt x="24813" y="3870"/>
                    <a:pt x="22273" y="102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2515175" y="4995380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2416213" y="4980539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2523251" y="4754359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3"/>
            <p:cNvSpPr/>
            <p:nvPr/>
          </p:nvSpPr>
          <p:spPr>
            <a:xfrm>
              <a:off x="2635301" y="4873245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3"/>
            <p:cNvSpPr/>
            <p:nvPr/>
          </p:nvSpPr>
          <p:spPr>
            <a:xfrm>
              <a:off x="3608732" y="5008779"/>
              <a:ext cx="429980" cy="40818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3812924" y="5184027"/>
              <a:ext cx="66516" cy="68852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3933891" y="4611976"/>
              <a:ext cx="83401" cy="82250"/>
            </a:xfrm>
            <a:custGeom>
              <a:avLst/>
              <a:gdLst/>
              <a:ahLst/>
              <a:cxnLst/>
              <a:rect l="l" t="t" r="r" b="b"/>
              <a:pathLst>
                <a:path w="33834" h="33367" extrusionOk="0">
                  <a:moveTo>
                    <a:pt x="31628" y="24616"/>
                  </a:moveTo>
                  <a:cubicBezTo>
                    <a:pt x="29088" y="29061"/>
                    <a:pt x="24643" y="31601"/>
                    <a:pt x="20198" y="32871"/>
                  </a:cubicBezTo>
                  <a:cubicBezTo>
                    <a:pt x="2418" y="36681"/>
                    <a:pt x="-4567" y="17631"/>
                    <a:pt x="3053" y="6836"/>
                  </a:cubicBezTo>
                  <a:cubicBezTo>
                    <a:pt x="8133" y="-149"/>
                    <a:pt x="18928" y="-2054"/>
                    <a:pt x="25913" y="2391"/>
                  </a:cubicBezTo>
                  <a:cubicBezTo>
                    <a:pt x="32263" y="6836"/>
                    <a:pt x="36708" y="16361"/>
                    <a:pt x="31628" y="24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4069619" y="4714746"/>
              <a:ext cx="56550" cy="61312"/>
            </a:xfrm>
            <a:custGeom>
              <a:avLst/>
              <a:gdLst/>
              <a:ahLst/>
              <a:cxnLst/>
              <a:rect l="l" t="t" r="r" b="b"/>
              <a:pathLst>
                <a:path w="22941" h="24873" extrusionOk="0">
                  <a:moveTo>
                    <a:pt x="22273" y="10220"/>
                  </a:moveTo>
                  <a:cubicBezTo>
                    <a:pt x="24813" y="16570"/>
                    <a:pt x="19733" y="24190"/>
                    <a:pt x="13383" y="24825"/>
                  </a:cubicBezTo>
                  <a:cubicBezTo>
                    <a:pt x="7033" y="25460"/>
                    <a:pt x="48" y="19745"/>
                    <a:pt x="48" y="13395"/>
                  </a:cubicBezTo>
                  <a:cubicBezTo>
                    <a:pt x="-587" y="7045"/>
                    <a:pt x="5128" y="695"/>
                    <a:pt x="12113" y="60"/>
                  </a:cubicBezTo>
                  <a:cubicBezTo>
                    <a:pt x="17828" y="-575"/>
                    <a:pt x="24813" y="3870"/>
                    <a:pt x="22273" y="102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4563060" y="4995380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4464098" y="4980539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4571136" y="4754359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4683186" y="4873245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3575206" y="3600237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3842283" y="3882074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3928141" y="3977502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3"/>
            <p:cNvSpPr/>
            <p:nvPr/>
          </p:nvSpPr>
          <p:spPr>
            <a:xfrm>
              <a:off x="5656617" y="5008779"/>
              <a:ext cx="429980" cy="40818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3"/>
            <p:cNvSpPr/>
            <p:nvPr/>
          </p:nvSpPr>
          <p:spPr>
            <a:xfrm>
              <a:off x="5860809" y="5184027"/>
              <a:ext cx="66516" cy="68852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3"/>
            <p:cNvSpPr/>
            <p:nvPr/>
          </p:nvSpPr>
          <p:spPr>
            <a:xfrm>
              <a:off x="6610945" y="4995380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3"/>
            <p:cNvSpPr/>
            <p:nvPr/>
          </p:nvSpPr>
          <p:spPr>
            <a:xfrm>
              <a:off x="6511983" y="4980539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3"/>
            <p:cNvSpPr/>
            <p:nvPr/>
          </p:nvSpPr>
          <p:spPr>
            <a:xfrm>
              <a:off x="6619020" y="4754359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3"/>
            <p:cNvSpPr/>
            <p:nvPr/>
          </p:nvSpPr>
          <p:spPr>
            <a:xfrm>
              <a:off x="6731071" y="4873245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3"/>
            <p:cNvSpPr/>
            <p:nvPr/>
          </p:nvSpPr>
          <p:spPr>
            <a:xfrm>
              <a:off x="6820635" y="3990556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3"/>
            <p:cNvSpPr/>
            <p:nvPr/>
          </p:nvSpPr>
          <p:spPr>
            <a:xfrm>
              <a:off x="7704501" y="5008779"/>
              <a:ext cx="429980" cy="408187"/>
            </a:xfrm>
            <a:custGeom>
              <a:avLst/>
              <a:gdLst/>
              <a:ahLst/>
              <a:cxnLst/>
              <a:rect l="l" t="t" r="r" b="b"/>
              <a:pathLst>
                <a:path w="174434" h="165593" extrusionOk="0">
                  <a:moveTo>
                    <a:pt x="107055" y="58549"/>
                  </a:moveTo>
                  <a:cubicBezTo>
                    <a:pt x="115310" y="53470"/>
                    <a:pt x="121660" y="46484"/>
                    <a:pt x="128645" y="40134"/>
                  </a:cubicBezTo>
                  <a:cubicBezTo>
                    <a:pt x="135630" y="33784"/>
                    <a:pt x="144520" y="28705"/>
                    <a:pt x="154045" y="28705"/>
                  </a:cubicBezTo>
                  <a:cubicBezTo>
                    <a:pt x="163570" y="28705"/>
                    <a:pt x="173730" y="35690"/>
                    <a:pt x="174365" y="44580"/>
                  </a:cubicBezTo>
                  <a:cubicBezTo>
                    <a:pt x="175000" y="50930"/>
                    <a:pt x="171190" y="56009"/>
                    <a:pt x="167380" y="61090"/>
                  </a:cubicBezTo>
                  <a:cubicBezTo>
                    <a:pt x="157220" y="73790"/>
                    <a:pt x="141980" y="83315"/>
                    <a:pt x="126105" y="87759"/>
                  </a:cubicBezTo>
                  <a:cubicBezTo>
                    <a:pt x="141345" y="91570"/>
                    <a:pt x="155315" y="101095"/>
                    <a:pt x="165475" y="113159"/>
                  </a:cubicBezTo>
                  <a:cubicBezTo>
                    <a:pt x="170555" y="119509"/>
                    <a:pt x="174365" y="127130"/>
                    <a:pt x="172460" y="134749"/>
                  </a:cubicBezTo>
                  <a:cubicBezTo>
                    <a:pt x="169920" y="143005"/>
                    <a:pt x="159760" y="147449"/>
                    <a:pt x="150870" y="146180"/>
                  </a:cubicBezTo>
                  <a:cubicBezTo>
                    <a:pt x="141980" y="144910"/>
                    <a:pt x="134360" y="139830"/>
                    <a:pt x="128010" y="134115"/>
                  </a:cubicBezTo>
                  <a:cubicBezTo>
                    <a:pt x="121660" y="128399"/>
                    <a:pt x="115310" y="122049"/>
                    <a:pt x="107690" y="117605"/>
                  </a:cubicBezTo>
                  <a:cubicBezTo>
                    <a:pt x="101340" y="135385"/>
                    <a:pt x="88640" y="151260"/>
                    <a:pt x="72130" y="160785"/>
                  </a:cubicBezTo>
                  <a:cubicBezTo>
                    <a:pt x="63875" y="165865"/>
                    <a:pt x="51810" y="168405"/>
                    <a:pt x="46095" y="160785"/>
                  </a:cubicBezTo>
                  <a:cubicBezTo>
                    <a:pt x="42920" y="156340"/>
                    <a:pt x="42920" y="149990"/>
                    <a:pt x="43555" y="144910"/>
                  </a:cubicBezTo>
                  <a:cubicBezTo>
                    <a:pt x="46730" y="126495"/>
                    <a:pt x="55620" y="109349"/>
                    <a:pt x="68955" y="96649"/>
                  </a:cubicBezTo>
                  <a:cubicBezTo>
                    <a:pt x="49270" y="101095"/>
                    <a:pt x="28315" y="96649"/>
                    <a:pt x="11805" y="85855"/>
                  </a:cubicBezTo>
                  <a:cubicBezTo>
                    <a:pt x="4185" y="80774"/>
                    <a:pt x="-3435" y="70615"/>
                    <a:pt x="1645" y="62359"/>
                  </a:cubicBezTo>
                  <a:cubicBezTo>
                    <a:pt x="4820" y="57915"/>
                    <a:pt x="11170" y="56645"/>
                    <a:pt x="16250" y="56009"/>
                  </a:cubicBezTo>
                  <a:cubicBezTo>
                    <a:pt x="34665" y="54105"/>
                    <a:pt x="53715" y="57280"/>
                    <a:pt x="71495" y="63630"/>
                  </a:cubicBezTo>
                  <a:cubicBezTo>
                    <a:pt x="63875" y="57915"/>
                    <a:pt x="56255" y="51565"/>
                    <a:pt x="50540" y="43945"/>
                  </a:cubicBezTo>
                  <a:cubicBezTo>
                    <a:pt x="44825" y="36324"/>
                    <a:pt x="41650" y="26165"/>
                    <a:pt x="43555" y="16640"/>
                  </a:cubicBezTo>
                  <a:cubicBezTo>
                    <a:pt x="45460" y="7115"/>
                    <a:pt x="54985" y="-1141"/>
                    <a:pt x="64510" y="130"/>
                  </a:cubicBezTo>
                  <a:cubicBezTo>
                    <a:pt x="70860" y="765"/>
                    <a:pt x="76575" y="5209"/>
                    <a:pt x="81020" y="10290"/>
                  </a:cubicBezTo>
                  <a:cubicBezTo>
                    <a:pt x="93085" y="22990"/>
                    <a:pt x="100070" y="40770"/>
                    <a:pt x="107055" y="585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3"/>
            <p:cNvSpPr/>
            <p:nvPr/>
          </p:nvSpPr>
          <p:spPr>
            <a:xfrm>
              <a:off x="7908694" y="5184027"/>
              <a:ext cx="66516" cy="68852"/>
            </a:xfrm>
            <a:custGeom>
              <a:avLst/>
              <a:gdLst/>
              <a:ahLst/>
              <a:cxnLst/>
              <a:rect l="l" t="t" r="r" b="b"/>
              <a:pathLst>
                <a:path w="26984" h="27932" extrusionOk="0">
                  <a:moveTo>
                    <a:pt x="10863" y="774"/>
                  </a:moveTo>
                  <a:cubicBezTo>
                    <a:pt x="6419" y="3314"/>
                    <a:pt x="69" y="5854"/>
                    <a:pt x="69" y="10934"/>
                  </a:cubicBezTo>
                  <a:cubicBezTo>
                    <a:pt x="-567" y="17919"/>
                    <a:pt x="3244" y="24904"/>
                    <a:pt x="10229" y="27444"/>
                  </a:cubicBezTo>
                  <a:cubicBezTo>
                    <a:pt x="16579" y="29349"/>
                    <a:pt x="24833" y="25539"/>
                    <a:pt x="26738" y="18554"/>
                  </a:cubicBezTo>
                  <a:cubicBezTo>
                    <a:pt x="28644" y="12204"/>
                    <a:pt x="19119" y="-3671"/>
                    <a:pt x="10863" y="7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3"/>
            <p:cNvSpPr/>
            <p:nvPr/>
          </p:nvSpPr>
          <p:spPr>
            <a:xfrm>
              <a:off x="8165389" y="4714746"/>
              <a:ext cx="56550" cy="61312"/>
            </a:xfrm>
            <a:custGeom>
              <a:avLst/>
              <a:gdLst/>
              <a:ahLst/>
              <a:cxnLst/>
              <a:rect l="l" t="t" r="r" b="b"/>
              <a:pathLst>
                <a:path w="22941" h="24873" extrusionOk="0">
                  <a:moveTo>
                    <a:pt x="22273" y="10220"/>
                  </a:moveTo>
                  <a:cubicBezTo>
                    <a:pt x="24813" y="16570"/>
                    <a:pt x="19733" y="24190"/>
                    <a:pt x="13383" y="24825"/>
                  </a:cubicBezTo>
                  <a:cubicBezTo>
                    <a:pt x="7033" y="25460"/>
                    <a:pt x="48" y="19745"/>
                    <a:pt x="48" y="13395"/>
                  </a:cubicBezTo>
                  <a:cubicBezTo>
                    <a:pt x="-587" y="7045"/>
                    <a:pt x="5128" y="695"/>
                    <a:pt x="12113" y="60"/>
                  </a:cubicBezTo>
                  <a:cubicBezTo>
                    <a:pt x="17828" y="-575"/>
                    <a:pt x="24813" y="3870"/>
                    <a:pt x="22273" y="102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3"/>
            <p:cNvSpPr/>
            <p:nvPr/>
          </p:nvSpPr>
          <p:spPr>
            <a:xfrm>
              <a:off x="8658829" y="4995380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3"/>
            <p:cNvSpPr/>
            <p:nvPr/>
          </p:nvSpPr>
          <p:spPr>
            <a:xfrm>
              <a:off x="8559868" y="4980539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3"/>
            <p:cNvSpPr/>
            <p:nvPr/>
          </p:nvSpPr>
          <p:spPr>
            <a:xfrm>
              <a:off x="8666905" y="4754359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3"/>
            <p:cNvSpPr/>
            <p:nvPr/>
          </p:nvSpPr>
          <p:spPr>
            <a:xfrm>
              <a:off x="8778955" y="4873245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3"/>
            <p:cNvSpPr/>
            <p:nvPr/>
          </p:nvSpPr>
          <p:spPr>
            <a:xfrm>
              <a:off x="7670975" y="3600237"/>
              <a:ext cx="837829" cy="851300"/>
            </a:xfrm>
            <a:custGeom>
              <a:avLst/>
              <a:gdLst/>
              <a:ahLst/>
              <a:cxnLst/>
              <a:rect l="l" t="t" r="r" b="b"/>
              <a:pathLst>
                <a:path w="339890" h="345355" extrusionOk="0">
                  <a:moveTo>
                    <a:pt x="60334" y="158294"/>
                  </a:moveTo>
                  <a:cubicBezTo>
                    <a:pt x="48904" y="152579"/>
                    <a:pt x="37474" y="146229"/>
                    <a:pt x="29219" y="136704"/>
                  </a:cubicBezTo>
                  <a:cubicBezTo>
                    <a:pt x="20329" y="127179"/>
                    <a:pt x="15249" y="113209"/>
                    <a:pt x="18424" y="100509"/>
                  </a:cubicBezTo>
                  <a:cubicBezTo>
                    <a:pt x="21599" y="87809"/>
                    <a:pt x="35569" y="78919"/>
                    <a:pt x="46999" y="84634"/>
                  </a:cubicBezTo>
                  <a:cubicBezTo>
                    <a:pt x="40014" y="73839"/>
                    <a:pt x="41284" y="57964"/>
                    <a:pt x="50174" y="49074"/>
                  </a:cubicBezTo>
                  <a:cubicBezTo>
                    <a:pt x="58429" y="40184"/>
                    <a:pt x="73669" y="38914"/>
                    <a:pt x="83829" y="45899"/>
                  </a:cubicBezTo>
                  <a:cubicBezTo>
                    <a:pt x="74304" y="29389"/>
                    <a:pt x="85734" y="7164"/>
                    <a:pt x="102879" y="1449"/>
                  </a:cubicBezTo>
                  <a:cubicBezTo>
                    <a:pt x="120024" y="-3631"/>
                    <a:pt x="139074" y="5259"/>
                    <a:pt x="152409" y="18594"/>
                  </a:cubicBezTo>
                  <a:cubicBezTo>
                    <a:pt x="165744" y="31929"/>
                    <a:pt x="173364" y="49709"/>
                    <a:pt x="181619" y="66854"/>
                  </a:cubicBezTo>
                  <a:cubicBezTo>
                    <a:pt x="184794" y="52249"/>
                    <a:pt x="190509" y="37009"/>
                    <a:pt x="200669" y="26849"/>
                  </a:cubicBezTo>
                  <a:cubicBezTo>
                    <a:pt x="210829" y="16689"/>
                    <a:pt x="227339" y="11609"/>
                    <a:pt x="240674" y="17959"/>
                  </a:cubicBezTo>
                  <a:cubicBezTo>
                    <a:pt x="254009" y="24309"/>
                    <a:pt x="262899" y="42724"/>
                    <a:pt x="255914" y="56059"/>
                  </a:cubicBezTo>
                  <a:cubicBezTo>
                    <a:pt x="263534" y="45899"/>
                    <a:pt x="279409" y="44629"/>
                    <a:pt x="289569" y="52884"/>
                  </a:cubicBezTo>
                  <a:cubicBezTo>
                    <a:pt x="299729" y="61139"/>
                    <a:pt x="300999" y="78284"/>
                    <a:pt x="293379" y="87809"/>
                  </a:cubicBezTo>
                  <a:cubicBezTo>
                    <a:pt x="301634" y="82094"/>
                    <a:pt x="313699" y="84634"/>
                    <a:pt x="321319" y="91619"/>
                  </a:cubicBezTo>
                  <a:cubicBezTo>
                    <a:pt x="328939" y="98604"/>
                    <a:pt x="332749" y="109399"/>
                    <a:pt x="333384" y="120194"/>
                  </a:cubicBezTo>
                  <a:cubicBezTo>
                    <a:pt x="335289" y="140514"/>
                    <a:pt x="327034" y="161469"/>
                    <a:pt x="311159" y="179884"/>
                  </a:cubicBezTo>
                  <a:cubicBezTo>
                    <a:pt x="320049" y="188774"/>
                    <a:pt x="328939" y="197664"/>
                    <a:pt x="334654" y="209094"/>
                  </a:cubicBezTo>
                  <a:cubicBezTo>
                    <a:pt x="340369" y="220524"/>
                    <a:pt x="342274" y="234494"/>
                    <a:pt x="335924" y="244654"/>
                  </a:cubicBezTo>
                  <a:cubicBezTo>
                    <a:pt x="330209" y="255449"/>
                    <a:pt x="314969" y="259894"/>
                    <a:pt x="305444" y="252274"/>
                  </a:cubicBezTo>
                  <a:cubicBezTo>
                    <a:pt x="318144" y="259894"/>
                    <a:pt x="319414" y="280849"/>
                    <a:pt x="309254" y="289739"/>
                  </a:cubicBezTo>
                  <a:cubicBezTo>
                    <a:pt x="298459" y="299264"/>
                    <a:pt x="280044" y="294819"/>
                    <a:pt x="272424" y="282119"/>
                  </a:cubicBezTo>
                  <a:cubicBezTo>
                    <a:pt x="286394" y="296724"/>
                    <a:pt x="280044" y="323394"/>
                    <a:pt x="263534" y="332919"/>
                  </a:cubicBezTo>
                  <a:cubicBezTo>
                    <a:pt x="247024" y="342444"/>
                    <a:pt x="224799" y="337364"/>
                    <a:pt x="209559" y="324664"/>
                  </a:cubicBezTo>
                  <a:cubicBezTo>
                    <a:pt x="194319" y="311964"/>
                    <a:pt x="184794" y="292914"/>
                    <a:pt x="177174" y="274499"/>
                  </a:cubicBezTo>
                  <a:cubicBezTo>
                    <a:pt x="173999" y="291644"/>
                    <a:pt x="170824" y="308789"/>
                    <a:pt x="161299" y="322759"/>
                  </a:cubicBezTo>
                  <a:cubicBezTo>
                    <a:pt x="152409" y="336729"/>
                    <a:pt x="136534" y="347524"/>
                    <a:pt x="120024" y="344984"/>
                  </a:cubicBezTo>
                  <a:cubicBezTo>
                    <a:pt x="103514" y="342444"/>
                    <a:pt x="88909" y="324664"/>
                    <a:pt x="93354" y="308154"/>
                  </a:cubicBezTo>
                  <a:cubicBezTo>
                    <a:pt x="86369" y="317044"/>
                    <a:pt x="76844" y="324664"/>
                    <a:pt x="66049" y="325934"/>
                  </a:cubicBezTo>
                  <a:cubicBezTo>
                    <a:pt x="55254" y="327204"/>
                    <a:pt x="42554" y="322124"/>
                    <a:pt x="36839" y="311964"/>
                  </a:cubicBezTo>
                  <a:cubicBezTo>
                    <a:pt x="31124" y="301804"/>
                    <a:pt x="33029" y="287199"/>
                    <a:pt x="41919" y="280849"/>
                  </a:cubicBezTo>
                  <a:cubicBezTo>
                    <a:pt x="23504" y="284024"/>
                    <a:pt x="4454" y="266879"/>
                    <a:pt x="644" y="246559"/>
                  </a:cubicBezTo>
                  <a:cubicBezTo>
                    <a:pt x="-2531" y="226874"/>
                    <a:pt x="6359" y="207189"/>
                    <a:pt x="20329" y="193219"/>
                  </a:cubicBezTo>
                  <a:cubicBezTo>
                    <a:pt x="34299" y="179249"/>
                    <a:pt x="50174" y="172264"/>
                    <a:pt x="60334" y="1582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3"/>
            <p:cNvSpPr/>
            <p:nvPr/>
          </p:nvSpPr>
          <p:spPr>
            <a:xfrm>
              <a:off x="7938053" y="3882074"/>
              <a:ext cx="345411" cy="321259"/>
            </a:xfrm>
            <a:custGeom>
              <a:avLst/>
              <a:gdLst/>
              <a:ahLst/>
              <a:cxnLst/>
              <a:rect l="l" t="t" r="r" b="b"/>
              <a:pathLst>
                <a:path w="140126" h="130328" extrusionOk="0">
                  <a:moveTo>
                    <a:pt x="49116" y="117"/>
                  </a:moveTo>
                  <a:cubicBezTo>
                    <a:pt x="30066" y="9007"/>
                    <a:pt x="12921" y="24882"/>
                    <a:pt x="4666" y="45202"/>
                  </a:cubicBezTo>
                  <a:cubicBezTo>
                    <a:pt x="-3589" y="65522"/>
                    <a:pt x="-1049" y="91557"/>
                    <a:pt x="13556" y="108702"/>
                  </a:cubicBezTo>
                  <a:cubicBezTo>
                    <a:pt x="25621" y="123307"/>
                    <a:pt x="44671" y="129657"/>
                    <a:pt x="63086" y="130292"/>
                  </a:cubicBezTo>
                  <a:cubicBezTo>
                    <a:pt x="85946" y="130927"/>
                    <a:pt x="109441" y="123307"/>
                    <a:pt x="124681" y="106162"/>
                  </a:cubicBezTo>
                  <a:cubicBezTo>
                    <a:pt x="139921" y="89017"/>
                    <a:pt x="145001" y="61712"/>
                    <a:pt x="134841" y="40122"/>
                  </a:cubicBezTo>
                  <a:cubicBezTo>
                    <a:pt x="127856" y="24882"/>
                    <a:pt x="113886" y="13452"/>
                    <a:pt x="98646" y="7102"/>
                  </a:cubicBezTo>
                  <a:cubicBezTo>
                    <a:pt x="84041" y="1387"/>
                    <a:pt x="68166" y="-518"/>
                    <a:pt x="49116" y="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3"/>
            <p:cNvSpPr/>
            <p:nvPr/>
          </p:nvSpPr>
          <p:spPr>
            <a:xfrm>
              <a:off x="8023911" y="3977502"/>
              <a:ext cx="173053" cy="130236"/>
            </a:xfrm>
            <a:custGeom>
              <a:avLst/>
              <a:gdLst/>
              <a:ahLst/>
              <a:cxnLst/>
              <a:rect l="l" t="t" r="r" b="b"/>
              <a:pathLst>
                <a:path w="70204" h="52834" extrusionOk="0">
                  <a:moveTo>
                    <a:pt x="32691" y="130"/>
                  </a:moveTo>
                  <a:cubicBezTo>
                    <a:pt x="23166" y="-1140"/>
                    <a:pt x="6656" y="7115"/>
                    <a:pt x="2211" y="16005"/>
                  </a:cubicBezTo>
                  <a:cubicBezTo>
                    <a:pt x="-2234" y="24895"/>
                    <a:pt x="306" y="36960"/>
                    <a:pt x="7291" y="43945"/>
                  </a:cubicBezTo>
                  <a:cubicBezTo>
                    <a:pt x="14276" y="50930"/>
                    <a:pt x="23801" y="52835"/>
                    <a:pt x="33326" y="52835"/>
                  </a:cubicBezTo>
                  <a:cubicBezTo>
                    <a:pt x="42216" y="52835"/>
                    <a:pt x="50471" y="51565"/>
                    <a:pt x="58091" y="47120"/>
                  </a:cubicBezTo>
                  <a:cubicBezTo>
                    <a:pt x="65076" y="42675"/>
                    <a:pt x="70791" y="34420"/>
                    <a:pt x="70156" y="24895"/>
                  </a:cubicBezTo>
                  <a:cubicBezTo>
                    <a:pt x="69521" y="16005"/>
                    <a:pt x="62536" y="7750"/>
                    <a:pt x="54916" y="3940"/>
                  </a:cubicBezTo>
                  <a:cubicBezTo>
                    <a:pt x="46026" y="130"/>
                    <a:pt x="42851" y="1400"/>
                    <a:pt x="32691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3"/>
            <p:cNvSpPr/>
            <p:nvPr/>
          </p:nvSpPr>
          <p:spPr>
            <a:xfrm>
              <a:off x="9048000" y="4373210"/>
              <a:ext cx="56550" cy="61696"/>
            </a:xfrm>
            <a:custGeom>
              <a:avLst/>
              <a:gdLst/>
              <a:ahLst/>
              <a:cxnLst/>
              <a:rect l="l" t="t" r="r" b="b"/>
              <a:pathLst>
                <a:path w="22941" h="25029" extrusionOk="0">
                  <a:moveTo>
                    <a:pt x="22273" y="10376"/>
                  </a:moveTo>
                  <a:cubicBezTo>
                    <a:pt x="24813" y="16726"/>
                    <a:pt x="19733" y="24346"/>
                    <a:pt x="13383" y="24981"/>
                  </a:cubicBezTo>
                  <a:cubicBezTo>
                    <a:pt x="7033" y="25616"/>
                    <a:pt x="48" y="19901"/>
                    <a:pt x="48" y="13551"/>
                  </a:cubicBezTo>
                  <a:cubicBezTo>
                    <a:pt x="-587" y="7201"/>
                    <a:pt x="5128" y="851"/>
                    <a:pt x="12113" y="216"/>
                  </a:cubicBezTo>
                  <a:cubicBezTo>
                    <a:pt x="18463" y="-1054"/>
                    <a:pt x="24813" y="3391"/>
                    <a:pt x="22273" y="103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3"/>
            <p:cNvSpPr/>
            <p:nvPr/>
          </p:nvSpPr>
          <p:spPr>
            <a:xfrm>
              <a:off x="8601637" y="4467211"/>
              <a:ext cx="177357" cy="185237"/>
            </a:xfrm>
            <a:custGeom>
              <a:avLst/>
              <a:gdLst/>
              <a:ahLst/>
              <a:cxnLst/>
              <a:rect l="l" t="t" r="r" b="b"/>
              <a:pathLst>
                <a:path w="71950" h="75147" extrusionOk="0">
                  <a:moveTo>
                    <a:pt x="46551" y="21128"/>
                  </a:moveTo>
                  <a:cubicBezTo>
                    <a:pt x="47821" y="17319"/>
                    <a:pt x="49091" y="14144"/>
                    <a:pt x="49091" y="10333"/>
                  </a:cubicBezTo>
                  <a:cubicBezTo>
                    <a:pt x="49091" y="6523"/>
                    <a:pt x="47821" y="2713"/>
                    <a:pt x="44011" y="808"/>
                  </a:cubicBezTo>
                  <a:cubicBezTo>
                    <a:pt x="38931" y="-1731"/>
                    <a:pt x="31946" y="2078"/>
                    <a:pt x="30041" y="7158"/>
                  </a:cubicBezTo>
                  <a:cubicBezTo>
                    <a:pt x="27501" y="12238"/>
                    <a:pt x="28771" y="18588"/>
                    <a:pt x="29406" y="24303"/>
                  </a:cubicBezTo>
                  <a:cubicBezTo>
                    <a:pt x="23056" y="22398"/>
                    <a:pt x="16706" y="21128"/>
                    <a:pt x="10356" y="22398"/>
                  </a:cubicBezTo>
                  <a:cubicBezTo>
                    <a:pt x="4006" y="24303"/>
                    <a:pt x="-1074" y="30653"/>
                    <a:pt x="196" y="36369"/>
                  </a:cubicBezTo>
                  <a:cubicBezTo>
                    <a:pt x="1466" y="40178"/>
                    <a:pt x="4641" y="43353"/>
                    <a:pt x="9086" y="44623"/>
                  </a:cubicBezTo>
                  <a:cubicBezTo>
                    <a:pt x="12896" y="45894"/>
                    <a:pt x="17341" y="45894"/>
                    <a:pt x="21151" y="45894"/>
                  </a:cubicBezTo>
                  <a:cubicBezTo>
                    <a:pt x="22421" y="51608"/>
                    <a:pt x="21786" y="57958"/>
                    <a:pt x="22421" y="63673"/>
                  </a:cubicBezTo>
                  <a:cubicBezTo>
                    <a:pt x="23056" y="69388"/>
                    <a:pt x="28136" y="75738"/>
                    <a:pt x="34486" y="75103"/>
                  </a:cubicBezTo>
                  <a:cubicBezTo>
                    <a:pt x="39566" y="74469"/>
                    <a:pt x="42741" y="69388"/>
                    <a:pt x="44011" y="64308"/>
                  </a:cubicBezTo>
                  <a:cubicBezTo>
                    <a:pt x="45281" y="59228"/>
                    <a:pt x="44646" y="54148"/>
                    <a:pt x="46551" y="49069"/>
                  </a:cubicBezTo>
                  <a:cubicBezTo>
                    <a:pt x="51631" y="50973"/>
                    <a:pt x="57346" y="51608"/>
                    <a:pt x="62426" y="50338"/>
                  </a:cubicBezTo>
                  <a:cubicBezTo>
                    <a:pt x="67506" y="48433"/>
                    <a:pt x="71951" y="43988"/>
                    <a:pt x="71951" y="38273"/>
                  </a:cubicBezTo>
                  <a:cubicBezTo>
                    <a:pt x="71951" y="32558"/>
                    <a:pt x="66871" y="28113"/>
                    <a:pt x="61791" y="26208"/>
                  </a:cubicBezTo>
                  <a:cubicBezTo>
                    <a:pt x="57346" y="23669"/>
                    <a:pt x="50996" y="24303"/>
                    <a:pt x="46551" y="211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3"/>
            <p:cNvSpPr/>
            <p:nvPr/>
          </p:nvSpPr>
          <p:spPr>
            <a:xfrm>
              <a:off x="8672541" y="4544318"/>
              <a:ext cx="32868" cy="29982"/>
            </a:xfrm>
            <a:custGeom>
              <a:avLst/>
              <a:gdLst/>
              <a:ahLst/>
              <a:cxnLst/>
              <a:rect l="l" t="t" r="r" b="b"/>
              <a:pathLst>
                <a:path w="13334" h="12163" extrusionOk="0">
                  <a:moveTo>
                    <a:pt x="9525" y="0"/>
                  </a:moveTo>
                  <a:cubicBezTo>
                    <a:pt x="12065" y="1905"/>
                    <a:pt x="13335" y="4445"/>
                    <a:pt x="13335" y="7620"/>
                  </a:cubicBezTo>
                  <a:cubicBezTo>
                    <a:pt x="12700" y="10160"/>
                    <a:pt x="9525" y="12700"/>
                    <a:pt x="6350" y="12065"/>
                  </a:cubicBezTo>
                  <a:cubicBezTo>
                    <a:pt x="3175" y="12065"/>
                    <a:pt x="635" y="9525"/>
                    <a:pt x="0" y="6350"/>
                  </a:cubicBezTo>
                  <a:cubicBezTo>
                    <a:pt x="0" y="3810"/>
                    <a:pt x="1905" y="635"/>
                    <a:pt x="9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3"/>
            <p:cNvSpPr/>
            <p:nvPr/>
          </p:nvSpPr>
          <p:spPr>
            <a:xfrm>
              <a:off x="8772230" y="3884763"/>
              <a:ext cx="222064" cy="253419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3"/>
            <p:cNvSpPr/>
            <p:nvPr/>
          </p:nvSpPr>
          <p:spPr>
            <a:xfrm>
              <a:off x="8868520" y="3990556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3"/>
            <p:cNvSpPr/>
            <p:nvPr/>
          </p:nvSpPr>
          <p:spPr>
            <a:xfrm flipH="1">
              <a:off x="406081" y="3058497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3"/>
            <p:cNvSpPr/>
            <p:nvPr/>
          </p:nvSpPr>
          <p:spPr>
            <a:xfrm flipH="1">
              <a:off x="483957" y="3043656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3"/>
            <p:cNvSpPr/>
            <p:nvPr/>
          </p:nvSpPr>
          <p:spPr>
            <a:xfrm flipH="1">
              <a:off x="151826" y="2817475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3"/>
            <p:cNvSpPr/>
            <p:nvPr/>
          </p:nvSpPr>
          <p:spPr>
            <a:xfrm flipH="1">
              <a:off x="260982" y="2936362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3"/>
            <p:cNvSpPr/>
            <p:nvPr/>
          </p:nvSpPr>
          <p:spPr>
            <a:xfrm flipH="1">
              <a:off x="39451" y="2436327"/>
              <a:ext cx="56550" cy="61696"/>
            </a:xfrm>
            <a:custGeom>
              <a:avLst/>
              <a:gdLst/>
              <a:ahLst/>
              <a:cxnLst/>
              <a:rect l="l" t="t" r="r" b="b"/>
              <a:pathLst>
                <a:path w="22941" h="25029" extrusionOk="0">
                  <a:moveTo>
                    <a:pt x="22273" y="10376"/>
                  </a:moveTo>
                  <a:cubicBezTo>
                    <a:pt x="24813" y="16726"/>
                    <a:pt x="19733" y="24346"/>
                    <a:pt x="13383" y="24981"/>
                  </a:cubicBezTo>
                  <a:cubicBezTo>
                    <a:pt x="7033" y="25616"/>
                    <a:pt x="48" y="19901"/>
                    <a:pt x="48" y="13551"/>
                  </a:cubicBezTo>
                  <a:cubicBezTo>
                    <a:pt x="-587" y="7201"/>
                    <a:pt x="5128" y="851"/>
                    <a:pt x="12113" y="216"/>
                  </a:cubicBezTo>
                  <a:cubicBezTo>
                    <a:pt x="18463" y="-1054"/>
                    <a:pt x="24813" y="3391"/>
                    <a:pt x="22273" y="103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3"/>
            <p:cNvSpPr/>
            <p:nvPr/>
          </p:nvSpPr>
          <p:spPr>
            <a:xfrm flipH="1">
              <a:off x="365006" y="2530328"/>
              <a:ext cx="177357" cy="185237"/>
            </a:xfrm>
            <a:custGeom>
              <a:avLst/>
              <a:gdLst/>
              <a:ahLst/>
              <a:cxnLst/>
              <a:rect l="l" t="t" r="r" b="b"/>
              <a:pathLst>
                <a:path w="71950" h="75147" extrusionOk="0">
                  <a:moveTo>
                    <a:pt x="46551" y="21128"/>
                  </a:moveTo>
                  <a:cubicBezTo>
                    <a:pt x="47821" y="17319"/>
                    <a:pt x="49091" y="14144"/>
                    <a:pt x="49091" y="10333"/>
                  </a:cubicBezTo>
                  <a:cubicBezTo>
                    <a:pt x="49091" y="6523"/>
                    <a:pt x="47821" y="2713"/>
                    <a:pt x="44011" y="808"/>
                  </a:cubicBezTo>
                  <a:cubicBezTo>
                    <a:pt x="38931" y="-1731"/>
                    <a:pt x="31946" y="2078"/>
                    <a:pt x="30041" y="7158"/>
                  </a:cubicBezTo>
                  <a:cubicBezTo>
                    <a:pt x="27501" y="12238"/>
                    <a:pt x="28771" y="18588"/>
                    <a:pt x="29406" y="24303"/>
                  </a:cubicBezTo>
                  <a:cubicBezTo>
                    <a:pt x="23056" y="22398"/>
                    <a:pt x="16706" y="21128"/>
                    <a:pt x="10356" y="22398"/>
                  </a:cubicBezTo>
                  <a:cubicBezTo>
                    <a:pt x="4006" y="24303"/>
                    <a:pt x="-1074" y="30653"/>
                    <a:pt x="196" y="36369"/>
                  </a:cubicBezTo>
                  <a:cubicBezTo>
                    <a:pt x="1466" y="40178"/>
                    <a:pt x="4641" y="43353"/>
                    <a:pt x="9086" y="44623"/>
                  </a:cubicBezTo>
                  <a:cubicBezTo>
                    <a:pt x="12896" y="45894"/>
                    <a:pt x="17341" y="45894"/>
                    <a:pt x="21151" y="45894"/>
                  </a:cubicBezTo>
                  <a:cubicBezTo>
                    <a:pt x="22421" y="51608"/>
                    <a:pt x="21786" y="57958"/>
                    <a:pt x="22421" y="63673"/>
                  </a:cubicBezTo>
                  <a:cubicBezTo>
                    <a:pt x="23056" y="69388"/>
                    <a:pt x="28136" y="75738"/>
                    <a:pt x="34486" y="75103"/>
                  </a:cubicBezTo>
                  <a:cubicBezTo>
                    <a:pt x="39566" y="74469"/>
                    <a:pt x="42741" y="69388"/>
                    <a:pt x="44011" y="64308"/>
                  </a:cubicBezTo>
                  <a:cubicBezTo>
                    <a:pt x="45281" y="59228"/>
                    <a:pt x="44646" y="54148"/>
                    <a:pt x="46551" y="49069"/>
                  </a:cubicBezTo>
                  <a:cubicBezTo>
                    <a:pt x="51631" y="50973"/>
                    <a:pt x="57346" y="51608"/>
                    <a:pt x="62426" y="50338"/>
                  </a:cubicBezTo>
                  <a:cubicBezTo>
                    <a:pt x="67506" y="48433"/>
                    <a:pt x="71951" y="43988"/>
                    <a:pt x="71951" y="38273"/>
                  </a:cubicBezTo>
                  <a:cubicBezTo>
                    <a:pt x="71951" y="32558"/>
                    <a:pt x="66871" y="28113"/>
                    <a:pt x="61791" y="26208"/>
                  </a:cubicBezTo>
                  <a:cubicBezTo>
                    <a:pt x="57346" y="23669"/>
                    <a:pt x="50996" y="24303"/>
                    <a:pt x="46551" y="211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3"/>
            <p:cNvSpPr/>
            <p:nvPr/>
          </p:nvSpPr>
          <p:spPr>
            <a:xfrm flipH="1">
              <a:off x="438590" y="2607435"/>
              <a:ext cx="32868" cy="29982"/>
            </a:xfrm>
            <a:custGeom>
              <a:avLst/>
              <a:gdLst/>
              <a:ahLst/>
              <a:cxnLst/>
              <a:rect l="l" t="t" r="r" b="b"/>
              <a:pathLst>
                <a:path w="13334" h="12163" extrusionOk="0">
                  <a:moveTo>
                    <a:pt x="9525" y="0"/>
                  </a:moveTo>
                  <a:cubicBezTo>
                    <a:pt x="12065" y="1905"/>
                    <a:pt x="13335" y="4445"/>
                    <a:pt x="13335" y="7620"/>
                  </a:cubicBezTo>
                  <a:cubicBezTo>
                    <a:pt x="12700" y="10160"/>
                    <a:pt x="9525" y="12700"/>
                    <a:pt x="6350" y="12065"/>
                  </a:cubicBezTo>
                  <a:cubicBezTo>
                    <a:pt x="3175" y="12065"/>
                    <a:pt x="635" y="9525"/>
                    <a:pt x="0" y="6350"/>
                  </a:cubicBezTo>
                  <a:cubicBezTo>
                    <a:pt x="0" y="3810"/>
                    <a:pt x="1905" y="635"/>
                    <a:pt x="9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3"/>
            <p:cNvSpPr/>
            <p:nvPr/>
          </p:nvSpPr>
          <p:spPr>
            <a:xfrm flipH="1">
              <a:off x="149705" y="1947880"/>
              <a:ext cx="222064" cy="253419"/>
            </a:xfrm>
            <a:custGeom>
              <a:avLst/>
              <a:gdLst/>
              <a:ahLst/>
              <a:cxnLst/>
              <a:rect l="l" t="t" r="r" b="b"/>
              <a:pathLst>
                <a:path w="90087" h="102807" extrusionOk="0">
                  <a:moveTo>
                    <a:pt x="33843" y="30140"/>
                  </a:moveTo>
                  <a:cubicBezTo>
                    <a:pt x="33208" y="24425"/>
                    <a:pt x="32573" y="18075"/>
                    <a:pt x="33843" y="12360"/>
                  </a:cubicBezTo>
                  <a:cubicBezTo>
                    <a:pt x="35113" y="6645"/>
                    <a:pt x="39558" y="930"/>
                    <a:pt x="45273" y="295"/>
                  </a:cubicBezTo>
                  <a:cubicBezTo>
                    <a:pt x="53528" y="-1610"/>
                    <a:pt x="61148" y="6010"/>
                    <a:pt x="63053" y="14265"/>
                  </a:cubicBezTo>
                  <a:cubicBezTo>
                    <a:pt x="64958" y="22520"/>
                    <a:pt x="62418" y="30775"/>
                    <a:pt x="59878" y="39030"/>
                  </a:cubicBezTo>
                  <a:cubicBezTo>
                    <a:pt x="67498" y="34585"/>
                    <a:pt x="78293" y="35220"/>
                    <a:pt x="84643" y="40935"/>
                  </a:cubicBezTo>
                  <a:cubicBezTo>
                    <a:pt x="90993" y="47285"/>
                    <a:pt x="92263" y="58715"/>
                    <a:pt x="85913" y="65065"/>
                  </a:cubicBezTo>
                  <a:cubicBezTo>
                    <a:pt x="80198" y="71415"/>
                    <a:pt x="67498" y="71415"/>
                    <a:pt x="62418" y="64430"/>
                  </a:cubicBezTo>
                  <a:cubicBezTo>
                    <a:pt x="59243" y="72050"/>
                    <a:pt x="59243" y="80305"/>
                    <a:pt x="57338" y="88560"/>
                  </a:cubicBezTo>
                  <a:cubicBezTo>
                    <a:pt x="54798" y="96180"/>
                    <a:pt x="47813" y="104435"/>
                    <a:pt x="40193" y="102530"/>
                  </a:cubicBezTo>
                  <a:cubicBezTo>
                    <a:pt x="34478" y="101260"/>
                    <a:pt x="31303" y="96180"/>
                    <a:pt x="29398" y="90465"/>
                  </a:cubicBezTo>
                  <a:cubicBezTo>
                    <a:pt x="25588" y="80305"/>
                    <a:pt x="24953" y="69510"/>
                    <a:pt x="28128" y="59350"/>
                  </a:cubicBezTo>
                  <a:cubicBezTo>
                    <a:pt x="21778" y="66335"/>
                    <a:pt x="9078" y="65700"/>
                    <a:pt x="3363" y="58715"/>
                  </a:cubicBezTo>
                  <a:cubicBezTo>
                    <a:pt x="-2352" y="51095"/>
                    <a:pt x="-447" y="39030"/>
                    <a:pt x="6538" y="33315"/>
                  </a:cubicBezTo>
                  <a:cubicBezTo>
                    <a:pt x="13523" y="26965"/>
                    <a:pt x="25588" y="28235"/>
                    <a:pt x="33843" y="301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3"/>
            <p:cNvSpPr/>
            <p:nvPr/>
          </p:nvSpPr>
          <p:spPr>
            <a:xfrm flipH="1">
              <a:off x="240588" y="2053673"/>
              <a:ext cx="34892" cy="36765"/>
            </a:xfrm>
            <a:custGeom>
              <a:avLst/>
              <a:gdLst/>
              <a:ahLst/>
              <a:cxnLst/>
              <a:rect l="l" t="t" r="r" b="b"/>
              <a:pathLst>
                <a:path w="14155" h="14915" extrusionOk="0">
                  <a:moveTo>
                    <a:pt x="3662" y="1183"/>
                  </a:moveTo>
                  <a:cubicBezTo>
                    <a:pt x="487" y="3088"/>
                    <a:pt x="-783" y="7533"/>
                    <a:pt x="487" y="10708"/>
                  </a:cubicBezTo>
                  <a:cubicBezTo>
                    <a:pt x="1757" y="13883"/>
                    <a:pt x="6202" y="15788"/>
                    <a:pt x="9377" y="14518"/>
                  </a:cubicBezTo>
                  <a:cubicBezTo>
                    <a:pt x="12552" y="13248"/>
                    <a:pt x="15092" y="9438"/>
                    <a:pt x="13822" y="5628"/>
                  </a:cubicBezTo>
                  <a:cubicBezTo>
                    <a:pt x="13187" y="1818"/>
                    <a:pt x="8742" y="-1992"/>
                    <a:pt x="3662" y="11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39" name="Google Shape;3939;p23"/>
          <p:cNvSpPr/>
          <p:nvPr/>
        </p:nvSpPr>
        <p:spPr>
          <a:xfrm>
            <a:off x="131250" y="179400"/>
            <a:ext cx="8881500" cy="6499200"/>
          </a:xfrm>
          <a:prstGeom prst="plaque">
            <a:avLst>
              <a:gd name="adj" fmla="val 7213"/>
            </a:avLst>
          </a:prstGeom>
          <a:solidFill>
            <a:srgbClr val="FFF5E9">
              <a:alpha val="90000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940" name="Google Shape;3940;p23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41" name="Google Shape;3941;p23"/>
          <p:cNvSpPr txBox="1">
            <a:spLocks noGrp="1"/>
          </p:cNvSpPr>
          <p:nvPr>
            <p:ph type="subTitle" idx="1"/>
          </p:nvPr>
        </p:nvSpPr>
        <p:spPr>
          <a:xfrm>
            <a:off x="866983" y="2370700"/>
            <a:ext cx="34329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42" name="Google Shape;3942;p23"/>
          <p:cNvSpPr txBox="1">
            <a:spLocks noGrp="1"/>
          </p:cNvSpPr>
          <p:nvPr>
            <p:ph type="subTitle" idx="2"/>
          </p:nvPr>
        </p:nvSpPr>
        <p:spPr>
          <a:xfrm>
            <a:off x="4844117" y="2370708"/>
            <a:ext cx="34329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43" name="Google Shape;3943;p23"/>
          <p:cNvSpPr txBox="1">
            <a:spLocks noGrp="1"/>
          </p:cNvSpPr>
          <p:nvPr>
            <p:ph type="subTitle" idx="3"/>
          </p:nvPr>
        </p:nvSpPr>
        <p:spPr>
          <a:xfrm>
            <a:off x="866983" y="4478265"/>
            <a:ext cx="34329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44" name="Google Shape;3944;p23"/>
          <p:cNvSpPr txBox="1">
            <a:spLocks noGrp="1"/>
          </p:cNvSpPr>
          <p:nvPr>
            <p:ph type="subTitle" idx="4"/>
          </p:nvPr>
        </p:nvSpPr>
        <p:spPr>
          <a:xfrm>
            <a:off x="4844114" y="4478265"/>
            <a:ext cx="34329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45" name="Google Shape;3945;p23"/>
          <p:cNvSpPr txBox="1">
            <a:spLocks noGrp="1"/>
          </p:cNvSpPr>
          <p:nvPr>
            <p:ph type="subTitle" idx="5"/>
          </p:nvPr>
        </p:nvSpPr>
        <p:spPr>
          <a:xfrm>
            <a:off x="866983" y="1761433"/>
            <a:ext cx="34329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46" name="Google Shape;3946;p23"/>
          <p:cNvSpPr txBox="1">
            <a:spLocks noGrp="1"/>
          </p:cNvSpPr>
          <p:nvPr>
            <p:ph type="subTitle" idx="6"/>
          </p:nvPr>
        </p:nvSpPr>
        <p:spPr>
          <a:xfrm>
            <a:off x="866983" y="3869096"/>
            <a:ext cx="34329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47" name="Google Shape;3947;p23"/>
          <p:cNvSpPr txBox="1">
            <a:spLocks noGrp="1"/>
          </p:cNvSpPr>
          <p:nvPr>
            <p:ph type="subTitle" idx="7"/>
          </p:nvPr>
        </p:nvSpPr>
        <p:spPr>
          <a:xfrm>
            <a:off x="4844084" y="1761433"/>
            <a:ext cx="34329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48" name="Google Shape;3948;p23"/>
          <p:cNvSpPr txBox="1">
            <a:spLocks noGrp="1"/>
          </p:cNvSpPr>
          <p:nvPr>
            <p:ph type="subTitle" idx="8"/>
          </p:nvPr>
        </p:nvSpPr>
        <p:spPr>
          <a:xfrm>
            <a:off x="4844084" y="3869081"/>
            <a:ext cx="34329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0" name="Google Shape;3950;p24"/>
          <p:cNvGrpSpPr/>
          <p:nvPr/>
        </p:nvGrpSpPr>
        <p:grpSpPr>
          <a:xfrm flipH="1">
            <a:off x="-337403" y="-299402"/>
            <a:ext cx="9725807" cy="7449460"/>
            <a:chOff x="-337403" y="-224552"/>
            <a:chExt cx="9725807" cy="5587095"/>
          </a:xfrm>
        </p:grpSpPr>
        <p:sp>
          <p:nvSpPr>
            <p:cNvPr id="3951" name="Google Shape;3951;p24"/>
            <p:cNvSpPr/>
            <p:nvPr/>
          </p:nvSpPr>
          <p:spPr>
            <a:xfrm>
              <a:off x="777430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24"/>
            <p:cNvSpPr/>
            <p:nvPr/>
          </p:nvSpPr>
          <p:spPr>
            <a:xfrm>
              <a:off x="691399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24"/>
            <p:cNvSpPr/>
            <p:nvPr/>
          </p:nvSpPr>
          <p:spPr>
            <a:xfrm>
              <a:off x="819527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24"/>
            <p:cNvSpPr/>
            <p:nvPr/>
          </p:nvSpPr>
          <p:spPr>
            <a:xfrm>
              <a:off x="691414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24"/>
            <p:cNvSpPr/>
            <p:nvPr/>
          </p:nvSpPr>
          <p:spPr>
            <a:xfrm>
              <a:off x="631468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4"/>
            <p:cNvSpPr/>
            <p:nvPr/>
          </p:nvSpPr>
          <p:spPr>
            <a:xfrm>
              <a:off x="189944" y="640384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4"/>
            <p:cNvSpPr/>
            <p:nvPr/>
          </p:nvSpPr>
          <p:spPr>
            <a:xfrm>
              <a:off x="375679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24"/>
            <p:cNvSpPr/>
            <p:nvPr/>
          </p:nvSpPr>
          <p:spPr>
            <a:xfrm>
              <a:off x="337044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24"/>
            <p:cNvSpPr/>
            <p:nvPr/>
          </p:nvSpPr>
          <p:spPr>
            <a:xfrm>
              <a:off x="367550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24"/>
            <p:cNvSpPr/>
            <p:nvPr/>
          </p:nvSpPr>
          <p:spPr>
            <a:xfrm>
              <a:off x="337182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24"/>
            <p:cNvSpPr/>
            <p:nvPr/>
          </p:nvSpPr>
          <p:spPr>
            <a:xfrm>
              <a:off x="432556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4"/>
            <p:cNvSpPr/>
            <p:nvPr/>
          </p:nvSpPr>
          <p:spPr>
            <a:xfrm>
              <a:off x="415104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4"/>
            <p:cNvSpPr/>
            <p:nvPr/>
          </p:nvSpPr>
          <p:spPr>
            <a:xfrm>
              <a:off x="491488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4"/>
            <p:cNvSpPr/>
            <p:nvPr/>
          </p:nvSpPr>
          <p:spPr>
            <a:xfrm>
              <a:off x="485767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4"/>
            <p:cNvSpPr/>
            <p:nvPr/>
          </p:nvSpPr>
          <p:spPr>
            <a:xfrm>
              <a:off x="441497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4"/>
            <p:cNvSpPr/>
            <p:nvPr/>
          </p:nvSpPr>
          <p:spPr>
            <a:xfrm>
              <a:off x="417744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4"/>
            <p:cNvSpPr/>
            <p:nvPr/>
          </p:nvSpPr>
          <p:spPr>
            <a:xfrm>
              <a:off x="-85392" y="2711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4"/>
            <p:cNvSpPr/>
            <p:nvPr/>
          </p:nvSpPr>
          <p:spPr>
            <a:xfrm>
              <a:off x="-337403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4"/>
            <p:cNvSpPr/>
            <p:nvPr/>
          </p:nvSpPr>
          <p:spPr>
            <a:xfrm>
              <a:off x="-152074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4"/>
            <p:cNvSpPr/>
            <p:nvPr/>
          </p:nvSpPr>
          <p:spPr>
            <a:xfrm>
              <a:off x="-86542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4"/>
            <p:cNvSpPr/>
            <p:nvPr/>
          </p:nvSpPr>
          <p:spPr>
            <a:xfrm>
              <a:off x="-101197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4"/>
            <p:cNvSpPr/>
            <p:nvPr/>
          </p:nvSpPr>
          <p:spPr>
            <a:xfrm>
              <a:off x="496627" y="426844"/>
              <a:ext cx="54331" cy="53904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4"/>
            <p:cNvSpPr/>
            <p:nvPr/>
          </p:nvSpPr>
          <p:spPr>
            <a:xfrm>
              <a:off x="2617241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24"/>
            <p:cNvSpPr/>
            <p:nvPr/>
          </p:nvSpPr>
          <p:spPr>
            <a:xfrm>
              <a:off x="2531210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24"/>
            <p:cNvSpPr/>
            <p:nvPr/>
          </p:nvSpPr>
          <p:spPr>
            <a:xfrm>
              <a:off x="2659338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4"/>
            <p:cNvSpPr/>
            <p:nvPr/>
          </p:nvSpPr>
          <p:spPr>
            <a:xfrm>
              <a:off x="2531225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4"/>
            <p:cNvSpPr/>
            <p:nvPr/>
          </p:nvSpPr>
          <p:spPr>
            <a:xfrm>
              <a:off x="2471279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24"/>
            <p:cNvSpPr/>
            <p:nvPr/>
          </p:nvSpPr>
          <p:spPr>
            <a:xfrm>
              <a:off x="2215490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24"/>
            <p:cNvSpPr/>
            <p:nvPr/>
          </p:nvSpPr>
          <p:spPr>
            <a:xfrm>
              <a:off x="2176855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4"/>
            <p:cNvSpPr/>
            <p:nvPr/>
          </p:nvSpPr>
          <p:spPr>
            <a:xfrm>
              <a:off x="2207361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4"/>
            <p:cNvSpPr/>
            <p:nvPr/>
          </p:nvSpPr>
          <p:spPr>
            <a:xfrm>
              <a:off x="2176993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4"/>
            <p:cNvSpPr/>
            <p:nvPr/>
          </p:nvSpPr>
          <p:spPr>
            <a:xfrm>
              <a:off x="2272367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4"/>
            <p:cNvSpPr/>
            <p:nvPr/>
          </p:nvSpPr>
          <p:spPr>
            <a:xfrm>
              <a:off x="2254915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4"/>
            <p:cNvSpPr/>
            <p:nvPr/>
          </p:nvSpPr>
          <p:spPr>
            <a:xfrm>
              <a:off x="2331299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24"/>
            <p:cNvSpPr/>
            <p:nvPr/>
          </p:nvSpPr>
          <p:spPr>
            <a:xfrm>
              <a:off x="2325578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24"/>
            <p:cNvSpPr/>
            <p:nvPr/>
          </p:nvSpPr>
          <p:spPr>
            <a:xfrm>
              <a:off x="2281308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4"/>
            <p:cNvSpPr/>
            <p:nvPr/>
          </p:nvSpPr>
          <p:spPr>
            <a:xfrm>
              <a:off x="2257555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4"/>
            <p:cNvSpPr/>
            <p:nvPr/>
          </p:nvSpPr>
          <p:spPr>
            <a:xfrm>
              <a:off x="1502408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4"/>
            <p:cNvSpPr/>
            <p:nvPr/>
          </p:nvSpPr>
          <p:spPr>
            <a:xfrm>
              <a:off x="1687737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4"/>
            <p:cNvSpPr/>
            <p:nvPr/>
          </p:nvSpPr>
          <p:spPr>
            <a:xfrm>
              <a:off x="1753269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4"/>
            <p:cNvSpPr/>
            <p:nvPr/>
          </p:nvSpPr>
          <p:spPr>
            <a:xfrm>
              <a:off x="1738614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4"/>
            <p:cNvSpPr/>
            <p:nvPr/>
          </p:nvSpPr>
          <p:spPr>
            <a:xfrm>
              <a:off x="4457052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4"/>
            <p:cNvSpPr/>
            <p:nvPr/>
          </p:nvSpPr>
          <p:spPr>
            <a:xfrm>
              <a:off x="4371021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4"/>
            <p:cNvSpPr/>
            <p:nvPr/>
          </p:nvSpPr>
          <p:spPr>
            <a:xfrm>
              <a:off x="4499149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4"/>
            <p:cNvSpPr/>
            <p:nvPr/>
          </p:nvSpPr>
          <p:spPr>
            <a:xfrm>
              <a:off x="4371036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4"/>
            <p:cNvSpPr/>
            <p:nvPr/>
          </p:nvSpPr>
          <p:spPr>
            <a:xfrm>
              <a:off x="4311090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24"/>
            <p:cNvSpPr/>
            <p:nvPr/>
          </p:nvSpPr>
          <p:spPr>
            <a:xfrm>
              <a:off x="4055301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24"/>
            <p:cNvSpPr/>
            <p:nvPr/>
          </p:nvSpPr>
          <p:spPr>
            <a:xfrm>
              <a:off x="4016666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4"/>
            <p:cNvSpPr/>
            <p:nvPr/>
          </p:nvSpPr>
          <p:spPr>
            <a:xfrm>
              <a:off x="4047172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4"/>
            <p:cNvSpPr/>
            <p:nvPr/>
          </p:nvSpPr>
          <p:spPr>
            <a:xfrm>
              <a:off x="4016804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4"/>
            <p:cNvSpPr/>
            <p:nvPr/>
          </p:nvSpPr>
          <p:spPr>
            <a:xfrm>
              <a:off x="4112178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4"/>
            <p:cNvSpPr/>
            <p:nvPr/>
          </p:nvSpPr>
          <p:spPr>
            <a:xfrm>
              <a:off x="4094726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4"/>
            <p:cNvSpPr/>
            <p:nvPr/>
          </p:nvSpPr>
          <p:spPr>
            <a:xfrm>
              <a:off x="4171110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4"/>
            <p:cNvSpPr/>
            <p:nvPr/>
          </p:nvSpPr>
          <p:spPr>
            <a:xfrm>
              <a:off x="4165389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4"/>
            <p:cNvSpPr/>
            <p:nvPr/>
          </p:nvSpPr>
          <p:spPr>
            <a:xfrm>
              <a:off x="4121119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4"/>
            <p:cNvSpPr/>
            <p:nvPr/>
          </p:nvSpPr>
          <p:spPr>
            <a:xfrm>
              <a:off x="4097366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24"/>
            <p:cNvSpPr/>
            <p:nvPr/>
          </p:nvSpPr>
          <p:spPr>
            <a:xfrm>
              <a:off x="3342219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24"/>
            <p:cNvSpPr/>
            <p:nvPr/>
          </p:nvSpPr>
          <p:spPr>
            <a:xfrm>
              <a:off x="3527548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4"/>
            <p:cNvSpPr/>
            <p:nvPr/>
          </p:nvSpPr>
          <p:spPr>
            <a:xfrm>
              <a:off x="3593080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4"/>
            <p:cNvSpPr/>
            <p:nvPr/>
          </p:nvSpPr>
          <p:spPr>
            <a:xfrm>
              <a:off x="3578425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4"/>
            <p:cNvSpPr/>
            <p:nvPr/>
          </p:nvSpPr>
          <p:spPr>
            <a:xfrm>
              <a:off x="6296863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4"/>
            <p:cNvSpPr/>
            <p:nvPr/>
          </p:nvSpPr>
          <p:spPr>
            <a:xfrm>
              <a:off x="6210832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4"/>
            <p:cNvSpPr/>
            <p:nvPr/>
          </p:nvSpPr>
          <p:spPr>
            <a:xfrm>
              <a:off x="6338960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4"/>
            <p:cNvSpPr/>
            <p:nvPr/>
          </p:nvSpPr>
          <p:spPr>
            <a:xfrm>
              <a:off x="6210847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4"/>
            <p:cNvSpPr/>
            <p:nvPr/>
          </p:nvSpPr>
          <p:spPr>
            <a:xfrm>
              <a:off x="6150900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24"/>
            <p:cNvSpPr/>
            <p:nvPr/>
          </p:nvSpPr>
          <p:spPr>
            <a:xfrm>
              <a:off x="5895112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24"/>
            <p:cNvSpPr/>
            <p:nvPr/>
          </p:nvSpPr>
          <p:spPr>
            <a:xfrm>
              <a:off x="5856477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4"/>
            <p:cNvSpPr/>
            <p:nvPr/>
          </p:nvSpPr>
          <p:spPr>
            <a:xfrm>
              <a:off x="5886983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4"/>
            <p:cNvSpPr/>
            <p:nvPr/>
          </p:nvSpPr>
          <p:spPr>
            <a:xfrm>
              <a:off x="5856615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4"/>
            <p:cNvSpPr/>
            <p:nvPr/>
          </p:nvSpPr>
          <p:spPr>
            <a:xfrm>
              <a:off x="5951989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4"/>
            <p:cNvSpPr/>
            <p:nvPr/>
          </p:nvSpPr>
          <p:spPr>
            <a:xfrm>
              <a:off x="5934537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4"/>
            <p:cNvSpPr/>
            <p:nvPr/>
          </p:nvSpPr>
          <p:spPr>
            <a:xfrm>
              <a:off x="6010921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4"/>
            <p:cNvSpPr/>
            <p:nvPr/>
          </p:nvSpPr>
          <p:spPr>
            <a:xfrm>
              <a:off x="6005200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4"/>
            <p:cNvSpPr/>
            <p:nvPr/>
          </p:nvSpPr>
          <p:spPr>
            <a:xfrm>
              <a:off x="5960930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4"/>
            <p:cNvSpPr/>
            <p:nvPr/>
          </p:nvSpPr>
          <p:spPr>
            <a:xfrm>
              <a:off x="5937177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4"/>
            <p:cNvSpPr/>
            <p:nvPr/>
          </p:nvSpPr>
          <p:spPr>
            <a:xfrm>
              <a:off x="5182030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4"/>
            <p:cNvSpPr/>
            <p:nvPr/>
          </p:nvSpPr>
          <p:spPr>
            <a:xfrm>
              <a:off x="5367359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4"/>
            <p:cNvSpPr/>
            <p:nvPr/>
          </p:nvSpPr>
          <p:spPr>
            <a:xfrm>
              <a:off x="5432891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4"/>
            <p:cNvSpPr/>
            <p:nvPr/>
          </p:nvSpPr>
          <p:spPr>
            <a:xfrm>
              <a:off x="5418235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4"/>
            <p:cNvSpPr/>
            <p:nvPr/>
          </p:nvSpPr>
          <p:spPr>
            <a:xfrm>
              <a:off x="8136674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4"/>
            <p:cNvSpPr/>
            <p:nvPr/>
          </p:nvSpPr>
          <p:spPr>
            <a:xfrm>
              <a:off x="8050643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4"/>
            <p:cNvSpPr/>
            <p:nvPr/>
          </p:nvSpPr>
          <p:spPr>
            <a:xfrm>
              <a:off x="8178771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4"/>
            <p:cNvSpPr/>
            <p:nvPr/>
          </p:nvSpPr>
          <p:spPr>
            <a:xfrm>
              <a:off x="8050658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4"/>
            <p:cNvSpPr/>
            <p:nvPr/>
          </p:nvSpPr>
          <p:spPr>
            <a:xfrm>
              <a:off x="7990711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4"/>
            <p:cNvSpPr/>
            <p:nvPr/>
          </p:nvSpPr>
          <p:spPr>
            <a:xfrm>
              <a:off x="8865229" y="8030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4"/>
            <p:cNvSpPr/>
            <p:nvPr/>
          </p:nvSpPr>
          <p:spPr>
            <a:xfrm>
              <a:off x="8985534" y="9373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4"/>
            <p:cNvSpPr/>
            <p:nvPr/>
          </p:nvSpPr>
          <p:spPr>
            <a:xfrm>
              <a:off x="9031020" y="9806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4"/>
            <p:cNvSpPr/>
            <p:nvPr/>
          </p:nvSpPr>
          <p:spPr>
            <a:xfrm>
              <a:off x="7734923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4"/>
            <p:cNvSpPr/>
            <p:nvPr/>
          </p:nvSpPr>
          <p:spPr>
            <a:xfrm>
              <a:off x="7696288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24"/>
            <p:cNvSpPr/>
            <p:nvPr/>
          </p:nvSpPr>
          <p:spPr>
            <a:xfrm>
              <a:off x="7726794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24"/>
            <p:cNvSpPr/>
            <p:nvPr/>
          </p:nvSpPr>
          <p:spPr>
            <a:xfrm>
              <a:off x="7696426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24"/>
            <p:cNvSpPr/>
            <p:nvPr/>
          </p:nvSpPr>
          <p:spPr>
            <a:xfrm>
              <a:off x="7791800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24"/>
            <p:cNvSpPr/>
            <p:nvPr/>
          </p:nvSpPr>
          <p:spPr>
            <a:xfrm>
              <a:off x="7774348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24"/>
            <p:cNvSpPr/>
            <p:nvPr/>
          </p:nvSpPr>
          <p:spPr>
            <a:xfrm>
              <a:off x="7850732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24"/>
            <p:cNvSpPr/>
            <p:nvPr/>
          </p:nvSpPr>
          <p:spPr>
            <a:xfrm>
              <a:off x="7845011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24"/>
            <p:cNvSpPr/>
            <p:nvPr/>
          </p:nvSpPr>
          <p:spPr>
            <a:xfrm>
              <a:off x="7800741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24"/>
            <p:cNvSpPr/>
            <p:nvPr/>
          </p:nvSpPr>
          <p:spPr>
            <a:xfrm>
              <a:off x="7776988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24"/>
            <p:cNvSpPr/>
            <p:nvPr/>
          </p:nvSpPr>
          <p:spPr>
            <a:xfrm>
              <a:off x="7021841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24"/>
            <p:cNvSpPr/>
            <p:nvPr/>
          </p:nvSpPr>
          <p:spPr>
            <a:xfrm>
              <a:off x="7207170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24"/>
            <p:cNvSpPr/>
            <p:nvPr/>
          </p:nvSpPr>
          <p:spPr>
            <a:xfrm>
              <a:off x="7272702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24"/>
            <p:cNvSpPr/>
            <p:nvPr/>
          </p:nvSpPr>
          <p:spPr>
            <a:xfrm>
              <a:off x="7258046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24"/>
            <p:cNvSpPr/>
            <p:nvPr/>
          </p:nvSpPr>
          <p:spPr>
            <a:xfrm>
              <a:off x="9113663" y="2711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24"/>
            <p:cNvSpPr/>
            <p:nvPr/>
          </p:nvSpPr>
          <p:spPr>
            <a:xfrm>
              <a:off x="8861652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24"/>
            <p:cNvSpPr/>
            <p:nvPr/>
          </p:nvSpPr>
          <p:spPr>
            <a:xfrm>
              <a:off x="9046981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24"/>
            <p:cNvSpPr/>
            <p:nvPr/>
          </p:nvSpPr>
          <p:spPr>
            <a:xfrm>
              <a:off x="9112513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24"/>
            <p:cNvSpPr/>
            <p:nvPr/>
          </p:nvSpPr>
          <p:spPr>
            <a:xfrm>
              <a:off x="9097857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24"/>
            <p:cNvSpPr/>
            <p:nvPr/>
          </p:nvSpPr>
          <p:spPr>
            <a:xfrm flipH="1">
              <a:off x="9009575" y="2070272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24"/>
            <p:cNvSpPr/>
            <p:nvPr/>
          </p:nvSpPr>
          <p:spPr>
            <a:xfrm flipH="1">
              <a:off x="9070479" y="2038417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24"/>
            <p:cNvSpPr/>
            <p:nvPr/>
          </p:nvSpPr>
          <p:spPr>
            <a:xfrm flipH="1">
              <a:off x="8878443" y="1441588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24"/>
            <p:cNvSpPr/>
            <p:nvPr/>
          </p:nvSpPr>
          <p:spPr>
            <a:xfrm flipH="1">
              <a:off x="8997079" y="1400331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24"/>
            <p:cNvSpPr/>
            <p:nvPr/>
          </p:nvSpPr>
          <p:spPr>
            <a:xfrm flipH="1">
              <a:off x="8921116" y="1504584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24"/>
            <p:cNvSpPr/>
            <p:nvPr/>
          </p:nvSpPr>
          <p:spPr>
            <a:xfrm flipH="1">
              <a:off x="9009446" y="1479879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24"/>
            <p:cNvSpPr/>
            <p:nvPr/>
          </p:nvSpPr>
          <p:spPr>
            <a:xfrm flipH="1">
              <a:off x="8928490" y="1440550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24"/>
            <p:cNvSpPr/>
            <p:nvPr/>
          </p:nvSpPr>
          <p:spPr>
            <a:xfrm flipH="1">
              <a:off x="8930727" y="1402666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24"/>
            <p:cNvSpPr/>
            <p:nvPr/>
          </p:nvSpPr>
          <p:spPr>
            <a:xfrm flipH="1">
              <a:off x="8864719" y="1532616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24"/>
            <p:cNvSpPr/>
            <p:nvPr/>
          </p:nvSpPr>
          <p:spPr>
            <a:xfrm flipH="1">
              <a:off x="8849782" y="1489082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24"/>
            <p:cNvSpPr/>
            <p:nvPr/>
          </p:nvSpPr>
          <p:spPr>
            <a:xfrm flipH="1">
              <a:off x="8880020" y="1588692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24"/>
            <p:cNvSpPr/>
            <p:nvPr/>
          </p:nvSpPr>
          <p:spPr>
            <a:xfrm flipH="1">
              <a:off x="8932418" y="1560064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24"/>
            <p:cNvSpPr/>
            <p:nvPr/>
          </p:nvSpPr>
          <p:spPr>
            <a:xfrm flipH="1">
              <a:off x="156631" y="2201034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24"/>
            <p:cNvSpPr/>
            <p:nvPr/>
          </p:nvSpPr>
          <p:spPr>
            <a:xfrm flipH="1">
              <a:off x="585" y="1669145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24"/>
            <p:cNvSpPr/>
            <p:nvPr/>
          </p:nvSpPr>
          <p:spPr>
            <a:xfrm flipH="1">
              <a:off x="35214" y="1340652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24"/>
            <p:cNvSpPr/>
            <p:nvPr/>
          </p:nvSpPr>
          <p:spPr>
            <a:xfrm flipH="1">
              <a:off x="315438" y="1584063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24"/>
            <p:cNvSpPr/>
            <p:nvPr/>
          </p:nvSpPr>
          <p:spPr>
            <a:xfrm flipH="1">
              <a:off x="245947" y="1551515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24"/>
            <p:cNvSpPr/>
            <p:nvPr/>
          </p:nvSpPr>
          <p:spPr>
            <a:xfrm flipH="1">
              <a:off x="260919" y="1636498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24"/>
            <p:cNvSpPr/>
            <p:nvPr/>
          </p:nvSpPr>
          <p:spPr>
            <a:xfrm>
              <a:off x="189944" y="3436451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24"/>
            <p:cNvSpPr/>
            <p:nvPr/>
          </p:nvSpPr>
          <p:spPr>
            <a:xfrm>
              <a:off x="-85392" y="3067178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24"/>
            <p:cNvSpPr/>
            <p:nvPr/>
          </p:nvSpPr>
          <p:spPr>
            <a:xfrm>
              <a:off x="-337403" y="2738686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24"/>
            <p:cNvSpPr/>
            <p:nvPr/>
          </p:nvSpPr>
          <p:spPr>
            <a:xfrm>
              <a:off x="-152074" y="2982096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24"/>
            <p:cNvSpPr/>
            <p:nvPr/>
          </p:nvSpPr>
          <p:spPr>
            <a:xfrm>
              <a:off x="-86542" y="2949548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24"/>
            <p:cNvSpPr/>
            <p:nvPr/>
          </p:nvSpPr>
          <p:spPr>
            <a:xfrm>
              <a:off x="-101197" y="3034531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24"/>
            <p:cNvSpPr/>
            <p:nvPr/>
          </p:nvSpPr>
          <p:spPr>
            <a:xfrm>
              <a:off x="8865229" y="3599067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24"/>
            <p:cNvSpPr/>
            <p:nvPr/>
          </p:nvSpPr>
          <p:spPr>
            <a:xfrm>
              <a:off x="8985534" y="3733412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24"/>
            <p:cNvSpPr/>
            <p:nvPr/>
          </p:nvSpPr>
          <p:spPr>
            <a:xfrm>
              <a:off x="9031020" y="3776742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24"/>
            <p:cNvSpPr/>
            <p:nvPr/>
          </p:nvSpPr>
          <p:spPr>
            <a:xfrm>
              <a:off x="9113663" y="3067178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24"/>
            <p:cNvSpPr/>
            <p:nvPr/>
          </p:nvSpPr>
          <p:spPr>
            <a:xfrm>
              <a:off x="8861652" y="2738686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24"/>
            <p:cNvSpPr/>
            <p:nvPr/>
          </p:nvSpPr>
          <p:spPr>
            <a:xfrm>
              <a:off x="9046981" y="2982096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24"/>
            <p:cNvSpPr/>
            <p:nvPr/>
          </p:nvSpPr>
          <p:spPr>
            <a:xfrm>
              <a:off x="9112513" y="2949548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24"/>
            <p:cNvSpPr/>
            <p:nvPr/>
          </p:nvSpPr>
          <p:spPr>
            <a:xfrm>
              <a:off x="9097857" y="3034531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24"/>
            <p:cNvSpPr/>
            <p:nvPr/>
          </p:nvSpPr>
          <p:spPr>
            <a:xfrm flipH="1">
              <a:off x="7515875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24"/>
            <p:cNvSpPr/>
            <p:nvPr/>
          </p:nvSpPr>
          <p:spPr>
            <a:xfrm flipH="1">
              <a:off x="7621085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24"/>
            <p:cNvSpPr/>
            <p:nvPr/>
          </p:nvSpPr>
          <p:spPr>
            <a:xfrm flipH="1">
              <a:off x="7668026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24"/>
            <p:cNvSpPr/>
            <p:nvPr/>
          </p:nvSpPr>
          <p:spPr>
            <a:xfrm flipH="1">
              <a:off x="9009575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24"/>
            <p:cNvSpPr/>
            <p:nvPr/>
          </p:nvSpPr>
          <p:spPr>
            <a:xfrm flipH="1">
              <a:off x="9070479" y="4834484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24"/>
            <p:cNvSpPr/>
            <p:nvPr/>
          </p:nvSpPr>
          <p:spPr>
            <a:xfrm flipH="1">
              <a:off x="8084034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24"/>
            <p:cNvSpPr/>
            <p:nvPr/>
          </p:nvSpPr>
          <p:spPr>
            <a:xfrm flipH="1">
              <a:off x="8021476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24"/>
            <p:cNvSpPr/>
            <p:nvPr/>
          </p:nvSpPr>
          <p:spPr>
            <a:xfrm flipH="1">
              <a:off x="7979026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24"/>
            <p:cNvSpPr/>
            <p:nvPr/>
          </p:nvSpPr>
          <p:spPr>
            <a:xfrm flipH="1">
              <a:off x="8878443" y="42376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24"/>
            <p:cNvSpPr/>
            <p:nvPr/>
          </p:nvSpPr>
          <p:spPr>
            <a:xfrm flipH="1">
              <a:off x="8997079" y="41963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24"/>
            <p:cNvSpPr/>
            <p:nvPr/>
          </p:nvSpPr>
          <p:spPr>
            <a:xfrm flipH="1">
              <a:off x="8921116" y="43006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24"/>
            <p:cNvSpPr/>
            <p:nvPr/>
          </p:nvSpPr>
          <p:spPr>
            <a:xfrm flipH="1">
              <a:off x="9009446" y="42759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24"/>
            <p:cNvSpPr/>
            <p:nvPr/>
          </p:nvSpPr>
          <p:spPr>
            <a:xfrm flipH="1">
              <a:off x="8928490" y="42366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24"/>
            <p:cNvSpPr/>
            <p:nvPr/>
          </p:nvSpPr>
          <p:spPr>
            <a:xfrm flipH="1">
              <a:off x="8930727" y="41987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24"/>
            <p:cNvSpPr/>
            <p:nvPr/>
          </p:nvSpPr>
          <p:spPr>
            <a:xfrm flipH="1">
              <a:off x="8864719" y="43286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24"/>
            <p:cNvSpPr/>
            <p:nvPr/>
          </p:nvSpPr>
          <p:spPr>
            <a:xfrm flipH="1">
              <a:off x="8849782" y="42851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24"/>
            <p:cNvSpPr/>
            <p:nvPr/>
          </p:nvSpPr>
          <p:spPr>
            <a:xfrm flipH="1">
              <a:off x="8880020" y="43847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24"/>
            <p:cNvSpPr/>
            <p:nvPr/>
          </p:nvSpPr>
          <p:spPr>
            <a:xfrm flipH="1">
              <a:off x="8932418" y="43561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24"/>
            <p:cNvSpPr/>
            <p:nvPr/>
          </p:nvSpPr>
          <p:spPr>
            <a:xfrm flipH="1">
              <a:off x="8740260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24"/>
            <p:cNvSpPr/>
            <p:nvPr/>
          </p:nvSpPr>
          <p:spPr>
            <a:xfrm flipH="1">
              <a:off x="8434435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24"/>
            <p:cNvSpPr/>
            <p:nvPr/>
          </p:nvSpPr>
          <p:spPr>
            <a:xfrm flipH="1">
              <a:off x="8655077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24"/>
            <p:cNvSpPr/>
            <p:nvPr/>
          </p:nvSpPr>
          <p:spPr>
            <a:xfrm flipH="1">
              <a:off x="8590094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24"/>
            <p:cNvSpPr/>
            <p:nvPr/>
          </p:nvSpPr>
          <p:spPr>
            <a:xfrm flipH="1">
              <a:off x="8625339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24"/>
            <p:cNvSpPr/>
            <p:nvPr/>
          </p:nvSpPr>
          <p:spPr>
            <a:xfrm flipH="1">
              <a:off x="8838031" y="4620944"/>
              <a:ext cx="54331" cy="53904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24"/>
            <p:cNvSpPr/>
            <p:nvPr/>
          </p:nvSpPr>
          <p:spPr>
            <a:xfrm flipH="1">
              <a:off x="5676064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24"/>
            <p:cNvSpPr/>
            <p:nvPr/>
          </p:nvSpPr>
          <p:spPr>
            <a:xfrm flipH="1">
              <a:off x="5781274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24"/>
            <p:cNvSpPr/>
            <p:nvPr/>
          </p:nvSpPr>
          <p:spPr>
            <a:xfrm flipH="1">
              <a:off x="5828216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24"/>
            <p:cNvSpPr/>
            <p:nvPr/>
          </p:nvSpPr>
          <p:spPr>
            <a:xfrm flipH="1">
              <a:off x="7169764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24"/>
            <p:cNvSpPr/>
            <p:nvPr/>
          </p:nvSpPr>
          <p:spPr>
            <a:xfrm flipH="1">
              <a:off x="6244223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24"/>
            <p:cNvSpPr/>
            <p:nvPr/>
          </p:nvSpPr>
          <p:spPr>
            <a:xfrm flipH="1">
              <a:off x="6312379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24"/>
            <p:cNvSpPr/>
            <p:nvPr/>
          </p:nvSpPr>
          <p:spPr>
            <a:xfrm flipH="1">
              <a:off x="6181665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24"/>
            <p:cNvSpPr/>
            <p:nvPr/>
          </p:nvSpPr>
          <p:spPr>
            <a:xfrm flipH="1">
              <a:off x="6139215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24"/>
            <p:cNvSpPr/>
            <p:nvPr/>
          </p:nvSpPr>
          <p:spPr>
            <a:xfrm flipH="1">
              <a:off x="6900449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24"/>
            <p:cNvSpPr/>
            <p:nvPr/>
          </p:nvSpPr>
          <p:spPr>
            <a:xfrm flipH="1">
              <a:off x="6594624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24"/>
            <p:cNvSpPr/>
            <p:nvPr/>
          </p:nvSpPr>
          <p:spPr>
            <a:xfrm flipH="1">
              <a:off x="6815266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24"/>
            <p:cNvSpPr/>
            <p:nvPr/>
          </p:nvSpPr>
          <p:spPr>
            <a:xfrm flipH="1">
              <a:off x="6750283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24"/>
            <p:cNvSpPr/>
            <p:nvPr/>
          </p:nvSpPr>
          <p:spPr>
            <a:xfrm flipH="1">
              <a:off x="6785528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24"/>
            <p:cNvSpPr/>
            <p:nvPr/>
          </p:nvSpPr>
          <p:spPr>
            <a:xfrm flipH="1">
              <a:off x="3836253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24"/>
            <p:cNvSpPr/>
            <p:nvPr/>
          </p:nvSpPr>
          <p:spPr>
            <a:xfrm flipH="1">
              <a:off x="3941463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24"/>
            <p:cNvSpPr/>
            <p:nvPr/>
          </p:nvSpPr>
          <p:spPr>
            <a:xfrm flipH="1">
              <a:off x="3988405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24"/>
            <p:cNvSpPr/>
            <p:nvPr/>
          </p:nvSpPr>
          <p:spPr>
            <a:xfrm flipH="1">
              <a:off x="5329953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24"/>
            <p:cNvSpPr/>
            <p:nvPr/>
          </p:nvSpPr>
          <p:spPr>
            <a:xfrm flipH="1">
              <a:off x="4404412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24"/>
            <p:cNvSpPr/>
            <p:nvPr/>
          </p:nvSpPr>
          <p:spPr>
            <a:xfrm flipH="1">
              <a:off x="4341854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24"/>
            <p:cNvSpPr/>
            <p:nvPr/>
          </p:nvSpPr>
          <p:spPr>
            <a:xfrm flipH="1">
              <a:off x="4299404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24"/>
            <p:cNvSpPr/>
            <p:nvPr/>
          </p:nvSpPr>
          <p:spPr>
            <a:xfrm flipH="1">
              <a:off x="5060638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24"/>
            <p:cNvSpPr/>
            <p:nvPr/>
          </p:nvSpPr>
          <p:spPr>
            <a:xfrm flipH="1">
              <a:off x="4754813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24"/>
            <p:cNvSpPr/>
            <p:nvPr/>
          </p:nvSpPr>
          <p:spPr>
            <a:xfrm flipH="1">
              <a:off x="4975455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24"/>
            <p:cNvSpPr/>
            <p:nvPr/>
          </p:nvSpPr>
          <p:spPr>
            <a:xfrm flipH="1">
              <a:off x="4910472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24"/>
            <p:cNvSpPr/>
            <p:nvPr/>
          </p:nvSpPr>
          <p:spPr>
            <a:xfrm flipH="1">
              <a:off x="4945717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24"/>
            <p:cNvSpPr/>
            <p:nvPr/>
          </p:nvSpPr>
          <p:spPr>
            <a:xfrm flipH="1">
              <a:off x="1996442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24"/>
            <p:cNvSpPr/>
            <p:nvPr/>
          </p:nvSpPr>
          <p:spPr>
            <a:xfrm flipH="1">
              <a:off x="2101652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24"/>
            <p:cNvSpPr/>
            <p:nvPr/>
          </p:nvSpPr>
          <p:spPr>
            <a:xfrm flipH="1">
              <a:off x="2148594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24"/>
            <p:cNvSpPr/>
            <p:nvPr/>
          </p:nvSpPr>
          <p:spPr>
            <a:xfrm flipH="1">
              <a:off x="3490142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24"/>
            <p:cNvSpPr/>
            <p:nvPr/>
          </p:nvSpPr>
          <p:spPr>
            <a:xfrm flipH="1">
              <a:off x="2564601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24"/>
            <p:cNvSpPr/>
            <p:nvPr/>
          </p:nvSpPr>
          <p:spPr>
            <a:xfrm flipH="1">
              <a:off x="2632757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24"/>
            <p:cNvSpPr/>
            <p:nvPr/>
          </p:nvSpPr>
          <p:spPr>
            <a:xfrm flipH="1">
              <a:off x="2502043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24"/>
            <p:cNvSpPr/>
            <p:nvPr/>
          </p:nvSpPr>
          <p:spPr>
            <a:xfrm flipH="1">
              <a:off x="2459593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24"/>
            <p:cNvSpPr/>
            <p:nvPr/>
          </p:nvSpPr>
          <p:spPr>
            <a:xfrm flipH="1">
              <a:off x="3220827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24"/>
            <p:cNvSpPr/>
            <p:nvPr/>
          </p:nvSpPr>
          <p:spPr>
            <a:xfrm flipH="1">
              <a:off x="2915002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24"/>
            <p:cNvSpPr/>
            <p:nvPr/>
          </p:nvSpPr>
          <p:spPr>
            <a:xfrm flipH="1">
              <a:off x="3135644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24"/>
            <p:cNvSpPr/>
            <p:nvPr/>
          </p:nvSpPr>
          <p:spPr>
            <a:xfrm flipH="1">
              <a:off x="3070661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24"/>
            <p:cNvSpPr/>
            <p:nvPr/>
          </p:nvSpPr>
          <p:spPr>
            <a:xfrm flipH="1">
              <a:off x="3105907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24"/>
            <p:cNvSpPr/>
            <p:nvPr/>
          </p:nvSpPr>
          <p:spPr>
            <a:xfrm flipH="1">
              <a:off x="156631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24"/>
            <p:cNvSpPr/>
            <p:nvPr/>
          </p:nvSpPr>
          <p:spPr>
            <a:xfrm flipH="1">
              <a:off x="261841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24"/>
            <p:cNvSpPr/>
            <p:nvPr/>
          </p:nvSpPr>
          <p:spPr>
            <a:xfrm flipH="1">
              <a:off x="308783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24"/>
            <p:cNvSpPr/>
            <p:nvPr/>
          </p:nvSpPr>
          <p:spPr>
            <a:xfrm flipH="1">
              <a:off x="1650331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24"/>
            <p:cNvSpPr/>
            <p:nvPr/>
          </p:nvSpPr>
          <p:spPr>
            <a:xfrm flipH="1">
              <a:off x="724790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p24"/>
            <p:cNvSpPr/>
            <p:nvPr/>
          </p:nvSpPr>
          <p:spPr>
            <a:xfrm flipH="1">
              <a:off x="792946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p24"/>
            <p:cNvSpPr/>
            <p:nvPr/>
          </p:nvSpPr>
          <p:spPr>
            <a:xfrm flipH="1">
              <a:off x="662232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24"/>
            <p:cNvSpPr/>
            <p:nvPr/>
          </p:nvSpPr>
          <p:spPr>
            <a:xfrm flipH="1">
              <a:off x="619782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24"/>
            <p:cNvSpPr/>
            <p:nvPr/>
          </p:nvSpPr>
          <p:spPr>
            <a:xfrm flipH="1">
              <a:off x="1381016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24"/>
            <p:cNvSpPr/>
            <p:nvPr/>
          </p:nvSpPr>
          <p:spPr>
            <a:xfrm flipH="1">
              <a:off x="1075191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24"/>
            <p:cNvSpPr/>
            <p:nvPr/>
          </p:nvSpPr>
          <p:spPr>
            <a:xfrm flipH="1">
              <a:off x="1295833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24"/>
            <p:cNvSpPr/>
            <p:nvPr/>
          </p:nvSpPr>
          <p:spPr>
            <a:xfrm flipH="1">
              <a:off x="1230850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24"/>
            <p:cNvSpPr/>
            <p:nvPr/>
          </p:nvSpPr>
          <p:spPr>
            <a:xfrm flipH="1">
              <a:off x="1266096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24"/>
            <p:cNvSpPr/>
            <p:nvPr/>
          </p:nvSpPr>
          <p:spPr>
            <a:xfrm flipH="1">
              <a:off x="585" y="44652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24"/>
            <p:cNvSpPr/>
            <p:nvPr/>
          </p:nvSpPr>
          <p:spPr>
            <a:xfrm flipH="1">
              <a:off x="35214" y="4136719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24"/>
            <p:cNvSpPr/>
            <p:nvPr/>
          </p:nvSpPr>
          <p:spPr>
            <a:xfrm flipH="1">
              <a:off x="315438" y="43801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24"/>
            <p:cNvSpPr/>
            <p:nvPr/>
          </p:nvSpPr>
          <p:spPr>
            <a:xfrm flipH="1">
              <a:off x="245947" y="43475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24"/>
            <p:cNvSpPr/>
            <p:nvPr/>
          </p:nvSpPr>
          <p:spPr>
            <a:xfrm flipH="1">
              <a:off x="260919" y="44325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9" name="Google Shape;4169;p24"/>
          <p:cNvSpPr/>
          <p:nvPr/>
        </p:nvSpPr>
        <p:spPr>
          <a:xfrm>
            <a:off x="355200" y="265000"/>
            <a:ext cx="8433600" cy="6328000"/>
          </a:xfrm>
          <a:prstGeom prst="plaque">
            <a:avLst>
              <a:gd name="adj" fmla="val 7231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170" name="Google Shape;4170;p24"/>
          <p:cNvSpPr txBox="1">
            <a:spLocks noGrp="1"/>
          </p:cNvSpPr>
          <p:nvPr>
            <p:ph type="title"/>
          </p:nvPr>
        </p:nvSpPr>
        <p:spPr>
          <a:xfrm>
            <a:off x="720000" y="593367"/>
            <a:ext cx="77040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71" name="Google Shape;4171;p24"/>
          <p:cNvSpPr txBox="1">
            <a:spLocks noGrp="1"/>
          </p:cNvSpPr>
          <p:nvPr>
            <p:ph type="subTitle" idx="1"/>
          </p:nvPr>
        </p:nvSpPr>
        <p:spPr>
          <a:xfrm>
            <a:off x="712900" y="2378157"/>
            <a:ext cx="24693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72" name="Google Shape;4172;p24"/>
          <p:cNvSpPr txBox="1">
            <a:spLocks noGrp="1"/>
          </p:cNvSpPr>
          <p:nvPr>
            <p:ph type="subTitle" idx="2"/>
          </p:nvPr>
        </p:nvSpPr>
        <p:spPr>
          <a:xfrm>
            <a:off x="3281976" y="2378169"/>
            <a:ext cx="25797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73" name="Google Shape;4173;p24"/>
          <p:cNvSpPr txBox="1">
            <a:spLocks noGrp="1"/>
          </p:cNvSpPr>
          <p:nvPr>
            <p:ph type="subTitle" idx="3"/>
          </p:nvPr>
        </p:nvSpPr>
        <p:spPr>
          <a:xfrm>
            <a:off x="712900" y="4480759"/>
            <a:ext cx="24693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74" name="Google Shape;4174;p24"/>
          <p:cNvSpPr txBox="1">
            <a:spLocks noGrp="1"/>
          </p:cNvSpPr>
          <p:nvPr>
            <p:ph type="subTitle" idx="4"/>
          </p:nvPr>
        </p:nvSpPr>
        <p:spPr>
          <a:xfrm>
            <a:off x="3281985" y="4480760"/>
            <a:ext cx="25797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75" name="Google Shape;4175;p24"/>
          <p:cNvSpPr txBox="1">
            <a:spLocks noGrp="1"/>
          </p:cNvSpPr>
          <p:nvPr>
            <p:ph type="subTitle" idx="5"/>
          </p:nvPr>
        </p:nvSpPr>
        <p:spPr>
          <a:xfrm>
            <a:off x="5961455" y="2378165"/>
            <a:ext cx="24693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76" name="Google Shape;4176;p24"/>
          <p:cNvSpPr txBox="1">
            <a:spLocks noGrp="1"/>
          </p:cNvSpPr>
          <p:nvPr>
            <p:ph type="subTitle" idx="6"/>
          </p:nvPr>
        </p:nvSpPr>
        <p:spPr>
          <a:xfrm>
            <a:off x="5961474" y="4480759"/>
            <a:ext cx="24693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77" name="Google Shape;4177;p24"/>
          <p:cNvSpPr txBox="1">
            <a:spLocks noGrp="1"/>
          </p:cNvSpPr>
          <p:nvPr>
            <p:ph type="subTitle" idx="7"/>
          </p:nvPr>
        </p:nvSpPr>
        <p:spPr>
          <a:xfrm>
            <a:off x="712900" y="1769140"/>
            <a:ext cx="24693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78" name="Google Shape;4178;p24"/>
          <p:cNvSpPr txBox="1">
            <a:spLocks noGrp="1"/>
          </p:cNvSpPr>
          <p:nvPr>
            <p:ph type="subTitle" idx="8"/>
          </p:nvPr>
        </p:nvSpPr>
        <p:spPr>
          <a:xfrm>
            <a:off x="3281976" y="1769140"/>
            <a:ext cx="25773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79" name="Google Shape;4179;p24"/>
          <p:cNvSpPr txBox="1">
            <a:spLocks noGrp="1"/>
          </p:cNvSpPr>
          <p:nvPr>
            <p:ph type="subTitle" idx="9"/>
          </p:nvPr>
        </p:nvSpPr>
        <p:spPr>
          <a:xfrm>
            <a:off x="5961455" y="1769140"/>
            <a:ext cx="24669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80" name="Google Shape;4180;p24"/>
          <p:cNvSpPr txBox="1">
            <a:spLocks noGrp="1"/>
          </p:cNvSpPr>
          <p:nvPr>
            <p:ph type="subTitle" idx="13"/>
          </p:nvPr>
        </p:nvSpPr>
        <p:spPr>
          <a:xfrm>
            <a:off x="712900" y="3859813"/>
            <a:ext cx="24693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81" name="Google Shape;4181;p24"/>
          <p:cNvSpPr txBox="1">
            <a:spLocks noGrp="1"/>
          </p:cNvSpPr>
          <p:nvPr>
            <p:ph type="subTitle" idx="14"/>
          </p:nvPr>
        </p:nvSpPr>
        <p:spPr>
          <a:xfrm>
            <a:off x="3281976" y="3859808"/>
            <a:ext cx="25773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182" name="Google Shape;4182;p24"/>
          <p:cNvSpPr txBox="1">
            <a:spLocks noGrp="1"/>
          </p:cNvSpPr>
          <p:nvPr>
            <p:ph type="subTitle" idx="15"/>
          </p:nvPr>
        </p:nvSpPr>
        <p:spPr>
          <a:xfrm>
            <a:off x="5961455" y="3859800"/>
            <a:ext cx="24693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4" name="Google Shape;4184;p25"/>
          <p:cNvGrpSpPr/>
          <p:nvPr/>
        </p:nvGrpSpPr>
        <p:grpSpPr>
          <a:xfrm>
            <a:off x="-674140" y="-484084"/>
            <a:ext cx="10492280" cy="7825776"/>
            <a:chOff x="-812696" y="-6457171"/>
            <a:chExt cx="10492280" cy="5869332"/>
          </a:xfrm>
        </p:grpSpPr>
        <p:sp>
          <p:nvSpPr>
            <p:cNvPr id="4185" name="Google Shape;4185;p25"/>
            <p:cNvSpPr/>
            <p:nvPr/>
          </p:nvSpPr>
          <p:spPr>
            <a:xfrm>
              <a:off x="700579" y="-6445627"/>
              <a:ext cx="338384" cy="309080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25"/>
            <p:cNvSpPr/>
            <p:nvPr/>
          </p:nvSpPr>
          <p:spPr>
            <a:xfrm>
              <a:off x="539942" y="-5935706"/>
              <a:ext cx="624837" cy="593183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25"/>
            <p:cNvSpPr/>
            <p:nvPr/>
          </p:nvSpPr>
          <p:spPr>
            <a:xfrm>
              <a:off x="759898" y="-5730151"/>
              <a:ext cx="172577" cy="178318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25"/>
            <p:cNvSpPr/>
            <p:nvPr/>
          </p:nvSpPr>
          <p:spPr>
            <a:xfrm>
              <a:off x="1194783" y="-5387062"/>
              <a:ext cx="185655" cy="188364"/>
            </a:xfrm>
            <a:custGeom>
              <a:avLst/>
              <a:gdLst/>
              <a:ahLst/>
              <a:cxnLst/>
              <a:rect l="l" t="t" r="r" b="b"/>
              <a:pathLst>
                <a:path w="90124" h="91439" extrusionOk="0">
                  <a:moveTo>
                    <a:pt x="0" y="0"/>
                  </a:moveTo>
                  <a:cubicBezTo>
                    <a:pt x="3810" y="36195"/>
                    <a:pt x="26670" y="69850"/>
                    <a:pt x="59055" y="86360"/>
                  </a:cubicBezTo>
                  <a:cubicBezTo>
                    <a:pt x="64135" y="88900"/>
                    <a:pt x="69850" y="91440"/>
                    <a:pt x="74930" y="91440"/>
                  </a:cubicBezTo>
                  <a:cubicBezTo>
                    <a:pt x="80645" y="91440"/>
                    <a:pt x="86360" y="88265"/>
                    <a:pt x="88900" y="83185"/>
                  </a:cubicBezTo>
                  <a:cubicBezTo>
                    <a:pt x="91440" y="78105"/>
                    <a:pt x="89535" y="71755"/>
                    <a:pt x="87630" y="66675"/>
                  </a:cubicBezTo>
                  <a:cubicBezTo>
                    <a:pt x="73025" y="31750"/>
                    <a:pt x="40640" y="44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25"/>
            <p:cNvSpPr/>
            <p:nvPr/>
          </p:nvSpPr>
          <p:spPr>
            <a:xfrm>
              <a:off x="1291586" y="-5485935"/>
              <a:ext cx="231643" cy="107239"/>
            </a:xfrm>
            <a:custGeom>
              <a:avLst/>
              <a:gdLst/>
              <a:ahLst/>
              <a:cxnLst/>
              <a:rect l="l" t="t" r="r" b="b"/>
              <a:pathLst>
                <a:path w="112448" h="52058" extrusionOk="0">
                  <a:moveTo>
                    <a:pt x="0" y="15613"/>
                  </a:moveTo>
                  <a:cubicBezTo>
                    <a:pt x="24130" y="34029"/>
                    <a:pt x="53340" y="46093"/>
                    <a:pt x="83185" y="51173"/>
                  </a:cubicBezTo>
                  <a:cubicBezTo>
                    <a:pt x="89535" y="52443"/>
                    <a:pt x="95885" y="52443"/>
                    <a:pt x="102235" y="50538"/>
                  </a:cubicBezTo>
                  <a:cubicBezTo>
                    <a:pt x="107950" y="48634"/>
                    <a:pt x="113030" y="42918"/>
                    <a:pt x="112395" y="36568"/>
                  </a:cubicBezTo>
                  <a:cubicBezTo>
                    <a:pt x="111760" y="31488"/>
                    <a:pt x="107950" y="27043"/>
                    <a:pt x="104140" y="23868"/>
                  </a:cubicBezTo>
                  <a:cubicBezTo>
                    <a:pt x="74295" y="-2166"/>
                    <a:pt x="30480" y="-9787"/>
                    <a:pt x="0" y="156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25"/>
            <p:cNvSpPr/>
            <p:nvPr/>
          </p:nvSpPr>
          <p:spPr>
            <a:xfrm>
              <a:off x="378686" y="-5995105"/>
              <a:ext cx="82977" cy="80766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25"/>
            <p:cNvSpPr/>
            <p:nvPr/>
          </p:nvSpPr>
          <p:spPr>
            <a:xfrm>
              <a:off x="121213" y="-5815842"/>
              <a:ext cx="227086" cy="22824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25"/>
            <p:cNvSpPr/>
            <p:nvPr/>
          </p:nvSpPr>
          <p:spPr>
            <a:xfrm>
              <a:off x="209232" y="-5711780"/>
              <a:ext cx="35339" cy="29165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25"/>
            <p:cNvSpPr/>
            <p:nvPr/>
          </p:nvSpPr>
          <p:spPr>
            <a:xfrm>
              <a:off x="-14386" y="-6292452"/>
              <a:ext cx="177273" cy="420133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25"/>
            <p:cNvSpPr/>
            <p:nvPr/>
          </p:nvSpPr>
          <p:spPr>
            <a:xfrm>
              <a:off x="-272839" y="-6457171"/>
              <a:ext cx="298136" cy="374257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25"/>
            <p:cNvSpPr/>
            <p:nvPr/>
          </p:nvSpPr>
          <p:spPr>
            <a:xfrm>
              <a:off x="-574106" y="-6054313"/>
              <a:ext cx="269256" cy="291736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25"/>
            <p:cNvSpPr/>
            <p:nvPr/>
          </p:nvSpPr>
          <p:spPr>
            <a:xfrm>
              <a:off x="1122364" y="-6081334"/>
              <a:ext cx="45110" cy="44447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25"/>
            <p:cNvSpPr/>
            <p:nvPr/>
          </p:nvSpPr>
          <p:spPr>
            <a:xfrm>
              <a:off x="1610539" y="-6161647"/>
              <a:ext cx="78354" cy="399201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25"/>
            <p:cNvSpPr/>
            <p:nvPr/>
          </p:nvSpPr>
          <p:spPr>
            <a:xfrm>
              <a:off x="1355450" y="-6400746"/>
              <a:ext cx="323152" cy="309146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25"/>
            <p:cNvSpPr/>
            <p:nvPr/>
          </p:nvSpPr>
          <p:spPr>
            <a:xfrm>
              <a:off x="1465408" y="-6283862"/>
              <a:ext cx="103499" cy="84518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25"/>
            <p:cNvSpPr/>
            <p:nvPr/>
          </p:nvSpPr>
          <p:spPr>
            <a:xfrm>
              <a:off x="3373061" y="-6445627"/>
              <a:ext cx="338384" cy="309080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25"/>
            <p:cNvSpPr/>
            <p:nvPr/>
          </p:nvSpPr>
          <p:spPr>
            <a:xfrm>
              <a:off x="3212423" y="-5935706"/>
              <a:ext cx="624837" cy="593183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25"/>
            <p:cNvSpPr/>
            <p:nvPr/>
          </p:nvSpPr>
          <p:spPr>
            <a:xfrm>
              <a:off x="1822790" y="-5565984"/>
              <a:ext cx="131997" cy="141161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25"/>
            <p:cNvSpPr/>
            <p:nvPr/>
          </p:nvSpPr>
          <p:spPr>
            <a:xfrm>
              <a:off x="3051168" y="-5995105"/>
              <a:ext cx="82977" cy="80766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25"/>
            <p:cNvSpPr/>
            <p:nvPr/>
          </p:nvSpPr>
          <p:spPr>
            <a:xfrm>
              <a:off x="2793695" y="-5815842"/>
              <a:ext cx="227086" cy="22824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25"/>
            <p:cNvSpPr/>
            <p:nvPr/>
          </p:nvSpPr>
          <p:spPr>
            <a:xfrm>
              <a:off x="2658096" y="-6292452"/>
              <a:ext cx="177273" cy="420133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25"/>
            <p:cNvSpPr/>
            <p:nvPr/>
          </p:nvSpPr>
          <p:spPr>
            <a:xfrm>
              <a:off x="2399643" y="-6457171"/>
              <a:ext cx="298136" cy="374257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25"/>
            <p:cNvSpPr/>
            <p:nvPr/>
          </p:nvSpPr>
          <p:spPr>
            <a:xfrm>
              <a:off x="2098376" y="-6054313"/>
              <a:ext cx="269256" cy="291736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25"/>
            <p:cNvSpPr/>
            <p:nvPr/>
          </p:nvSpPr>
          <p:spPr>
            <a:xfrm>
              <a:off x="2179528" y="-5952514"/>
              <a:ext cx="86743" cy="86362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25"/>
            <p:cNvSpPr/>
            <p:nvPr/>
          </p:nvSpPr>
          <p:spPr>
            <a:xfrm>
              <a:off x="1961805" y="-6179537"/>
              <a:ext cx="81937" cy="81980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25"/>
            <p:cNvSpPr/>
            <p:nvPr/>
          </p:nvSpPr>
          <p:spPr>
            <a:xfrm>
              <a:off x="3794846" y="-6081334"/>
              <a:ext cx="45110" cy="44447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25"/>
            <p:cNvSpPr/>
            <p:nvPr/>
          </p:nvSpPr>
          <p:spPr>
            <a:xfrm>
              <a:off x="4283021" y="-6161647"/>
              <a:ext cx="78354" cy="399201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25"/>
            <p:cNvSpPr/>
            <p:nvPr/>
          </p:nvSpPr>
          <p:spPr>
            <a:xfrm>
              <a:off x="4027931" y="-6400746"/>
              <a:ext cx="323152" cy="309146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25"/>
            <p:cNvSpPr/>
            <p:nvPr/>
          </p:nvSpPr>
          <p:spPr>
            <a:xfrm>
              <a:off x="4137889" y="-6283862"/>
              <a:ext cx="103499" cy="84518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25"/>
            <p:cNvSpPr/>
            <p:nvPr/>
          </p:nvSpPr>
          <p:spPr>
            <a:xfrm>
              <a:off x="5884905" y="-5935706"/>
              <a:ext cx="624837" cy="593183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25"/>
            <p:cNvSpPr/>
            <p:nvPr/>
          </p:nvSpPr>
          <p:spPr>
            <a:xfrm>
              <a:off x="5723649" y="-5995105"/>
              <a:ext cx="82977" cy="80766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25"/>
            <p:cNvSpPr/>
            <p:nvPr/>
          </p:nvSpPr>
          <p:spPr>
            <a:xfrm>
              <a:off x="5466177" y="-5815842"/>
              <a:ext cx="227086" cy="22824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25"/>
            <p:cNvSpPr/>
            <p:nvPr/>
          </p:nvSpPr>
          <p:spPr>
            <a:xfrm>
              <a:off x="5330577" y="-6292452"/>
              <a:ext cx="177273" cy="420133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25"/>
            <p:cNvSpPr/>
            <p:nvPr/>
          </p:nvSpPr>
          <p:spPr>
            <a:xfrm>
              <a:off x="5072124" y="-6457171"/>
              <a:ext cx="298136" cy="374257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25"/>
            <p:cNvSpPr/>
            <p:nvPr/>
          </p:nvSpPr>
          <p:spPr>
            <a:xfrm>
              <a:off x="4770858" y="-6054313"/>
              <a:ext cx="269256" cy="291736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25"/>
            <p:cNvSpPr/>
            <p:nvPr/>
          </p:nvSpPr>
          <p:spPr>
            <a:xfrm>
              <a:off x="4852010" y="-5952514"/>
              <a:ext cx="86743" cy="86362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25"/>
            <p:cNvSpPr/>
            <p:nvPr/>
          </p:nvSpPr>
          <p:spPr>
            <a:xfrm>
              <a:off x="4634287" y="-6179537"/>
              <a:ext cx="81936" cy="81980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25"/>
            <p:cNvSpPr/>
            <p:nvPr/>
          </p:nvSpPr>
          <p:spPr>
            <a:xfrm>
              <a:off x="6467327" y="-6081334"/>
              <a:ext cx="45110" cy="44447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25"/>
            <p:cNvSpPr/>
            <p:nvPr/>
          </p:nvSpPr>
          <p:spPr>
            <a:xfrm>
              <a:off x="6955502" y="-6161647"/>
              <a:ext cx="78354" cy="399201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25"/>
            <p:cNvSpPr/>
            <p:nvPr/>
          </p:nvSpPr>
          <p:spPr>
            <a:xfrm>
              <a:off x="6700413" y="-6400746"/>
              <a:ext cx="323152" cy="309146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25"/>
            <p:cNvSpPr/>
            <p:nvPr/>
          </p:nvSpPr>
          <p:spPr>
            <a:xfrm>
              <a:off x="8557387" y="-5935706"/>
              <a:ext cx="624837" cy="593183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25"/>
            <p:cNvSpPr/>
            <p:nvPr/>
          </p:nvSpPr>
          <p:spPr>
            <a:xfrm>
              <a:off x="7167754" y="-5565984"/>
              <a:ext cx="131997" cy="141161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25"/>
            <p:cNvSpPr/>
            <p:nvPr/>
          </p:nvSpPr>
          <p:spPr>
            <a:xfrm>
              <a:off x="8138659" y="-5815842"/>
              <a:ext cx="227086" cy="22824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25"/>
            <p:cNvSpPr/>
            <p:nvPr/>
          </p:nvSpPr>
          <p:spPr>
            <a:xfrm>
              <a:off x="8003059" y="-6292452"/>
              <a:ext cx="177273" cy="420133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25"/>
            <p:cNvSpPr/>
            <p:nvPr/>
          </p:nvSpPr>
          <p:spPr>
            <a:xfrm>
              <a:off x="7744606" y="-6457171"/>
              <a:ext cx="298136" cy="374257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25"/>
            <p:cNvSpPr/>
            <p:nvPr/>
          </p:nvSpPr>
          <p:spPr>
            <a:xfrm>
              <a:off x="7443339" y="-6054313"/>
              <a:ext cx="269256" cy="291736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25"/>
            <p:cNvSpPr/>
            <p:nvPr/>
          </p:nvSpPr>
          <p:spPr>
            <a:xfrm>
              <a:off x="7524492" y="-5952514"/>
              <a:ext cx="86743" cy="86362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25"/>
            <p:cNvSpPr/>
            <p:nvPr/>
          </p:nvSpPr>
          <p:spPr>
            <a:xfrm>
              <a:off x="7488101" y="-5634158"/>
              <a:ext cx="99414" cy="138535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25"/>
            <p:cNvSpPr/>
            <p:nvPr/>
          </p:nvSpPr>
          <p:spPr>
            <a:xfrm>
              <a:off x="7629380" y="-5668154"/>
              <a:ext cx="66711" cy="10058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25"/>
            <p:cNvSpPr/>
            <p:nvPr/>
          </p:nvSpPr>
          <p:spPr>
            <a:xfrm>
              <a:off x="7574939" y="-5721919"/>
              <a:ext cx="62286" cy="336349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25"/>
            <p:cNvSpPr/>
            <p:nvPr/>
          </p:nvSpPr>
          <p:spPr>
            <a:xfrm>
              <a:off x="7306769" y="-6179537"/>
              <a:ext cx="81937" cy="81980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25"/>
            <p:cNvSpPr/>
            <p:nvPr/>
          </p:nvSpPr>
          <p:spPr>
            <a:xfrm>
              <a:off x="7514840" y="-2457539"/>
              <a:ext cx="99414" cy="138535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25"/>
            <p:cNvSpPr/>
            <p:nvPr/>
          </p:nvSpPr>
          <p:spPr>
            <a:xfrm flipH="1">
              <a:off x="7357614" y="-1690942"/>
              <a:ext cx="338384" cy="309080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25"/>
            <p:cNvSpPr/>
            <p:nvPr/>
          </p:nvSpPr>
          <p:spPr>
            <a:xfrm flipH="1">
              <a:off x="7231798" y="-1181021"/>
              <a:ext cx="624837" cy="593183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25"/>
            <p:cNvSpPr/>
            <p:nvPr/>
          </p:nvSpPr>
          <p:spPr>
            <a:xfrm flipH="1">
              <a:off x="7934914" y="-1240420"/>
              <a:ext cx="82977" cy="80766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25"/>
            <p:cNvSpPr/>
            <p:nvPr/>
          </p:nvSpPr>
          <p:spPr>
            <a:xfrm flipH="1">
              <a:off x="7873987" y="-2070270"/>
              <a:ext cx="548084" cy="573343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25"/>
            <p:cNvSpPr/>
            <p:nvPr/>
          </p:nvSpPr>
          <p:spPr>
            <a:xfrm flipH="1">
              <a:off x="8081124" y="-1862376"/>
              <a:ext cx="157905" cy="164025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25"/>
            <p:cNvSpPr/>
            <p:nvPr/>
          </p:nvSpPr>
          <p:spPr>
            <a:xfrm flipH="1">
              <a:off x="8233689" y="-1537767"/>
              <a:ext cx="177273" cy="420133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25"/>
            <p:cNvSpPr/>
            <p:nvPr/>
          </p:nvSpPr>
          <p:spPr>
            <a:xfrm flipH="1">
              <a:off x="8371280" y="-1702486"/>
              <a:ext cx="298136" cy="374257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25"/>
            <p:cNvSpPr/>
            <p:nvPr/>
          </p:nvSpPr>
          <p:spPr>
            <a:xfrm flipH="1">
              <a:off x="8701427" y="-1299628"/>
              <a:ext cx="269256" cy="291736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25"/>
            <p:cNvSpPr/>
            <p:nvPr/>
          </p:nvSpPr>
          <p:spPr>
            <a:xfrm flipH="1">
              <a:off x="8802786" y="-1197829"/>
              <a:ext cx="86743" cy="86362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25"/>
            <p:cNvSpPr/>
            <p:nvPr/>
          </p:nvSpPr>
          <p:spPr>
            <a:xfrm flipH="1">
              <a:off x="7724352" y="-1776405"/>
              <a:ext cx="65372" cy="64948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25"/>
            <p:cNvSpPr/>
            <p:nvPr/>
          </p:nvSpPr>
          <p:spPr>
            <a:xfrm flipH="1">
              <a:off x="7229102" y="-1326649"/>
              <a:ext cx="45110" cy="44447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25"/>
            <p:cNvSpPr/>
            <p:nvPr/>
          </p:nvSpPr>
          <p:spPr>
            <a:xfrm flipH="1">
              <a:off x="6707683" y="-1406962"/>
              <a:ext cx="78354" cy="399201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25"/>
            <p:cNvSpPr/>
            <p:nvPr/>
          </p:nvSpPr>
          <p:spPr>
            <a:xfrm flipH="1">
              <a:off x="4559316" y="-1181021"/>
              <a:ext cx="624837" cy="593183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25"/>
            <p:cNvSpPr/>
            <p:nvPr/>
          </p:nvSpPr>
          <p:spPr>
            <a:xfrm flipH="1">
              <a:off x="5262432" y="-1240420"/>
              <a:ext cx="82977" cy="80766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25"/>
            <p:cNvSpPr/>
            <p:nvPr/>
          </p:nvSpPr>
          <p:spPr>
            <a:xfrm flipH="1">
              <a:off x="5561207" y="-1537767"/>
              <a:ext cx="177273" cy="420133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25"/>
            <p:cNvSpPr/>
            <p:nvPr/>
          </p:nvSpPr>
          <p:spPr>
            <a:xfrm flipH="1">
              <a:off x="6028945" y="-1299628"/>
              <a:ext cx="269256" cy="291736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25"/>
            <p:cNvSpPr/>
            <p:nvPr/>
          </p:nvSpPr>
          <p:spPr>
            <a:xfrm flipH="1">
              <a:off x="6130305" y="-1197829"/>
              <a:ext cx="86743" cy="86362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25"/>
            <p:cNvSpPr/>
            <p:nvPr/>
          </p:nvSpPr>
          <p:spPr>
            <a:xfrm flipH="1">
              <a:off x="4556621" y="-1326649"/>
              <a:ext cx="45110" cy="44447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25"/>
            <p:cNvSpPr/>
            <p:nvPr/>
          </p:nvSpPr>
          <p:spPr>
            <a:xfrm flipH="1">
              <a:off x="4035202" y="-1406962"/>
              <a:ext cx="78354" cy="399201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25"/>
            <p:cNvSpPr/>
            <p:nvPr/>
          </p:nvSpPr>
          <p:spPr>
            <a:xfrm flipH="1">
              <a:off x="1886834" y="-1181021"/>
              <a:ext cx="624837" cy="593183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25"/>
            <p:cNvSpPr/>
            <p:nvPr/>
          </p:nvSpPr>
          <p:spPr>
            <a:xfrm flipH="1">
              <a:off x="2589950" y="-1240420"/>
              <a:ext cx="82977" cy="80766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25"/>
            <p:cNvSpPr/>
            <p:nvPr/>
          </p:nvSpPr>
          <p:spPr>
            <a:xfrm flipH="1">
              <a:off x="2888726" y="-1537767"/>
              <a:ext cx="177273" cy="420133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25"/>
            <p:cNvSpPr/>
            <p:nvPr/>
          </p:nvSpPr>
          <p:spPr>
            <a:xfrm flipH="1">
              <a:off x="3356463" y="-1299628"/>
              <a:ext cx="269256" cy="291736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25"/>
            <p:cNvSpPr/>
            <p:nvPr/>
          </p:nvSpPr>
          <p:spPr>
            <a:xfrm flipH="1">
              <a:off x="3457823" y="-1197829"/>
              <a:ext cx="86743" cy="86362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25"/>
            <p:cNvSpPr/>
            <p:nvPr/>
          </p:nvSpPr>
          <p:spPr>
            <a:xfrm flipH="1">
              <a:off x="1884139" y="-1326649"/>
              <a:ext cx="45110" cy="44447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25"/>
            <p:cNvSpPr/>
            <p:nvPr/>
          </p:nvSpPr>
          <p:spPr>
            <a:xfrm flipH="1">
              <a:off x="1362720" y="-1406962"/>
              <a:ext cx="78354" cy="399201"/>
            </a:xfrm>
            <a:custGeom>
              <a:avLst/>
              <a:gdLst/>
              <a:ahLst/>
              <a:cxnLst/>
              <a:rect l="l" t="t" r="r" b="b"/>
              <a:pathLst>
                <a:path w="38036" h="193787" extrusionOk="0">
                  <a:moveTo>
                    <a:pt x="26782" y="193152"/>
                  </a:moveTo>
                  <a:cubicBezTo>
                    <a:pt x="29957" y="193152"/>
                    <a:pt x="33132" y="190612"/>
                    <a:pt x="33767" y="187437"/>
                  </a:cubicBezTo>
                  <a:cubicBezTo>
                    <a:pt x="43292" y="125842"/>
                    <a:pt x="36942" y="62342"/>
                    <a:pt x="14082" y="4557"/>
                  </a:cubicBezTo>
                  <a:cubicBezTo>
                    <a:pt x="12812" y="747"/>
                    <a:pt x="8367" y="-1158"/>
                    <a:pt x="4557" y="747"/>
                  </a:cubicBezTo>
                  <a:cubicBezTo>
                    <a:pt x="747" y="2017"/>
                    <a:pt x="-1158" y="6462"/>
                    <a:pt x="747" y="10272"/>
                  </a:cubicBezTo>
                  <a:cubicBezTo>
                    <a:pt x="22972" y="66152"/>
                    <a:pt x="29322" y="126477"/>
                    <a:pt x="19797" y="185532"/>
                  </a:cubicBezTo>
                  <a:cubicBezTo>
                    <a:pt x="19162" y="189342"/>
                    <a:pt x="21702" y="193152"/>
                    <a:pt x="25512" y="193787"/>
                  </a:cubicBezTo>
                  <a:cubicBezTo>
                    <a:pt x="26147" y="193152"/>
                    <a:pt x="26147" y="193152"/>
                    <a:pt x="26782" y="193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25"/>
            <p:cNvSpPr/>
            <p:nvPr/>
          </p:nvSpPr>
          <p:spPr>
            <a:xfrm flipH="1">
              <a:off x="1373011" y="-1646061"/>
              <a:ext cx="323152" cy="309146"/>
            </a:xfrm>
            <a:custGeom>
              <a:avLst/>
              <a:gdLst/>
              <a:ahLst/>
              <a:cxnLst/>
              <a:rect l="l" t="t" r="r" b="b"/>
              <a:pathLst>
                <a:path w="156870" h="150071" extrusionOk="0">
                  <a:moveTo>
                    <a:pt x="99174" y="23477"/>
                  </a:moveTo>
                  <a:cubicBezTo>
                    <a:pt x="111239" y="14587"/>
                    <a:pt x="130289" y="16492"/>
                    <a:pt x="140449" y="27287"/>
                  </a:cubicBezTo>
                  <a:cubicBezTo>
                    <a:pt x="151244" y="38082"/>
                    <a:pt x="152514" y="56497"/>
                    <a:pt x="142989" y="68562"/>
                  </a:cubicBezTo>
                  <a:cubicBezTo>
                    <a:pt x="153784" y="74912"/>
                    <a:pt x="159499" y="88882"/>
                    <a:pt x="155689" y="100947"/>
                  </a:cubicBezTo>
                  <a:cubicBezTo>
                    <a:pt x="151879" y="113012"/>
                    <a:pt x="138544" y="121267"/>
                    <a:pt x="125844" y="119362"/>
                  </a:cubicBezTo>
                  <a:cubicBezTo>
                    <a:pt x="127114" y="133967"/>
                    <a:pt x="115684" y="147937"/>
                    <a:pt x="101714" y="149842"/>
                  </a:cubicBezTo>
                  <a:cubicBezTo>
                    <a:pt x="87744" y="151747"/>
                    <a:pt x="72504" y="141587"/>
                    <a:pt x="69329" y="127617"/>
                  </a:cubicBezTo>
                  <a:cubicBezTo>
                    <a:pt x="59804" y="137777"/>
                    <a:pt x="42024" y="139047"/>
                    <a:pt x="31229" y="129522"/>
                  </a:cubicBezTo>
                  <a:cubicBezTo>
                    <a:pt x="20434" y="119997"/>
                    <a:pt x="19164" y="102217"/>
                    <a:pt x="28054" y="91422"/>
                  </a:cubicBezTo>
                  <a:cubicBezTo>
                    <a:pt x="17259" y="98407"/>
                    <a:pt x="1384" y="88247"/>
                    <a:pt x="114" y="75547"/>
                  </a:cubicBezTo>
                  <a:cubicBezTo>
                    <a:pt x="-1156" y="62847"/>
                    <a:pt x="8369" y="50782"/>
                    <a:pt x="19799" y="45702"/>
                  </a:cubicBezTo>
                  <a:cubicBezTo>
                    <a:pt x="12814" y="27922"/>
                    <a:pt x="24879" y="5062"/>
                    <a:pt x="43294" y="617"/>
                  </a:cubicBezTo>
                  <a:cubicBezTo>
                    <a:pt x="63614" y="-3193"/>
                    <a:pt x="84569" y="11412"/>
                    <a:pt x="99174" y="23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25"/>
            <p:cNvSpPr/>
            <p:nvPr/>
          </p:nvSpPr>
          <p:spPr>
            <a:xfrm flipH="1">
              <a:off x="1482707" y="-1529177"/>
              <a:ext cx="103499" cy="84518"/>
            </a:xfrm>
            <a:custGeom>
              <a:avLst/>
              <a:gdLst/>
              <a:ahLst/>
              <a:cxnLst/>
              <a:rect l="l" t="t" r="r" b="b"/>
              <a:pathLst>
                <a:path w="50242" h="41028" extrusionOk="0">
                  <a:moveTo>
                    <a:pt x="27382" y="1658"/>
                  </a:moveTo>
                  <a:cubicBezTo>
                    <a:pt x="32462" y="3563"/>
                    <a:pt x="38177" y="5468"/>
                    <a:pt x="42622" y="9278"/>
                  </a:cubicBezTo>
                  <a:cubicBezTo>
                    <a:pt x="47067" y="13088"/>
                    <a:pt x="50242" y="18168"/>
                    <a:pt x="50242" y="23883"/>
                  </a:cubicBezTo>
                  <a:cubicBezTo>
                    <a:pt x="49607" y="34043"/>
                    <a:pt x="38177" y="40393"/>
                    <a:pt x="28017" y="41028"/>
                  </a:cubicBezTo>
                  <a:cubicBezTo>
                    <a:pt x="19762" y="41028"/>
                    <a:pt x="11507" y="38488"/>
                    <a:pt x="5792" y="32773"/>
                  </a:cubicBezTo>
                  <a:cubicBezTo>
                    <a:pt x="77" y="27058"/>
                    <a:pt x="-1828" y="17533"/>
                    <a:pt x="1982" y="9913"/>
                  </a:cubicBezTo>
                  <a:cubicBezTo>
                    <a:pt x="5792" y="2293"/>
                    <a:pt x="17222" y="-2787"/>
                    <a:pt x="27382" y="16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25"/>
            <p:cNvSpPr/>
            <p:nvPr/>
          </p:nvSpPr>
          <p:spPr>
            <a:xfrm flipH="1">
              <a:off x="-785647" y="-1181021"/>
              <a:ext cx="624837" cy="593183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25"/>
            <p:cNvSpPr/>
            <p:nvPr/>
          </p:nvSpPr>
          <p:spPr>
            <a:xfrm flipH="1">
              <a:off x="-82531" y="-1240420"/>
              <a:ext cx="82977" cy="80766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25"/>
            <p:cNvSpPr/>
            <p:nvPr/>
          </p:nvSpPr>
          <p:spPr>
            <a:xfrm flipH="1">
              <a:off x="-143458" y="-2070270"/>
              <a:ext cx="548084" cy="573343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25"/>
            <p:cNvSpPr/>
            <p:nvPr/>
          </p:nvSpPr>
          <p:spPr>
            <a:xfrm flipH="1">
              <a:off x="63679" y="-1862376"/>
              <a:ext cx="157905" cy="164025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25"/>
            <p:cNvSpPr/>
            <p:nvPr/>
          </p:nvSpPr>
          <p:spPr>
            <a:xfrm flipH="1">
              <a:off x="216244" y="-1537767"/>
              <a:ext cx="177273" cy="420133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25"/>
            <p:cNvSpPr/>
            <p:nvPr/>
          </p:nvSpPr>
          <p:spPr>
            <a:xfrm flipH="1">
              <a:off x="353835" y="-1702486"/>
              <a:ext cx="298136" cy="374257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25"/>
            <p:cNvSpPr/>
            <p:nvPr/>
          </p:nvSpPr>
          <p:spPr>
            <a:xfrm flipH="1">
              <a:off x="683982" y="-1299628"/>
              <a:ext cx="269256" cy="291736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25"/>
            <p:cNvSpPr/>
            <p:nvPr/>
          </p:nvSpPr>
          <p:spPr>
            <a:xfrm flipH="1">
              <a:off x="785341" y="-1197829"/>
              <a:ext cx="86743" cy="86362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25"/>
            <p:cNvSpPr/>
            <p:nvPr/>
          </p:nvSpPr>
          <p:spPr>
            <a:xfrm flipH="1">
              <a:off x="1007871" y="-1424852"/>
              <a:ext cx="81936" cy="81980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25"/>
            <p:cNvSpPr/>
            <p:nvPr/>
          </p:nvSpPr>
          <p:spPr>
            <a:xfrm flipH="1">
              <a:off x="923885" y="-1786593"/>
              <a:ext cx="222249" cy="249930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25"/>
            <p:cNvSpPr/>
            <p:nvPr/>
          </p:nvSpPr>
          <p:spPr>
            <a:xfrm flipH="1">
              <a:off x="1012449" y="-1680441"/>
              <a:ext cx="35185" cy="36612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25"/>
            <p:cNvSpPr/>
            <p:nvPr/>
          </p:nvSpPr>
          <p:spPr>
            <a:xfrm flipH="1">
              <a:off x="1088030" y="-1913107"/>
              <a:ext cx="86827" cy="76039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25"/>
            <p:cNvSpPr/>
            <p:nvPr/>
          </p:nvSpPr>
          <p:spPr>
            <a:xfrm flipH="1">
              <a:off x="-293093" y="-1776405"/>
              <a:ext cx="65372" cy="64948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25"/>
            <p:cNvSpPr/>
            <p:nvPr/>
          </p:nvSpPr>
          <p:spPr>
            <a:xfrm flipH="1">
              <a:off x="1070087" y="-3987918"/>
              <a:ext cx="131997" cy="141161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25"/>
            <p:cNvSpPr/>
            <p:nvPr/>
          </p:nvSpPr>
          <p:spPr>
            <a:xfrm flipH="1">
              <a:off x="-109270" y="-4417039"/>
              <a:ext cx="82977" cy="80766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25"/>
            <p:cNvSpPr/>
            <p:nvPr/>
          </p:nvSpPr>
          <p:spPr>
            <a:xfrm flipH="1">
              <a:off x="4093" y="-4237776"/>
              <a:ext cx="227086" cy="22824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25"/>
            <p:cNvSpPr/>
            <p:nvPr/>
          </p:nvSpPr>
          <p:spPr>
            <a:xfrm flipH="1">
              <a:off x="107822" y="-4133714"/>
              <a:ext cx="35339" cy="29165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25"/>
            <p:cNvSpPr/>
            <p:nvPr/>
          </p:nvSpPr>
          <p:spPr>
            <a:xfrm flipH="1">
              <a:off x="-170197" y="-5246889"/>
              <a:ext cx="548084" cy="573343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25"/>
            <p:cNvSpPr/>
            <p:nvPr/>
          </p:nvSpPr>
          <p:spPr>
            <a:xfrm flipH="1">
              <a:off x="36941" y="-5038995"/>
              <a:ext cx="157905" cy="164025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25"/>
            <p:cNvSpPr/>
            <p:nvPr/>
          </p:nvSpPr>
          <p:spPr>
            <a:xfrm flipH="1">
              <a:off x="189505" y="-4714386"/>
              <a:ext cx="177273" cy="420133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25"/>
            <p:cNvSpPr/>
            <p:nvPr/>
          </p:nvSpPr>
          <p:spPr>
            <a:xfrm flipH="1">
              <a:off x="327096" y="-4879105"/>
              <a:ext cx="298136" cy="374257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25"/>
            <p:cNvSpPr/>
            <p:nvPr/>
          </p:nvSpPr>
          <p:spPr>
            <a:xfrm flipH="1">
              <a:off x="657243" y="-4476247"/>
              <a:ext cx="269256" cy="291736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25"/>
            <p:cNvSpPr/>
            <p:nvPr/>
          </p:nvSpPr>
          <p:spPr>
            <a:xfrm flipH="1">
              <a:off x="758602" y="-4374448"/>
              <a:ext cx="86743" cy="86362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25"/>
            <p:cNvSpPr/>
            <p:nvPr/>
          </p:nvSpPr>
          <p:spPr>
            <a:xfrm flipH="1">
              <a:off x="782322" y="-4056092"/>
              <a:ext cx="99414" cy="138535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25"/>
            <p:cNvSpPr/>
            <p:nvPr/>
          </p:nvSpPr>
          <p:spPr>
            <a:xfrm flipH="1">
              <a:off x="673746" y="-4090088"/>
              <a:ext cx="66711" cy="10058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25"/>
            <p:cNvSpPr/>
            <p:nvPr/>
          </p:nvSpPr>
          <p:spPr>
            <a:xfrm flipH="1">
              <a:off x="732612" y="-4143853"/>
              <a:ext cx="62286" cy="336349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25"/>
            <p:cNvSpPr/>
            <p:nvPr/>
          </p:nvSpPr>
          <p:spPr>
            <a:xfrm flipH="1">
              <a:off x="981132" y="-4601471"/>
              <a:ext cx="81936" cy="81980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25"/>
            <p:cNvSpPr/>
            <p:nvPr/>
          </p:nvSpPr>
          <p:spPr>
            <a:xfrm flipH="1">
              <a:off x="897146" y="-4963212"/>
              <a:ext cx="222249" cy="249929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25"/>
            <p:cNvSpPr/>
            <p:nvPr/>
          </p:nvSpPr>
          <p:spPr>
            <a:xfrm flipH="1">
              <a:off x="985710" y="-4857060"/>
              <a:ext cx="35185" cy="36612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25"/>
            <p:cNvSpPr/>
            <p:nvPr/>
          </p:nvSpPr>
          <p:spPr>
            <a:xfrm flipH="1">
              <a:off x="1061291" y="-5089726"/>
              <a:ext cx="86827" cy="76039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25"/>
            <p:cNvSpPr/>
            <p:nvPr/>
          </p:nvSpPr>
          <p:spPr>
            <a:xfrm flipH="1">
              <a:off x="-319832" y="-4953024"/>
              <a:ext cx="65372" cy="64948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25"/>
            <p:cNvSpPr/>
            <p:nvPr/>
          </p:nvSpPr>
          <p:spPr>
            <a:xfrm>
              <a:off x="727318" y="-3269008"/>
              <a:ext cx="338384" cy="309080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25"/>
            <p:cNvSpPr/>
            <p:nvPr/>
          </p:nvSpPr>
          <p:spPr>
            <a:xfrm>
              <a:off x="566680" y="-2759088"/>
              <a:ext cx="624837" cy="593183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25"/>
            <p:cNvSpPr/>
            <p:nvPr/>
          </p:nvSpPr>
          <p:spPr>
            <a:xfrm>
              <a:off x="786637" y="-2553532"/>
              <a:ext cx="172577" cy="178318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25"/>
            <p:cNvSpPr/>
            <p:nvPr/>
          </p:nvSpPr>
          <p:spPr>
            <a:xfrm>
              <a:off x="405425" y="-2818486"/>
              <a:ext cx="82977" cy="80766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25"/>
            <p:cNvSpPr/>
            <p:nvPr/>
          </p:nvSpPr>
          <p:spPr>
            <a:xfrm>
              <a:off x="147952" y="-2639223"/>
              <a:ext cx="227086" cy="22824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25"/>
            <p:cNvSpPr/>
            <p:nvPr/>
          </p:nvSpPr>
          <p:spPr>
            <a:xfrm>
              <a:off x="235971" y="-2535162"/>
              <a:ext cx="35339" cy="29165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25"/>
            <p:cNvSpPr/>
            <p:nvPr/>
          </p:nvSpPr>
          <p:spPr>
            <a:xfrm>
              <a:off x="1245" y="-3648336"/>
              <a:ext cx="548084" cy="573343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25"/>
            <p:cNvSpPr/>
            <p:nvPr/>
          </p:nvSpPr>
          <p:spPr>
            <a:xfrm>
              <a:off x="184286" y="-3440442"/>
              <a:ext cx="157905" cy="164025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25"/>
            <p:cNvSpPr/>
            <p:nvPr/>
          </p:nvSpPr>
          <p:spPr>
            <a:xfrm>
              <a:off x="12353" y="-3115833"/>
              <a:ext cx="177273" cy="420133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25"/>
            <p:cNvSpPr/>
            <p:nvPr/>
          </p:nvSpPr>
          <p:spPr>
            <a:xfrm>
              <a:off x="-246100" y="-3280552"/>
              <a:ext cx="298136" cy="374257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25"/>
            <p:cNvSpPr/>
            <p:nvPr/>
          </p:nvSpPr>
          <p:spPr>
            <a:xfrm>
              <a:off x="-547367" y="-2877694"/>
              <a:ext cx="269256" cy="291736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25"/>
            <p:cNvSpPr/>
            <p:nvPr/>
          </p:nvSpPr>
          <p:spPr>
            <a:xfrm>
              <a:off x="-502605" y="-2457539"/>
              <a:ext cx="99414" cy="138535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25"/>
            <p:cNvSpPr/>
            <p:nvPr/>
          </p:nvSpPr>
          <p:spPr>
            <a:xfrm>
              <a:off x="-361326" y="-2491535"/>
              <a:ext cx="66711" cy="10058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25"/>
            <p:cNvSpPr/>
            <p:nvPr/>
          </p:nvSpPr>
          <p:spPr>
            <a:xfrm>
              <a:off x="-415767" y="-2545300"/>
              <a:ext cx="62286" cy="336349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25"/>
            <p:cNvSpPr/>
            <p:nvPr/>
          </p:nvSpPr>
          <p:spPr>
            <a:xfrm>
              <a:off x="633591" y="-3354471"/>
              <a:ext cx="65372" cy="64948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25"/>
            <p:cNvSpPr/>
            <p:nvPr/>
          </p:nvSpPr>
          <p:spPr>
            <a:xfrm>
              <a:off x="1149103" y="-2904715"/>
              <a:ext cx="45110" cy="44447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12" name="Google Shape;4312;p25"/>
            <p:cNvGrpSpPr/>
            <p:nvPr/>
          </p:nvGrpSpPr>
          <p:grpSpPr>
            <a:xfrm flipH="1">
              <a:off x="-812696" y="-4357640"/>
              <a:ext cx="625147" cy="593478"/>
              <a:chOff x="-1754157" y="-5408139"/>
              <a:chExt cx="632420" cy="600382"/>
            </a:xfrm>
          </p:grpSpPr>
          <p:sp>
            <p:nvSpPr>
              <p:cNvPr id="4313" name="Google Shape;4313;p25"/>
              <p:cNvSpPr/>
              <p:nvPr/>
            </p:nvSpPr>
            <p:spPr>
              <a:xfrm>
                <a:off x="-1754157" y="-5408139"/>
                <a:ext cx="632420" cy="600382"/>
              </a:xfrm>
              <a:custGeom>
                <a:avLst/>
                <a:gdLst/>
                <a:ahLst/>
                <a:cxnLst/>
                <a:rect l="l" t="t" r="r" b="b"/>
                <a:pathLst>
                  <a:path w="303319" h="287953" extrusionOk="0">
                    <a:moveTo>
                      <a:pt x="150869" y="23777"/>
                    </a:moveTo>
                    <a:cubicBezTo>
                      <a:pt x="134360" y="-1623"/>
                      <a:pt x="95625" y="-7973"/>
                      <a:pt x="71494" y="11077"/>
                    </a:cubicBezTo>
                    <a:cubicBezTo>
                      <a:pt x="48000" y="30127"/>
                      <a:pt x="45460" y="69497"/>
                      <a:pt x="66415" y="91086"/>
                    </a:cubicBezTo>
                    <a:cubicBezTo>
                      <a:pt x="38475" y="92357"/>
                      <a:pt x="9265" y="108232"/>
                      <a:pt x="1645" y="134902"/>
                    </a:cubicBezTo>
                    <a:cubicBezTo>
                      <a:pt x="-6610" y="161572"/>
                      <a:pt x="17520" y="195227"/>
                      <a:pt x="44825" y="189511"/>
                    </a:cubicBezTo>
                    <a:cubicBezTo>
                      <a:pt x="23235" y="209197"/>
                      <a:pt x="23870" y="247932"/>
                      <a:pt x="46095" y="266982"/>
                    </a:cubicBezTo>
                    <a:cubicBezTo>
                      <a:pt x="68320" y="286032"/>
                      <a:pt x="106419" y="281586"/>
                      <a:pt x="123565" y="258091"/>
                    </a:cubicBezTo>
                    <a:cubicBezTo>
                      <a:pt x="137535" y="283491"/>
                      <a:pt x="172460" y="295557"/>
                      <a:pt x="198494" y="282857"/>
                    </a:cubicBezTo>
                    <a:cubicBezTo>
                      <a:pt x="224529" y="270157"/>
                      <a:pt x="237865" y="235866"/>
                      <a:pt x="226435" y="209197"/>
                    </a:cubicBezTo>
                    <a:cubicBezTo>
                      <a:pt x="251835" y="219991"/>
                      <a:pt x="284219" y="208561"/>
                      <a:pt x="296919" y="184432"/>
                    </a:cubicBezTo>
                    <a:cubicBezTo>
                      <a:pt x="310255" y="160302"/>
                      <a:pt x="302000" y="127282"/>
                      <a:pt x="279140" y="111407"/>
                    </a:cubicBezTo>
                    <a:cubicBezTo>
                      <a:pt x="295015" y="80927"/>
                      <a:pt x="284219" y="39652"/>
                      <a:pt x="256279" y="20602"/>
                    </a:cubicBezTo>
                    <a:cubicBezTo>
                      <a:pt x="227704" y="916"/>
                      <a:pt x="185794" y="7266"/>
                      <a:pt x="150869" y="237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4" name="Google Shape;4314;p25"/>
              <p:cNvSpPr/>
              <p:nvPr/>
            </p:nvSpPr>
            <p:spPr>
              <a:xfrm>
                <a:off x="-1531641" y="-5200192"/>
                <a:ext cx="174671" cy="180482"/>
              </a:xfrm>
              <a:custGeom>
                <a:avLst/>
                <a:gdLst/>
                <a:ahLst/>
                <a:cxnLst/>
                <a:rect l="l" t="t" r="r" b="b"/>
                <a:pathLst>
                  <a:path w="83775" h="86562" extrusionOk="0">
                    <a:moveTo>
                      <a:pt x="35843" y="2727"/>
                    </a:moveTo>
                    <a:cubicBezTo>
                      <a:pt x="19333" y="9077"/>
                      <a:pt x="4728" y="23046"/>
                      <a:pt x="918" y="40192"/>
                    </a:cubicBezTo>
                    <a:cubicBezTo>
                      <a:pt x="-2892" y="57337"/>
                      <a:pt x="5363" y="77657"/>
                      <a:pt x="21873" y="84007"/>
                    </a:cubicBezTo>
                    <a:cubicBezTo>
                      <a:pt x="35208" y="89722"/>
                      <a:pt x="51718" y="85277"/>
                      <a:pt x="63148" y="76387"/>
                    </a:cubicBezTo>
                    <a:cubicBezTo>
                      <a:pt x="72673" y="68767"/>
                      <a:pt x="80293" y="58607"/>
                      <a:pt x="82833" y="46542"/>
                    </a:cubicBezTo>
                    <a:cubicBezTo>
                      <a:pt x="85373" y="34477"/>
                      <a:pt x="82833" y="21777"/>
                      <a:pt x="74578" y="12252"/>
                    </a:cubicBezTo>
                    <a:cubicBezTo>
                      <a:pt x="67593" y="3362"/>
                      <a:pt x="53623" y="-4258"/>
                      <a:pt x="35843" y="27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5" name="Google Shape;4315;p25"/>
            <p:cNvSpPr/>
            <p:nvPr/>
          </p:nvSpPr>
          <p:spPr>
            <a:xfrm>
              <a:off x="1575721" y="-2877694"/>
              <a:ext cx="269256" cy="291736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25"/>
            <p:cNvSpPr/>
            <p:nvPr/>
          </p:nvSpPr>
          <p:spPr>
            <a:xfrm>
              <a:off x="1620483" y="-2457539"/>
              <a:ext cx="99414" cy="138535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25"/>
            <p:cNvSpPr/>
            <p:nvPr/>
          </p:nvSpPr>
          <p:spPr>
            <a:xfrm>
              <a:off x="1761762" y="-2491535"/>
              <a:ext cx="66711" cy="10058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25"/>
            <p:cNvSpPr/>
            <p:nvPr/>
          </p:nvSpPr>
          <p:spPr>
            <a:xfrm>
              <a:off x="1707321" y="-2545300"/>
              <a:ext cx="62286" cy="336349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19" name="Google Shape;4319;p25"/>
            <p:cNvGrpSpPr/>
            <p:nvPr/>
          </p:nvGrpSpPr>
          <p:grpSpPr>
            <a:xfrm flipH="1">
              <a:off x="1310392" y="-4357640"/>
              <a:ext cx="625147" cy="593478"/>
              <a:chOff x="-1754157" y="-5408139"/>
              <a:chExt cx="632420" cy="600382"/>
            </a:xfrm>
          </p:grpSpPr>
          <p:sp>
            <p:nvSpPr>
              <p:cNvPr id="4320" name="Google Shape;4320;p25"/>
              <p:cNvSpPr/>
              <p:nvPr/>
            </p:nvSpPr>
            <p:spPr>
              <a:xfrm>
                <a:off x="-1754157" y="-5408139"/>
                <a:ext cx="632420" cy="600382"/>
              </a:xfrm>
              <a:custGeom>
                <a:avLst/>
                <a:gdLst/>
                <a:ahLst/>
                <a:cxnLst/>
                <a:rect l="l" t="t" r="r" b="b"/>
                <a:pathLst>
                  <a:path w="303319" h="287953" extrusionOk="0">
                    <a:moveTo>
                      <a:pt x="150869" y="23777"/>
                    </a:moveTo>
                    <a:cubicBezTo>
                      <a:pt x="134360" y="-1623"/>
                      <a:pt x="95625" y="-7973"/>
                      <a:pt x="71494" y="11077"/>
                    </a:cubicBezTo>
                    <a:cubicBezTo>
                      <a:pt x="48000" y="30127"/>
                      <a:pt x="45460" y="69497"/>
                      <a:pt x="66415" y="91086"/>
                    </a:cubicBezTo>
                    <a:cubicBezTo>
                      <a:pt x="38475" y="92357"/>
                      <a:pt x="9265" y="108232"/>
                      <a:pt x="1645" y="134902"/>
                    </a:cubicBezTo>
                    <a:cubicBezTo>
                      <a:pt x="-6610" y="161572"/>
                      <a:pt x="17520" y="195227"/>
                      <a:pt x="44825" y="189511"/>
                    </a:cubicBezTo>
                    <a:cubicBezTo>
                      <a:pt x="23235" y="209197"/>
                      <a:pt x="23870" y="247932"/>
                      <a:pt x="46095" y="266982"/>
                    </a:cubicBezTo>
                    <a:cubicBezTo>
                      <a:pt x="68320" y="286032"/>
                      <a:pt x="106419" y="281586"/>
                      <a:pt x="123565" y="258091"/>
                    </a:cubicBezTo>
                    <a:cubicBezTo>
                      <a:pt x="137535" y="283491"/>
                      <a:pt x="172460" y="295557"/>
                      <a:pt x="198494" y="282857"/>
                    </a:cubicBezTo>
                    <a:cubicBezTo>
                      <a:pt x="224529" y="270157"/>
                      <a:pt x="237865" y="235866"/>
                      <a:pt x="226435" y="209197"/>
                    </a:cubicBezTo>
                    <a:cubicBezTo>
                      <a:pt x="251835" y="219991"/>
                      <a:pt x="284219" y="208561"/>
                      <a:pt x="296919" y="184432"/>
                    </a:cubicBezTo>
                    <a:cubicBezTo>
                      <a:pt x="310255" y="160302"/>
                      <a:pt x="302000" y="127282"/>
                      <a:pt x="279140" y="111407"/>
                    </a:cubicBezTo>
                    <a:cubicBezTo>
                      <a:pt x="295015" y="80927"/>
                      <a:pt x="284219" y="39652"/>
                      <a:pt x="256279" y="20602"/>
                    </a:cubicBezTo>
                    <a:cubicBezTo>
                      <a:pt x="227704" y="916"/>
                      <a:pt x="185794" y="7266"/>
                      <a:pt x="150869" y="237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1" name="Google Shape;4321;p25"/>
              <p:cNvSpPr/>
              <p:nvPr/>
            </p:nvSpPr>
            <p:spPr>
              <a:xfrm>
                <a:off x="-1531641" y="-5200192"/>
                <a:ext cx="174671" cy="180482"/>
              </a:xfrm>
              <a:custGeom>
                <a:avLst/>
                <a:gdLst/>
                <a:ahLst/>
                <a:cxnLst/>
                <a:rect l="l" t="t" r="r" b="b"/>
                <a:pathLst>
                  <a:path w="83775" h="86562" extrusionOk="0">
                    <a:moveTo>
                      <a:pt x="35843" y="2727"/>
                    </a:moveTo>
                    <a:cubicBezTo>
                      <a:pt x="19333" y="9077"/>
                      <a:pt x="4728" y="23046"/>
                      <a:pt x="918" y="40192"/>
                    </a:cubicBezTo>
                    <a:cubicBezTo>
                      <a:pt x="-2892" y="57337"/>
                      <a:pt x="5363" y="77657"/>
                      <a:pt x="21873" y="84007"/>
                    </a:cubicBezTo>
                    <a:cubicBezTo>
                      <a:pt x="35208" y="89722"/>
                      <a:pt x="51718" y="85277"/>
                      <a:pt x="63148" y="76387"/>
                    </a:cubicBezTo>
                    <a:cubicBezTo>
                      <a:pt x="72673" y="68767"/>
                      <a:pt x="80293" y="58607"/>
                      <a:pt x="82833" y="46542"/>
                    </a:cubicBezTo>
                    <a:cubicBezTo>
                      <a:pt x="85373" y="34477"/>
                      <a:pt x="82833" y="21777"/>
                      <a:pt x="74578" y="12252"/>
                    </a:cubicBezTo>
                    <a:cubicBezTo>
                      <a:pt x="67593" y="3362"/>
                      <a:pt x="53623" y="-4258"/>
                      <a:pt x="35843" y="27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22" name="Google Shape;4322;p25"/>
            <p:cNvSpPr/>
            <p:nvPr/>
          </p:nvSpPr>
          <p:spPr>
            <a:xfrm flipH="1">
              <a:off x="7424486" y="-3987918"/>
              <a:ext cx="131997" cy="141161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25"/>
            <p:cNvSpPr/>
            <p:nvPr/>
          </p:nvSpPr>
          <p:spPr>
            <a:xfrm flipH="1">
              <a:off x="7335532" y="-4601471"/>
              <a:ext cx="81937" cy="81980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25"/>
            <p:cNvSpPr/>
            <p:nvPr/>
          </p:nvSpPr>
          <p:spPr>
            <a:xfrm flipH="1">
              <a:off x="7251545" y="-4963212"/>
              <a:ext cx="222249" cy="249929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25"/>
            <p:cNvSpPr/>
            <p:nvPr/>
          </p:nvSpPr>
          <p:spPr>
            <a:xfrm flipH="1">
              <a:off x="7415691" y="-5089726"/>
              <a:ext cx="86827" cy="76039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25"/>
            <p:cNvSpPr/>
            <p:nvPr/>
          </p:nvSpPr>
          <p:spPr>
            <a:xfrm>
              <a:off x="7081717" y="-3269008"/>
              <a:ext cx="338384" cy="309080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25"/>
            <p:cNvSpPr/>
            <p:nvPr/>
          </p:nvSpPr>
          <p:spPr>
            <a:xfrm>
              <a:off x="6921080" y="-2759088"/>
              <a:ext cx="624837" cy="593183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25"/>
            <p:cNvSpPr/>
            <p:nvPr/>
          </p:nvSpPr>
          <p:spPr>
            <a:xfrm>
              <a:off x="7503502" y="-2904715"/>
              <a:ext cx="45110" cy="44447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25"/>
            <p:cNvSpPr/>
            <p:nvPr/>
          </p:nvSpPr>
          <p:spPr>
            <a:xfrm flipH="1">
              <a:off x="9547587" y="-3987918"/>
              <a:ext cx="131997" cy="141161"/>
            </a:xfrm>
            <a:custGeom>
              <a:avLst/>
              <a:gdLst/>
              <a:ahLst/>
              <a:cxnLst/>
              <a:rect l="l" t="t" r="r" b="b"/>
              <a:pathLst>
                <a:path w="64076" h="68525" extrusionOk="0">
                  <a:moveTo>
                    <a:pt x="24694" y="25264"/>
                  </a:moveTo>
                  <a:cubicBezTo>
                    <a:pt x="20884" y="23359"/>
                    <a:pt x="16439" y="20819"/>
                    <a:pt x="11994" y="20819"/>
                  </a:cubicBezTo>
                  <a:cubicBezTo>
                    <a:pt x="7549" y="20819"/>
                    <a:pt x="2469" y="22724"/>
                    <a:pt x="564" y="26534"/>
                  </a:cubicBezTo>
                  <a:cubicBezTo>
                    <a:pt x="-1341" y="31614"/>
                    <a:pt x="1834" y="37329"/>
                    <a:pt x="6279" y="39869"/>
                  </a:cubicBezTo>
                  <a:cubicBezTo>
                    <a:pt x="10724" y="42409"/>
                    <a:pt x="16439" y="43044"/>
                    <a:pt x="21519" y="43679"/>
                  </a:cubicBezTo>
                  <a:cubicBezTo>
                    <a:pt x="19614" y="48124"/>
                    <a:pt x="18344" y="53204"/>
                    <a:pt x="18344" y="57649"/>
                  </a:cubicBezTo>
                  <a:cubicBezTo>
                    <a:pt x="18979" y="62729"/>
                    <a:pt x="22154" y="67809"/>
                    <a:pt x="26599" y="68444"/>
                  </a:cubicBezTo>
                  <a:cubicBezTo>
                    <a:pt x="31679" y="69079"/>
                    <a:pt x="36124" y="65904"/>
                    <a:pt x="38029" y="61459"/>
                  </a:cubicBezTo>
                  <a:cubicBezTo>
                    <a:pt x="39934" y="57014"/>
                    <a:pt x="40569" y="51934"/>
                    <a:pt x="40569" y="47489"/>
                  </a:cubicBezTo>
                  <a:cubicBezTo>
                    <a:pt x="44379" y="49394"/>
                    <a:pt x="48189" y="51299"/>
                    <a:pt x="52634" y="51299"/>
                  </a:cubicBezTo>
                  <a:cubicBezTo>
                    <a:pt x="57079" y="51299"/>
                    <a:pt x="61524" y="49394"/>
                    <a:pt x="63429" y="45584"/>
                  </a:cubicBezTo>
                  <a:cubicBezTo>
                    <a:pt x="65334" y="41139"/>
                    <a:pt x="62794" y="35424"/>
                    <a:pt x="58984" y="32884"/>
                  </a:cubicBezTo>
                  <a:cubicBezTo>
                    <a:pt x="55174" y="30344"/>
                    <a:pt x="50094" y="29074"/>
                    <a:pt x="45014" y="28439"/>
                  </a:cubicBezTo>
                  <a:cubicBezTo>
                    <a:pt x="47554" y="23994"/>
                    <a:pt x="50729" y="18914"/>
                    <a:pt x="51364" y="13834"/>
                  </a:cubicBezTo>
                  <a:cubicBezTo>
                    <a:pt x="51999" y="8754"/>
                    <a:pt x="49459" y="2404"/>
                    <a:pt x="44379" y="499"/>
                  </a:cubicBezTo>
                  <a:cubicBezTo>
                    <a:pt x="38664" y="-1406"/>
                    <a:pt x="32949" y="2404"/>
                    <a:pt x="30409" y="7484"/>
                  </a:cubicBezTo>
                  <a:cubicBezTo>
                    <a:pt x="26599" y="12564"/>
                    <a:pt x="26599" y="18914"/>
                    <a:pt x="24694" y="25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25"/>
            <p:cNvSpPr/>
            <p:nvPr/>
          </p:nvSpPr>
          <p:spPr>
            <a:xfrm flipH="1">
              <a:off x="8368229" y="-4417039"/>
              <a:ext cx="82977" cy="80766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25"/>
            <p:cNvSpPr/>
            <p:nvPr/>
          </p:nvSpPr>
          <p:spPr>
            <a:xfrm flipH="1">
              <a:off x="8481592" y="-4237776"/>
              <a:ext cx="227086" cy="22824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25"/>
            <p:cNvSpPr/>
            <p:nvPr/>
          </p:nvSpPr>
          <p:spPr>
            <a:xfrm flipH="1">
              <a:off x="8585321" y="-4133714"/>
              <a:ext cx="35339" cy="29165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25"/>
            <p:cNvSpPr/>
            <p:nvPr/>
          </p:nvSpPr>
          <p:spPr>
            <a:xfrm flipH="1">
              <a:off x="8307302" y="-5246889"/>
              <a:ext cx="548084" cy="573343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25"/>
            <p:cNvSpPr/>
            <p:nvPr/>
          </p:nvSpPr>
          <p:spPr>
            <a:xfrm flipH="1">
              <a:off x="8514440" y="-5038995"/>
              <a:ext cx="157905" cy="164025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25"/>
            <p:cNvSpPr/>
            <p:nvPr/>
          </p:nvSpPr>
          <p:spPr>
            <a:xfrm flipH="1">
              <a:off x="8667005" y="-4714386"/>
              <a:ext cx="177273" cy="420133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25"/>
            <p:cNvSpPr/>
            <p:nvPr/>
          </p:nvSpPr>
          <p:spPr>
            <a:xfrm flipH="1">
              <a:off x="8804596" y="-4879105"/>
              <a:ext cx="298136" cy="374257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25"/>
            <p:cNvSpPr/>
            <p:nvPr/>
          </p:nvSpPr>
          <p:spPr>
            <a:xfrm flipH="1">
              <a:off x="9134742" y="-4476247"/>
              <a:ext cx="269256" cy="291736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25"/>
            <p:cNvSpPr/>
            <p:nvPr/>
          </p:nvSpPr>
          <p:spPr>
            <a:xfrm flipH="1">
              <a:off x="9236102" y="-4374448"/>
              <a:ext cx="86743" cy="86362"/>
            </a:xfrm>
            <a:custGeom>
              <a:avLst/>
              <a:gdLst/>
              <a:ahLst/>
              <a:cxnLst/>
              <a:rect l="l" t="t" r="r" b="b"/>
              <a:pathLst>
                <a:path w="31063" h="30954" extrusionOk="0">
                  <a:moveTo>
                    <a:pt x="20849" y="2735"/>
                  </a:moveTo>
                  <a:cubicBezTo>
                    <a:pt x="25929" y="6545"/>
                    <a:pt x="31010" y="10990"/>
                    <a:pt x="31010" y="17340"/>
                  </a:cubicBezTo>
                  <a:cubicBezTo>
                    <a:pt x="31645" y="23690"/>
                    <a:pt x="26565" y="29405"/>
                    <a:pt x="20215" y="30675"/>
                  </a:cubicBezTo>
                  <a:cubicBezTo>
                    <a:pt x="13865" y="31945"/>
                    <a:pt x="7515" y="28770"/>
                    <a:pt x="3704" y="23690"/>
                  </a:cubicBezTo>
                  <a:cubicBezTo>
                    <a:pt x="-105" y="18610"/>
                    <a:pt x="-1376" y="11625"/>
                    <a:pt x="1799" y="5910"/>
                  </a:cubicBezTo>
                  <a:cubicBezTo>
                    <a:pt x="4974" y="195"/>
                    <a:pt x="14499" y="-2345"/>
                    <a:pt x="20849" y="2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25"/>
            <p:cNvSpPr/>
            <p:nvPr/>
          </p:nvSpPr>
          <p:spPr>
            <a:xfrm flipH="1">
              <a:off x="9259822" y="-4056092"/>
              <a:ext cx="99414" cy="138535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25"/>
            <p:cNvSpPr/>
            <p:nvPr/>
          </p:nvSpPr>
          <p:spPr>
            <a:xfrm flipH="1">
              <a:off x="9151246" y="-4090088"/>
              <a:ext cx="66711" cy="10058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25"/>
            <p:cNvSpPr/>
            <p:nvPr/>
          </p:nvSpPr>
          <p:spPr>
            <a:xfrm flipH="1">
              <a:off x="9210112" y="-4143853"/>
              <a:ext cx="62286" cy="336349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25"/>
            <p:cNvSpPr/>
            <p:nvPr/>
          </p:nvSpPr>
          <p:spPr>
            <a:xfrm flipH="1">
              <a:off x="9458632" y="-4601471"/>
              <a:ext cx="81937" cy="81980"/>
            </a:xfrm>
            <a:custGeom>
              <a:avLst/>
              <a:gdLst/>
              <a:ahLst/>
              <a:cxnLst/>
              <a:rect l="l" t="t" r="r" b="b"/>
              <a:pathLst>
                <a:path w="39775" h="39796" extrusionOk="0">
                  <a:moveTo>
                    <a:pt x="5473" y="33562"/>
                  </a:moveTo>
                  <a:cubicBezTo>
                    <a:pt x="12458" y="41182"/>
                    <a:pt x="25158" y="41817"/>
                    <a:pt x="32778" y="35467"/>
                  </a:cubicBezTo>
                  <a:cubicBezTo>
                    <a:pt x="40398" y="29117"/>
                    <a:pt x="42303" y="16417"/>
                    <a:pt x="35953" y="8162"/>
                  </a:cubicBezTo>
                  <a:cubicBezTo>
                    <a:pt x="30238" y="-93"/>
                    <a:pt x="17538" y="-2633"/>
                    <a:pt x="8648" y="3082"/>
                  </a:cubicBezTo>
                  <a:cubicBezTo>
                    <a:pt x="1028" y="8797"/>
                    <a:pt x="-4687" y="22767"/>
                    <a:pt x="5473" y="335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25"/>
            <p:cNvSpPr/>
            <p:nvPr/>
          </p:nvSpPr>
          <p:spPr>
            <a:xfrm flipH="1">
              <a:off x="9374645" y="-4963212"/>
              <a:ext cx="222249" cy="249929"/>
            </a:xfrm>
            <a:custGeom>
              <a:avLst/>
              <a:gdLst/>
              <a:ahLst/>
              <a:cxnLst/>
              <a:rect l="l" t="t" r="r" b="b"/>
              <a:pathLst>
                <a:path w="107888" h="121325" extrusionOk="0">
                  <a:moveTo>
                    <a:pt x="41070" y="35820"/>
                  </a:moveTo>
                  <a:cubicBezTo>
                    <a:pt x="40435" y="28835"/>
                    <a:pt x="39800" y="21850"/>
                    <a:pt x="41070" y="14865"/>
                  </a:cubicBezTo>
                  <a:cubicBezTo>
                    <a:pt x="42975" y="7880"/>
                    <a:pt x="48055" y="1530"/>
                    <a:pt x="55040" y="260"/>
                  </a:cubicBezTo>
                  <a:cubicBezTo>
                    <a:pt x="64565" y="-1645"/>
                    <a:pt x="74090" y="7245"/>
                    <a:pt x="75995" y="16770"/>
                  </a:cubicBezTo>
                  <a:cubicBezTo>
                    <a:pt x="77900" y="26295"/>
                    <a:pt x="74725" y="36455"/>
                    <a:pt x="71550" y="45980"/>
                  </a:cubicBezTo>
                  <a:cubicBezTo>
                    <a:pt x="80440" y="40265"/>
                    <a:pt x="93140" y="41535"/>
                    <a:pt x="101395" y="48520"/>
                  </a:cubicBezTo>
                  <a:cubicBezTo>
                    <a:pt x="109015" y="55505"/>
                    <a:pt x="110285" y="69475"/>
                    <a:pt x="103300" y="77095"/>
                  </a:cubicBezTo>
                  <a:cubicBezTo>
                    <a:pt x="96315" y="84715"/>
                    <a:pt x="81710" y="84715"/>
                    <a:pt x="75360" y="75825"/>
                  </a:cubicBezTo>
                  <a:cubicBezTo>
                    <a:pt x="71550" y="84715"/>
                    <a:pt x="71550" y="94875"/>
                    <a:pt x="69010" y="104400"/>
                  </a:cubicBezTo>
                  <a:cubicBezTo>
                    <a:pt x="66470" y="113925"/>
                    <a:pt x="58215" y="123450"/>
                    <a:pt x="48690" y="120910"/>
                  </a:cubicBezTo>
                  <a:cubicBezTo>
                    <a:pt x="42340" y="119640"/>
                    <a:pt x="37895" y="113290"/>
                    <a:pt x="35355" y="106940"/>
                  </a:cubicBezTo>
                  <a:cubicBezTo>
                    <a:pt x="30910" y="94875"/>
                    <a:pt x="30275" y="81540"/>
                    <a:pt x="34085" y="69475"/>
                  </a:cubicBezTo>
                  <a:cubicBezTo>
                    <a:pt x="26465" y="77730"/>
                    <a:pt x="11860" y="77095"/>
                    <a:pt x="4240" y="68205"/>
                  </a:cubicBezTo>
                  <a:cubicBezTo>
                    <a:pt x="-2745" y="59315"/>
                    <a:pt x="-840" y="45345"/>
                    <a:pt x="8050" y="38360"/>
                  </a:cubicBezTo>
                  <a:cubicBezTo>
                    <a:pt x="17575" y="32010"/>
                    <a:pt x="31545" y="33280"/>
                    <a:pt x="41070" y="35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25"/>
            <p:cNvSpPr/>
            <p:nvPr/>
          </p:nvSpPr>
          <p:spPr>
            <a:xfrm flipH="1">
              <a:off x="9463210" y="-4857060"/>
              <a:ext cx="35185" cy="36612"/>
            </a:xfrm>
            <a:custGeom>
              <a:avLst/>
              <a:gdLst/>
              <a:ahLst/>
              <a:cxnLst/>
              <a:rect l="l" t="t" r="r" b="b"/>
              <a:pathLst>
                <a:path w="17080" h="17773" extrusionOk="0">
                  <a:moveTo>
                    <a:pt x="4050" y="1432"/>
                  </a:moveTo>
                  <a:cubicBezTo>
                    <a:pt x="240" y="3337"/>
                    <a:pt x="-1030" y="8417"/>
                    <a:pt x="875" y="12862"/>
                  </a:cubicBezTo>
                  <a:cubicBezTo>
                    <a:pt x="2780" y="17307"/>
                    <a:pt x="7860" y="18577"/>
                    <a:pt x="11670" y="17307"/>
                  </a:cubicBezTo>
                  <a:cubicBezTo>
                    <a:pt x="15480" y="16037"/>
                    <a:pt x="18020" y="10957"/>
                    <a:pt x="16750" y="7147"/>
                  </a:cubicBezTo>
                  <a:cubicBezTo>
                    <a:pt x="15480" y="2067"/>
                    <a:pt x="10400" y="-2378"/>
                    <a:pt x="4050" y="14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25"/>
            <p:cNvSpPr/>
            <p:nvPr/>
          </p:nvSpPr>
          <p:spPr>
            <a:xfrm flipH="1">
              <a:off x="9538791" y="-5089726"/>
              <a:ext cx="86827" cy="76039"/>
            </a:xfrm>
            <a:custGeom>
              <a:avLst/>
              <a:gdLst/>
              <a:ahLst/>
              <a:cxnLst/>
              <a:rect l="l" t="t" r="r" b="b"/>
              <a:pathLst>
                <a:path w="42149" h="36912" extrusionOk="0">
                  <a:moveTo>
                    <a:pt x="2307" y="10877"/>
                  </a:moveTo>
                  <a:cubicBezTo>
                    <a:pt x="-868" y="16592"/>
                    <a:pt x="-868" y="24847"/>
                    <a:pt x="2942" y="29927"/>
                  </a:cubicBezTo>
                  <a:cubicBezTo>
                    <a:pt x="6117" y="34372"/>
                    <a:pt x="11197" y="36277"/>
                    <a:pt x="16912" y="36912"/>
                  </a:cubicBezTo>
                  <a:cubicBezTo>
                    <a:pt x="21992" y="36912"/>
                    <a:pt x="27707" y="35642"/>
                    <a:pt x="32152" y="33102"/>
                  </a:cubicBezTo>
                  <a:cubicBezTo>
                    <a:pt x="34692" y="31832"/>
                    <a:pt x="37867" y="29927"/>
                    <a:pt x="39772" y="27387"/>
                  </a:cubicBezTo>
                  <a:cubicBezTo>
                    <a:pt x="42312" y="23577"/>
                    <a:pt x="42947" y="18497"/>
                    <a:pt x="41042" y="14052"/>
                  </a:cubicBezTo>
                  <a:cubicBezTo>
                    <a:pt x="39772" y="9607"/>
                    <a:pt x="35962" y="6432"/>
                    <a:pt x="32152" y="3892"/>
                  </a:cubicBezTo>
                  <a:cubicBezTo>
                    <a:pt x="28342" y="1352"/>
                    <a:pt x="23262" y="717"/>
                    <a:pt x="18817" y="82"/>
                  </a:cubicBezTo>
                  <a:cubicBezTo>
                    <a:pt x="15007" y="-553"/>
                    <a:pt x="9927" y="2622"/>
                    <a:pt x="7387" y="5162"/>
                  </a:cubicBezTo>
                  <a:cubicBezTo>
                    <a:pt x="4847" y="7067"/>
                    <a:pt x="3577" y="8972"/>
                    <a:pt x="2307" y="10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25"/>
            <p:cNvSpPr/>
            <p:nvPr/>
          </p:nvSpPr>
          <p:spPr>
            <a:xfrm flipH="1">
              <a:off x="8157668" y="-4953024"/>
              <a:ext cx="65372" cy="64948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25"/>
            <p:cNvSpPr/>
            <p:nvPr/>
          </p:nvSpPr>
          <p:spPr>
            <a:xfrm>
              <a:off x="9204817" y="-3269008"/>
              <a:ext cx="338384" cy="309080"/>
            </a:xfrm>
            <a:custGeom>
              <a:avLst/>
              <a:gdLst/>
              <a:ahLst/>
              <a:cxnLst/>
              <a:rect l="l" t="t" r="r" b="b"/>
              <a:pathLst>
                <a:path w="164264" h="150039" extrusionOk="0">
                  <a:moveTo>
                    <a:pt x="76703" y="58599"/>
                  </a:moveTo>
                  <a:cubicBezTo>
                    <a:pt x="72893" y="42089"/>
                    <a:pt x="75433" y="24944"/>
                    <a:pt x="83053" y="9704"/>
                  </a:cubicBezTo>
                  <a:cubicBezTo>
                    <a:pt x="85593" y="4624"/>
                    <a:pt x="90038" y="-1091"/>
                    <a:pt x="95753" y="179"/>
                  </a:cubicBezTo>
                  <a:cubicBezTo>
                    <a:pt x="100198" y="814"/>
                    <a:pt x="102738" y="5259"/>
                    <a:pt x="104643" y="9704"/>
                  </a:cubicBezTo>
                  <a:cubicBezTo>
                    <a:pt x="110993" y="24309"/>
                    <a:pt x="114168" y="40819"/>
                    <a:pt x="112263" y="57329"/>
                  </a:cubicBezTo>
                  <a:cubicBezTo>
                    <a:pt x="121153" y="53519"/>
                    <a:pt x="129408" y="47169"/>
                    <a:pt x="138933" y="43994"/>
                  </a:cubicBezTo>
                  <a:cubicBezTo>
                    <a:pt x="148458" y="41454"/>
                    <a:pt x="160523" y="43994"/>
                    <a:pt x="163698" y="53519"/>
                  </a:cubicBezTo>
                  <a:cubicBezTo>
                    <a:pt x="166238" y="62409"/>
                    <a:pt x="159888" y="71299"/>
                    <a:pt x="151633" y="75744"/>
                  </a:cubicBezTo>
                  <a:cubicBezTo>
                    <a:pt x="144013" y="80189"/>
                    <a:pt x="134488" y="82094"/>
                    <a:pt x="126868" y="87174"/>
                  </a:cubicBezTo>
                  <a:cubicBezTo>
                    <a:pt x="137663" y="95429"/>
                    <a:pt x="146553" y="106224"/>
                    <a:pt x="150998" y="118924"/>
                  </a:cubicBezTo>
                  <a:cubicBezTo>
                    <a:pt x="152268" y="122734"/>
                    <a:pt x="153538" y="127179"/>
                    <a:pt x="152903" y="130989"/>
                  </a:cubicBezTo>
                  <a:cubicBezTo>
                    <a:pt x="152268" y="135434"/>
                    <a:pt x="149728" y="139244"/>
                    <a:pt x="145918" y="140514"/>
                  </a:cubicBezTo>
                  <a:cubicBezTo>
                    <a:pt x="140838" y="142419"/>
                    <a:pt x="135758" y="139879"/>
                    <a:pt x="131313" y="137339"/>
                  </a:cubicBezTo>
                  <a:cubicBezTo>
                    <a:pt x="116708" y="128449"/>
                    <a:pt x="104008" y="115114"/>
                    <a:pt x="96388" y="99874"/>
                  </a:cubicBezTo>
                  <a:cubicBezTo>
                    <a:pt x="94483" y="116384"/>
                    <a:pt x="85593" y="132259"/>
                    <a:pt x="72893" y="142419"/>
                  </a:cubicBezTo>
                  <a:cubicBezTo>
                    <a:pt x="67813" y="146229"/>
                    <a:pt x="62098" y="149404"/>
                    <a:pt x="55748" y="150039"/>
                  </a:cubicBezTo>
                  <a:cubicBezTo>
                    <a:pt x="49398" y="150039"/>
                    <a:pt x="42413" y="146864"/>
                    <a:pt x="40508" y="141149"/>
                  </a:cubicBezTo>
                  <a:cubicBezTo>
                    <a:pt x="38603" y="136069"/>
                    <a:pt x="40508" y="130354"/>
                    <a:pt x="42413" y="124639"/>
                  </a:cubicBezTo>
                  <a:cubicBezTo>
                    <a:pt x="48128" y="110034"/>
                    <a:pt x="57018" y="96699"/>
                    <a:pt x="68448" y="85269"/>
                  </a:cubicBezTo>
                  <a:cubicBezTo>
                    <a:pt x="52573" y="93524"/>
                    <a:pt x="33523" y="96699"/>
                    <a:pt x="15743" y="94159"/>
                  </a:cubicBezTo>
                  <a:cubicBezTo>
                    <a:pt x="9393" y="93524"/>
                    <a:pt x="2408" y="90984"/>
                    <a:pt x="503" y="85269"/>
                  </a:cubicBezTo>
                  <a:cubicBezTo>
                    <a:pt x="-1402" y="79554"/>
                    <a:pt x="2408" y="73839"/>
                    <a:pt x="6853" y="69394"/>
                  </a:cubicBezTo>
                  <a:cubicBezTo>
                    <a:pt x="25268" y="52884"/>
                    <a:pt x="53843" y="49074"/>
                    <a:pt x="76703" y="585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25"/>
            <p:cNvSpPr/>
            <p:nvPr/>
          </p:nvSpPr>
          <p:spPr>
            <a:xfrm>
              <a:off x="9044180" y="-2759088"/>
              <a:ext cx="624837" cy="593183"/>
            </a:xfrm>
            <a:custGeom>
              <a:avLst/>
              <a:gdLst/>
              <a:ahLst/>
              <a:cxnLst/>
              <a:rect l="l" t="t" r="r" b="b"/>
              <a:pathLst>
                <a:path w="303319" h="287953" extrusionOk="0">
                  <a:moveTo>
                    <a:pt x="150869" y="23777"/>
                  </a:moveTo>
                  <a:cubicBezTo>
                    <a:pt x="134360" y="-1623"/>
                    <a:pt x="95625" y="-7973"/>
                    <a:pt x="71494" y="11077"/>
                  </a:cubicBezTo>
                  <a:cubicBezTo>
                    <a:pt x="48000" y="30127"/>
                    <a:pt x="45460" y="69497"/>
                    <a:pt x="66415" y="91086"/>
                  </a:cubicBezTo>
                  <a:cubicBezTo>
                    <a:pt x="38475" y="92357"/>
                    <a:pt x="9265" y="108232"/>
                    <a:pt x="1645" y="134902"/>
                  </a:cubicBezTo>
                  <a:cubicBezTo>
                    <a:pt x="-6610" y="161572"/>
                    <a:pt x="17520" y="195227"/>
                    <a:pt x="44825" y="189511"/>
                  </a:cubicBezTo>
                  <a:cubicBezTo>
                    <a:pt x="23235" y="209197"/>
                    <a:pt x="23870" y="247932"/>
                    <a:pt x="46095" y="266982"/>
                  </a:cubicBezTo>
                  <a:cubicBezTo>
                    <a:pt x="68320" y="286032"/>
                    <a:pt x="106419" y="281586"/>
                    <a:pt x="123565" y="258091"/>
                  </a:cubicBezTo>
                  <a:cubicBezTo>
                    <a:pt x="137535" y="283491"/>
                    <a:pt x="172460" y="295557"/>
                    <a:pt x="198494" y="282857"/>
                  </a:cubicBezTo>
                  <a:cubicBezTo>
                    <a:pt x="224529" y="270157"/>
                    <a:pt x="237865" y="235866"/>
                    <a:pt x="226435" y="209197"/>
                  </a:cubicBezTo>
                  <a:cubicBezTo>
                    <a:pt x="251835" y="219991"/>
                    <a:pt x="284219" y="208561"/>
                    <a:pt x="296919" y="184432"/>
                  </a:cubicBezTo>
                  <a:cubicBezTo>
                    <a:pt x="310255" y="160302"/>
                    <a:pt x="302000" y="127282"/>
                    <a:pt x="279140" y="111407"/>
                  </a:cubicBezTo>
                  <a:cubicBezTo>
                    <a:pt x="295015" y="80927"/>
                    <a:pt x="284219" y="39652"/>
                    <a:pt x="256279" y="20602"/>
                  </a:cubicBezTo>
                  <a:cubicBezTo>
                    <a:pt x="227704" y="916"/>
                    <a:pt x="185794" y="7266"/>
                    <a:pt x="150869" y="237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25"/>
            <p:cNvSpPr/>
            <p:nvPr/>
          </p:nvSpPr>
          <p:spPr>
            <a:xfrm>
              <a:off x="9264137" y="-2553532"/>
              <a:ext cx="172576" cy="178318"/>
            </a:xfrm>
            <a:custGeom>
              <a:avLst/>
              <a:gdLst/>
              <a:ahLst/>
              <a:cxnLst/>
              <a:rect l="l" t="t" r="r" b="b"/>
              <a:pathLst>
                <a:path w="83775" h="86562" extrusionOk="0">
                  <a:moveTo>
                    <a:pt x="35843" y="2727"/>
                  </a:moveTo>
                  <a:cubicBezTo>
                    <a:pt x="19333" y="9077"/>
                    <a:pt x="4728" y="23046"/>
                    <a:pt x="918" y="40192"/>
                  </a:cubicBezTo>
                  <a:cubicBezTo>
                    <a:pt x="-2892" y="57337"/>
                    <a:pt x="5363" y="77657"/>
                    <a:pt x="21873" y="84007"/>
                  </a:cubicBezTo>
                  <a:cubicBezTo>
                    <a:pt x="35208" y="89722"/>
                    <a:pt x="51718" y="85277"/>
                    <a:pt x="63148" y="76387"/>
                  </a:cubicBezTo>
                  <a:cubicBezTo>
                    <a:pt x="72673" y="68767"/>
                    <a:pt x="80293" y="58607"/>
                    <a:pt x="82833" y="46542"/>
                  </a:cubicBezTo>
                  <a:cubicBezTo>
                    <a:pt x="85373" y="34477"/>
                    <a:pt x="82833" y="21777"/>
                    <a:pt x="74578" y="12252"/>
                  </a:cubicBezTo>
                  <a:cubicBezTo>
                    <a:pt x="67593" y="3362"/>
                    <a:pt x="53623" y="-4258"/>
                    <a:pt x="35843" y="27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25"/>
            <p:cNvSpPr/>
            <p:nvPr/>
          </p:nvSpPr>
          <p:spPr>
            <a:xfrm>
              <a:off x="8882925" y="-2818486"/>
              <a:ext cx="82977" cy="80766"/>
            </a:xfrm>
            <a:custGeom>
              <a:avLst/>
              <a:gdLst/>
              <a:ahLst/>
              <a:cxnLst/>
              <a:rect l="l" t="t" r="r" b="b"/>
              <a:pathLst>
                <a:path w="40280" h="39207" extrusionOk="0">
                  <a:moveTo>
                    <a:pt x="2452" y="29117"/>
                  </a:moveTo>
                  <a:cubicBezTo>
                    <a:pt x="4992" y="34197"/>
                    <a:pt x="10707" y="37372"/>
                    <a:pt x="16422" y="38642"/>
                  </a:cubicBezTo>
                  <a:cubicBezTo>
                    <a:pt x="37377" y="43087"/>
                    <a:pt x="45632" y="20227"/>
                    <a:pt x="36742" y="8162"/>
                  </a:cubicBezTo>
                  <a:cubicBezTo>
                    <a:pt x="31027" y="-93"/>
                    <a:pt x="18327" y="-2633"/>
                    <a:pt x="9437" y="3082"/>
                  </a:cubicBezTo>
                  <a:cubicBezTo>
                    <a:pt x="1817" y="7527"/>
                    <a:pt x="-3263" y="19592"/>
                    <a:pt x="2452" y="291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25"/>
            <p:cNvSpPr/>
            <p:nvPr/>
          </p:nvSpPr>
          <p:spPr>
            <a:xfrm>
              <a:off x="8625452" y="-2639223"/>
              <a:ext cx="227086" cy="228246"/>
            </a:xfrm>
            <a:custGeom>
              <a:avLst/>
              <a:gdLst/>
              <a:ahLst/>
              <a:cxnLst/>
              <a:rect l="l" t="t" r="r" b="b"/>
              <a:pathLst>
                <a:path w="110236" h="110799" extrusionOk="0">
                  <a:moveTo>
                    <a:pt x="27739" y="52581"/>
                  </a:moveTo>
                  <a:cubicBezTo>
                    <a:pt x="-16711" y="16386"/>
                    <a:pt x="15039" y="-15999"/>
                    <a:pt x="46789" y="39246"/>
                  </a:cubicBezTo>
                  <a:cubicBezTo>
                    <a:pt x="60124" y="-18539"/>
                    <a:pt x="111559" y="-9014"/>
                    <a:pt x="67744" y="44961"/>
                  </a:cubicBezTo>
                  <a:cubicBezTo>
                    <a:pt x="121719" y="29721"/>
                    <a:pt x="126799" y="67186"/>
                    <a:pt x="68379" y="68456"/>
                  </a:cubicBezTo>
                  <a:cubicBezTo>
                    <a:pt x="99494" y="115446"/>
                    <a:pt x="69649" y="130051"/>
                    <a:pt x="49329" y="77346"/>
                  </a:cubicBezTo>
                  <a:cubicBezTo>
                    <a:pt x="39169" y="104016"/>
                    <a:pt x="-15441" y="118621"/>
                    <a:pt x="4244" y="79886"/>
                  </a:cubicBezTo>
                  <a:cubicBezTo>
                    <a:pt x="10594" y="68456"/>
                    <a:pt x="22024" y="57026"/>
                    <a:pt x="27739" y="52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25"/>
            <p:cNvSpPr/>
            <p:nvPr/>
          </p:nvSpPr>
          <p:spPr>
            <a:xfrm>
              <a:off x="8713470" y="-2535162"/>
              <a:ext cx="35339" cy="29165"/>
            </a:xfrm>
            <a:custGeom>
              <a:avLst/>
              <a:gdLst/>
              <a:ahLst/>
              <a:cxnLst/>
              <a:rect l="l" t="t" r="r" b="b"/>
              <a:pathLst>
                <a:path w="17155" h="14158" extrusionOk="0">
                  <a:moveTo>
                    <a:pt x="3429" y="2064"/>
                  </a:moveTo>
                  <a:cubicBezTo>
                    <a:pt x="-381" y="3334"/>
                    <a:pt x="-1016" y="8414"/>
                    <a:pt x="1524" y="11589"/>
                  </a:cubicBezTo>
                  <a:cubicBezTo>
                    <a:pt x="4064" y="14764"/>
                    <a:pt x="8509" y="14764"/>
                    <a:pt x="12319" y="12859"/>
                  </a:cubicBezTo>
                  <a:cubicBezTo>
                    <a:pt x="16129" y="10954"/>
                    <a:pt x="18034" y="6509"/>
                    <a:pt x="16764" y="2699"/>
                  </a:cubicBezTo>
                  <a:cubicBezTo>
                    <a:pt x="14859" y="-1111"/>
                    <a:pt x="10414" y="-476"/>
                    <a:pt x="3429" y="20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25"/>
            <p:cNvSpPr/>
            <p:nvPr/>
          </p:nvSpPr>
          <p:spPr>
            <a:xfrm>
              <a:off x="8478745" y="-3648336"/>
              <a:ext cx="548084" cy="573343"/>
            </a:xfrm>
            <a:custGeom>
              <a:avLst/>
              <a:gdLst/>
              <a:ahLst/>
              <a:cxnLst/>
              <a:rect l="l" t="t" r="r" b="b"/>
              <a:pathLst>
                <a:path w="266060" h="278322" extrusionOk="0">
                  <a:moveTo>
                    <a:pt x="211984" y="127815"/>
                  </a:moveTo>
                  <a:cubicBezTo>
                    <a:pt x="242464" y="124005"/>
                    <a:pt x="267864" y="93525"/>
                    <a:pt x="265959" y="63045"/>
                  </a:cubicBezTo>
                  <a:cubicBezTo>
                    <a:pt x="264054" y="32565"/>
                    <a:pt x="236114" y="5260"/>
                    <a:pt x="205000" y="4625"/>
                  </a:cubicBezTo>
                  <a:cubicBezTo>
                    <a:pt x="173884" y="3990"/>
                    <a:pt x="145309" y="30660"/>
                    <a:pt x="142769" y="61775"/>
                  </a:cubicBezTo>
                  <a:cubicBezTo>
                    <a:pt x="128800" y="42090"/>
                    <a:pt x="114194" y="21770"/>
                    <a:pt x="92604" y="9070"/>
                  </a:cubicBezTo>
                  <a:cubicBezTo>
                    <a:pt x="71650" y="-2995"/>
                    <a:pt x="41804" y="-4265"/>
                    <a:pt x="24659" y="12880"/>
                  </a:cubicBezTo>
                  <a:cubicBezTo>
                    <a:pt x="11325" y="26215"/>
                    <a:pt x="8150" y="47805"/>
                    <a:pt x="12594" y="66220"/>
                  </a:cubicBezTo>
                  <a:cubicBezTo>
                    <a:pt x="17039" y="84635"/>
                    <a:pt x="28469" y="100510"/>
                    <a:pt x="39900" y="115750"/>
                  </a:cubicBezTo>
                  <a:cubicBezTo>
                    <a:pt x="4975" y="129085"/>
                    <a:pt x="-10900" y="176710"/>
                    <a:pt x="8150" y="208460"/>
                  </a:cubicBezTo>
                  <a:cubicBezTo>
                    <a:pt x="27200" y="240210"/>
                    <a:pt x="76729" y="248465"/>
                    <a:pt x="104669" y="224335"/>
                  </a:cubicBezTo>
                  <a:cubicBezTo>
                    <a:pt x="113559" y="255450"/>
                    <a:pt x="145309" y="278945"/>
                    <a:pt x="177694" y="278310"/>
                  </a:cubicBezTo>
                  <a:cubicBezTo>
                    <a:pt x="210079" y="277675"/>
                    <a:pt x="240559" y="252275"/>
                    <a:pt x="247544" y="220525"/>
                  </a:cubicBezTo>
                  <a:cubicBezTo>
                    <a:pt x="255164" y="188140"/>
                    <a:pt x="238654" y="152580"/>
                    <a:pt x="211984" y="127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25"/>
            <p:cNvSpPr/>
            <p:nvPr/>
          </p:nvSpPr>
          <p:spPr>
            <a:xfrm>
              <a:off x="8661785" y="-3440442"/>
              <a:ext cx="157905" cy="164025"/>
            </a:xfrm>
            <a:custGeom>
              <a:avLst/>
              <a:gdLst/>
              <a:ahLst/>
              <a:cxnLst/>
              <a:rect l="l" t="t" r="r" b="b"/>
              <a:pathLst>
                <a:path w="76653" h="79624" extrusionOk="0">
                  <a:moveTo>
                    <a:pt x="56457" y="6569"/>
                  </a:moveTo>
                  <a:cubicBezTo>
                    <a:pt x="71697" y="9109"/>
                    <a:pt x="78682" y="36414"/>
                    <a:pt x="76142" y="51654"/>
                  </a:cubicBezTo>
                  <a:cubicBezTo>
                    <a:pt x="73602" y="66894"/>
                    <a:pt x="58362" y="78959"/>
                    <a:pt x="43122" y="79594"/>
                  </a:cubicBezTo>
                  <a:cubicBezTo>
                    <a:pt x="27882" y="80229"/>
                    <a:pt x="12642" y="70704"/>
                    <a:pt x="5022" y="57369"/>
                  </a:cubicBezTo>
                  <a:cubicBezTo>
                    <a:pt x="-1963" y="44669"/>
                    <a:pt x="-1963" y="27524"/>
                    <a:pt x="6927" y="16094"/>
                  </a:cubicBezTo>
                  <a:cubicBezTo>
                    <a:pt x="15817" y="4664"/>
                    <a:pt x="38677" y="-8036"/>
                    <a:pt x="56457" y="65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25"/>
            <p:cNvSpPr/>
            <p:nvPr/>
          </p:nvSpPr>
          <p:spPr>
            <a:xfrm>
              <a:off x="8489853" y="-3115833"/>
              <a:ext cx="177273" cy="420133"/>
            </a:xfrm>
            <a:custGeom>
              <a:avLst/>
              <a:gdLst/>
              <a:ahLst/>
              <a:cxnLst/>
              <a:rect l="l" t="t" r="r" b="b"/>
              <a:pathLst>
                <a:path w="86055" h="203948" extrusionOk="0">
                  <a:moveTo>
                    <a:pt x="11647" y="203948"/>
                  </a:moveTo>
                  <a:cubicBezTo>
                    <a:pt x="17362" y="203948"/>
                    <a:pt x="22442" y="200138"/>
                    <a:pt x="23712" y="193788"/>
                  </a:cubicBezTo>
                  <a:cubicBezTo>
                    <a:pt x="35777" y="132828"/>
                    <a:pt x="56097" y="73773"/>
                    <a:pt x="84672" y="17893"/>
                  </a:cubicBezTo>
                  <a:cubicBezTo>
                    <a:pt x="87847" y="11543"/>
                    <a:pt x="85307" y="4558"/>
                    <a:pt x="79592" y="1383"/>
                  </a:cubicBezTo>
                  <a:cubicBezTo>
                    <a:pt x="73877" y="-1792"/>
                    <a:pt x="66257" y="748"/>
                    <a:pt x="63082" y="6463"/>
                  </a:cubicBezTo>
                  <a:cubicBezTo>
                    <a:pt x="33872" y="63613"/>
                    <a:pt x="12282" y="125208"/>
                    <a:pt x="217" y="188708"/>
                  </a:cubicBezTo>
                  <a:cubicBezTo>
                    <a:pt x="-1053" y="195693"/>
                    <a:pt x="3392" y="202043"/>
                    <a:pt x="9742" y="203313"/>
                  </a:cubicBezTo>
                  <a:cubicBezTo>
                    <a:pt x="10377" y="203948"/>
                    <a:pt x="11012" y="203948"/>
                    <a:pt x="11647" y="203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25"/>
            <p:cNvSpPr/>
            <p:nvPr/>
          </p:nvSpPr>
          <p:spPr>
            <a:xfrm>
              <a:off x="8231399" y="-3280552"/>
              <a:ext cx="298136" cy="374257"/>
            </a:xfrm>
            <a:custGeom>
              <a:avLst/>
              <a:gdLst/>
              <a:ahLst/>
              <a:cxnLst/>
              <a:rect l="l" t="t" r="r" b="b"/>
              <a:pathLst>
                <a:path w="144726" h="181678" extrusionOk="0">
                  <a:moveTo>
                    <a:pt x="144726" y="181678"/>
                  </a:moveTo>
                  <a:cubicBezTo>
                    <a:pt x="133296" y="114368"/>
                    <a:pt x="95196" y="51503"/>
                    <a:pt x="40586" y="10228"/>
                  </a:cubicBezTo>
                  <a:cubicBezTo>
                    <a:pt x="34236" y="5783"/>
                    <a:pt x="27251" y="703"/>
                    <a:pt x="19631" y="68"/>
                  </a:cubicBezTo>
                  <a:cubicBezTo>
                    <a:pt x="12011" y="-567"/>
                    <a:pt x="3121" y="3243"/>
                    <a:pt x="581" y="10863"/>
                  </a:cubicBezTo>
                  <a:cubicBezTo>
                    <a:pt x="-1324" y="16578"/>
                    <a:pt x="1851" y="22293"/>
                    <a:pt x="4391" y="28008"/>
                  </a:cubicBezTo>
                  <a:cubicBezTo>
                    <a:pt x="15186" y="47058"/>
                    <a:pt x="32966" y="62933"/>
                    <a:pt x="53286" y="71823"/>
                  </a:cubicBezTo>
                  <a:cubicBezTo>
                    <a:pt x="40586" y="72458"/>
                    <a:pt x="34236" y="88333"/>
                    <a:pt x="37411" y="99763"/>
                  </a:cubicBezTo>
                  <a:cubicBezTo>
                    <a:pt x="41221" y="111828"/>
                    <a:pt x="51381" y="120083"/>
                    <a:pt x="60906" y="127703"/>
                  </a:cubicBezTo>
                  <a:cubicBezTo>
                    <a:pt x="89481" y="149293"/>
                    <a:pt x="117421" y="170883"/>
                    <a:pt x="144726" y="181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25"/>
            <p:cNvSpPr/>
            <p:nvPr/>
          </p:nvSpPr>
          <p:spPr>
            <a:xfrm>
              <a:off x="7930133" y="-2877694"/>
              <a:ext cx="269256" cy="291736"/>
            </a:xfrm>
            <a:custGeom>
              <a:avLst/>
              <a:gdLst/>
              <a:ahLst/>
              <a:cxnLst/>
              <a:rect l="l" t="t" r="r" b="b"/>
              <a:pathLst>
                <a:path w="96421" h="104565" extrusionOk="0">
                  <a:moveTo>
                    <a:pt x="68331" y="32847"/>
                  </a:moveTo>
                  <a:cubicBezTo>
                    <a:pt x="76586" y="25227"/>
                    <a:pt x="76586" y="9987"/>
                    <a:pt x="68331" y="3002"/>
                  </a:cubicBezTo>
                  <a:cubicBezTo>
                    <a:pt x="60076" y="-4618"/>
                    <a:pt x="41661" y="3002"/>
                    <a:pt x="41661" y="17607"/>
                  </a:cubicBezTo>
                  <a:cubicBezTo>
                    <a:pt x="27056" y="3002"/>
                    <a:pt x="9276" y="8082"/>
                    <a:pt x="2926" y="18877"/>
                  </a:cubicBezTo>
                  <a:cubicBezTo>
                    <a:pt x="-3424" y="29037"/>
                    <a:pt x="1021" y="44912"/>
                    <a:pt x="11816" y="49992"/>
                  </a:cubicBezTo>
                  <a:cubicBezTo>
                    <a:pt x="6736" y="55072"/>
                    <a:pt x="2926" y="62057"/>
                    <a:pt x="2926" y="69042"/>
                  </a:cubicBezTo>
                  <a:cubicBezTo>
                    <a:pt x="2926" y="76027"/>
                    <a:pt x="6736" y="83647"/>
                    <a:pt x="13086" y="86822"/>
                  </a:cubicBezTo>
                  <a:cubicBezTo>
                    <a:pt x="19436" y="89997"/>
                    <a:pt x="28326" y="87457"/>
                    <a:pt x="32136" y="81107"/>
                  </a:cubicBezTo>
                  <a:cubicBezTo>
                    <a:pt x="28326" y="89362"/>
                    <a:pt x="33406" y="100157"/>
                    <a:pt x="42296" y="103332"/>
                  </a:cubicBezTo>
                  <a:cubicBezTo>
                    <a:pt x="51186" y="106507"/>
                    <a:pt x="61346" y="103332"/>
                    <a:pt x="67696" y="96347"/>
                  </a:cubicBezTo>
                  <a:cubicBezTo>
                    <a:pt x="74046" y="89362"/>
                    <a:pt x="76586" y="80472"/>
                    <a:pt x="77221" y="70947"/>
                  </a:cubicBezTo>
                  <a:cubicBezTo>
                    <a:pt x="77221" y="70947"/>
                    <a:pt x="94366" y="71582"/>
                    <a:pt x="96271" y="51262"/>
                  </a:cubicBezTo>
                  <a:cubicBezTo>
                    <a:pt x="98811" y="31577"/>
                    <a:pt x="68331" y="32847"/>
                    <a:pt x="68331" y="3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25"/>
            <p:cNvSpPr/>
            <p:nvPr/>
          </p:nvSpPr>
          <p:spPr>
            <a:xfrm>
              <a:off x="7974895" y="-2457539"/>
              <a:ext cx="99414" cy="138535"/>
            </a:xfrm>
            <a:custGeom>
              <a:avLst/>
              <a:gdLst/>
              <a:ahLst/>
              <a:cxnLst/>
              <a:rect l="l" t="t" r="r" b="b"/>
              <a:pathLst>
                <a:path w="48259" h="67250" extrusionOk="0">
                  <a:moveTo>
                    <a:pt x="48260" y="67250"/>
                  </a:moveTo>
                  <a:cubicBezTo>
                    <a:pt x="45085" y="43755"/>
                    <a:pt x="33655" y="21530"/>
                    <a:pt x="16510" y="5020"/>
                  </a:cubicBezTo>
                  <a:cubicBezTo>
                    <a:pt x="13335" y="1845"/>
                    <a:pt x="8255" y="-1330"/>
                    <a:pt x="3810" y="575"/>
                  </a:cubicBezTo>
                  <a:cubicBezTo>
                    <a:pt x="1270" y="1845"/>
                    <a:pt x="0" y="5655"/>
                    <a:pt x="0" y="8830"/>
                  </a:cubicBezTo>
                  <a:cubicBezTo>
                    <a:pt x="0" y="12005"/>
                    <a:pt x="1905" y="14545"/>
                    <a:pt x="3175" y="17720"/>
                  </a:cubicBezTo>
                  <a:cubicBezTo>
                    <a:pt x="15240" y="38675"/>
                    <a:pt x="29845" y="57090"/>
                    <a:pt x="48260" y="672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25"/>
            <p:cNvSpPr/>
            <p:nvPr/>
          </p:nvSpPr>
          <p:spPr>
            <a:xfrm>
              <a:off x="8116174" y="-2491535"/>
              <a:ext cx="66711" cy="100588"/>
            </a:xfrm>
            <a:custGeom>
              <a:avLst/>
              <a:gdLst/>
              <a:ahLst/>
              <a:cxnLst/>
              <a:rect l="l" t="t" r="r" b="b"/>
              <a:pathLst>
                <a:path w="32384" h="48829" extrusionOk="0">
                  <a:moveTo>
                    <a:pt x="0" y="48829"/>
                  </a:moveTo>
                  <a:cubicBezTo>
                    <a:pt x="7620" y="43749"/>
                    <a:pt x="14605" y="39304"/>
                    <a:pt x="20955" y="32954"/>
                  </a:cubicBezTo>
                  <a:cubicBezTo>
                    <a:pt x="27305" y="26604"/>
                    <a:pt x="31750" y="18349"/>
                    <a:pt x="32385" y="9459"/>
                  </a:cubicBezTo>
                  <a:cubicBezTo>
                    <a:pt x="32385" y="6284"/>
                    <a:pt x="31750" y="2474"/>
                    <a:pt x="29210" y="569"/>
                  </a:cubicBezTo>
                  <a:cubicBezTo>
                    <a:pt x="25400" y="-1336"/>
                    <a:pt x="20320" y="1839"/>
                    <a:pt x="17780" y="5649"/>
                  </a:cubicBezTo>
                  <a:cubicBezTo>
                    <a:pt x="6985" y="18984"/>
                    <a:pt x="1270" y="34224"/>
                    <a:pt x="0" y="488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25"/>
            <p:cNvSpPr/>
            <p:nvPr/>
          </p:nvSpPr>
          <p:spPr>
            <a:xfrm>
              <a:off x="8061733" y="-2545300"/>
              <a:ext cx="62286" cy="336349"/>
            </a:xfrm>
            <a:custGeom>
              <a:avLst/>
              <a:gdLst/>
              <a:ahLst/>
              <a:cxnLst/>
              <a:rect l="l" t="t" r="r" b="b"/>
              <a:pathLst>
                <a:path w="30236" h="163276" extrusionOk="0">
                  <a:moveTo>
                    <a:pt x="6742" y="0"/>
                  </a:moveTo>
                  <a:cubicBezTo>
                    <a:pt x="6107" y="0"/>
                    <a:pt x="5472" y="0"/>
                    <a:pt x="4837" y="0"/>
                  </a:cubicBezTo>
                  <a:cubicBezTo>
                    <a:pt x="1027" y="1270"/>
                    <a:pt x="-878" y="5080"/>
                    <a:pt x="392" y="8255"/>
                  </a:cubicBezTo>
                  <a:cubicBezTo>
                    <a:pt x="14997" y="55245"/>
                    <a:pt x="20077" y="106680"/>
                    <a:pt x="14997" y="155575"/>
                  </a:cubicBezTo>
                  <a:cubicBezTo>
                    <a:pt x="14362" y="159385"/>
                    <a:pt x="17537" y="162560"/>
                    <a:pt x="20712" y="163195"/>
                  </a:cubicBezTo>
                  <a:cubicBezTo>
                    <a:pt x="23887" y="163830"/>
                    <a:pt x="27697" y="160655"/>
                    <a:pt x="28332" y="157480"/>
                  </a:cubicBezTo>
                  <a:cubicBezTo>
                    <a:pt x="33412" y="106680"/>
                    <a:pt x="28332" y="53340"/>
                    <a:pt x="13092" y="4445"/>
                  </a:cubicBezTo>
                  <a:cubicBezTo>
                    <a:pt x="12457" y="1905"/>
                    <a:pt x="9917" y="0"/>
                    <a:pt x="6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25"/>
            <p:cNvSpPr/>
            <p:nvPr/>
          </p:nvSpPr>
          <p:spPr>
            <a:xfrm>
              <a:off x="9111091" y="-3354471"/>
              <a:ext cx="65372" cy="64948"/>
            </a:xfrm>
            <a:custGeom>
              <a:avLst/>
              <a:gdLst/>
              <a:ahLst/>
              <a:cxnLst/>
              <a:rect l="l" t="t" r="r" b="b"/>
              <a:pathLst>
                <a:path w="31734" h="31528" extrusionOk="0">
                  <a:moveTo>
                    <a:pt x="3454" y="5474"/>
                  </a:moveTo>
                  <a:cubicBezTo>
                    <a:pt x="9804" y="-2781"/>
                    <a:pt x="25044" y="-1511"/>
                    <a:pt x="30124" y="8014"/>
                  </a:cubicBezTo>
                  <a:cubicBezTo>
                    <a:pt x="35204" y="17539"/>
                    <a:pt x="27584" y="30874"/>
                    <a:pt x="16789" y="31509"/>
                  </a:cubicBezTo>
                  <a:cubicBezTo>
                    <a:pt x="5994" y="32144"/>
                    <a:pt x="-6071" y="17539"/>
                    <a:pt x="3454" y="54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25"/>
            <p:cNvSpPr/>
            <p:nvPr/>
          </p:nvSpPr>
          <p:spPr>
            <a:xfrm>
              <a:off x="9626603" y="-2904715"/>
              <a:ext cx="45110" cy="44447"/>
            </a:xfrm>
            <a:custGeom>
              <a:avLst/>
              <a:gdLst/>
              <a:ahLst/>
              <a:cxnLst/>
              <a:rect l="l" t="t" r="r" b="b"/>
              <a:pathLst>
                <a:path w="21898" h="21576" extrusionOk="0">
                  <a:moveTo>
                    <a:pt x="2769" y="18274"/>
                  </a:moveTo>
                  <a:cubicBezTo>
                    <a:pt x="6579" y="22084"/>
                    <a:pt x="13564" y="22719"/>
                    <a:pt x="18009" y="19544"/>
                  </a:cubicBezTo>
                  <a:cubicBezTo>
                    <a:pt x="22454" y="16369"/>
                    <a:pt x="23089" y="8749"/>
                    <a:pt x="19914" y="4304"/>
                  </a:cubicBezTo>
                  <a:cubicBezTo>
                    <a:pt x="16739" y="-141"/>
                    <a:pt x="9754" y="-1411"/>
                    <a:pt x="5309" y="1764"/>
                  </a:cubicBezTo>
                  <a:cubicBezTo>
                    <a:pt x="229" y="4304"/>
                    <a:pt x="-2311" y="12559"/>
                    <a:pt x="2769" y="18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63" name="Google Shape;4363;p25"/>
            <p:cNvGrpSpPr/>
            <p:nvPr/>
          </p:nvGrpSpPr>
          <p:grpSpPr>
            <a:xfrm flipH="1">
              <a:off x="7664803" y="-4357640"/>
              <a:ext cx="625147" cy="593478"/>
              <a:chOff x="-1754157" y="-5408139"/>
              <a:chExt cx="632420" cy="600382"/>
            </a:xfrm>
          </p:grpSpPr>
          <p:sp>
            <p:nvSpPr>
              <p:cNvPr id="4364" name="Google Shape;4364;p25"/>
              <p:cNvSpPr/>
              <p:nvPr/>
            </p:nvSpPr>
            <p:spPr>
              <a:xfrm>
                <a:off x="-1754157" y="-5408139"/>
                <a:ext cx="632420" cy="600382"/>
              </a:xfrm>
              <a:custGeom>
                <a:avLst/>
                <a:gdLst/>
                <a:ahLst/>
                <a:cxnLst/>
                <a:rect l="l" t="t" r="r" b="b"/>
                <a:pathLst>
                  <a:path w="303319" h="287953" extrusionOk="0">
                    <a:moveTo>
                      <a:pt x="150869" y="23777"/>
                    </a:moveTo>
                    <a:cubicBezTo>
                      <a:pt x="134360" y="-1623"/>
                      <a:pt x="95625" y="-7973"/>
                      <a:pt x="71494" y="11077"/>
                    </a:cubicBezTo>
                    <a:cubicBezTo>
                      <a:pt x="48000" y="30127"/>
                      <a:pt x="45460" y="69497"/>
                      <a:pt x="66415" y="91086"/>
                    </a:cubicBezTo>
                    <a:cubicBezTo>
                      <a:pt x="38475" y="92357"/>
                      <a:pt x="9265" y="108232"/>
                      <a:pt x="1645" y="134902"/>
                    </a:cubicBezTo>
                    <a:cubicBezTo>
                      <a:pt x="-6610" y="161572"/>
                      <a:pt x="17520" y="195227"/>
                      <a:pt x="44825" y="189511"/>
                    </a:cubicBezTo>
                    <a:cubicBezTo>
                      <a:pt x="23235" y="209197"/>
                      <a:pt x="23870" y="247932"/>
                      <a:pt x="46095" y="266982"/>
                    </a:cubicBezTo>
                    <a:cubicBezTo>
                      <a:pt x="68320" y="286032"/>
                      <a:pt x="106419" y="281586"/>
                      <a:pt x="123565" y="258091"/>
                    </a:cubicBezTo>
                    <a:cubicBezTo>
                      <a:pt x="137535" y="283491"/>
                      <a:pt x="172460" y="295557"/>
                      <a:pt x="198494" y="282857"/>
                    </a:cubicBezTo>
                    <a:cubicBezTo>
                      <a:pt x="224529" y="270157"/>
                      <a:pt x="237865" y="235866"/>
                      <a:pt x="226435" y="209197"/>
                    </a:cubicBezTo>
                    <a:cubicBezTo>
                      <a:pt x="251835" y="219991"/>
                      <a:pt x="284219" y="208561"/>
                      <a:pt x="296919" y="184432"/>
                    </a:cubicBezTo>
                    <a:cubicBezTo>
                      <a:pt x="310255" y="160302"/>
                      <a:pt x="302000" y="127282"/>
                      <a:pt x="279140" y="111407"/>
                    </a:cubicBezTo>
                    <a:cubicBezTo>
                      <a:pt x="295015" y="80927"/>
                      <a:pt x="284219" y="39652"/>
                      <a:pt x="256279" y="20602"/>
                    </a:cubicBezTo>
                    <a:cubicBezTo>
                      <a:pt x="227704" y="916"/>
                      <a:pt x="185794" y="7266"/>
                      <a:pt x="150869" y="237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5" name="Google Shape;4365;p25"/>
              <p:cNvSpPr/>
              <p:nvPr/>
            </p:nvSpPr>
            <p:spPr>
              <a:xfrm>
                <a:off x="-1531641" y="-5200192"/>
                <a:ext cx="174671" cy="180482"/>
              </a:xfrm>
              <a:custGeom>
                <a:avLst/>
                <a:gdLst/>
                <a:ahLst/>
                <a:cxnLst/>
                <a:rect l="l" t="t" r="r" b="b"/>
                <a:pathLst>
                  <a:path w="83775" h="86562" extrusionOk="0">
                    <a:moveTo>
                      <a:pt x="35843" y="2727"/>
                    </a:moveTo>
                    <a:cubicBezTo>
                      <a:pt x="19333" y="9077"/>
                      <a:pt x="4728" y="23046"/>
                      <a:pt x="918" y="40192"/>
                    </a:cubicBezTo>
                    <a:cubicBezTo>
                      <a:pt x="-2892" y="57337"/>
                      <a:pt x="5363" y="77657"/>
                      <a:pt x="21873" y="84007"/>
                    </a:cubicBezTo>
                    <a:cubicBezTo>
                      <a:pt x="35208" y="89722"/>
                      <a:pt x="51718" y="85277"/>
                      <a:pt x="63148" y="76387"/>
                    </a:cubicBezTo>
                    <a:cubicBezTo>
                      <a:pt x="72673" y="68767"/>
                      <a:pt x="80293" y="58607"/>
                      <a:pt x="82833" y="46542"/>
                    </a:cubicBezTo>
                    <a:cubicBezTo>
                      <a:pt x="85373" y="34477"/>
                      <a:pt x="82833" y="21777"/>
                      <a:pt x="74578" y="12252"/>
                    </a:cubicBezTo>
                    <a:cubicBezTo>
                      <a:pt x="67593" y="3362"/>
                      <a:pt x="53623" y="-4258"/>
                      <a:pt x="35843" y="27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366" name="Google Shape;4366;p25"/>
          <p:cNvSpPr/>
          <p:nvPr/>
        </p:nvSpPr>
        <p:spPr>
          <a:xfrm>
            <a:off x="220650" y="207400"/>
            <a:ext cx="8702700" cy="6443200"/>
          </a:xfrm>
          <a:prstGeom prst="plaque">
            <a:avLst>
              <a:gd name="adj" fmla="val 10950"/>
            </a:avLst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367" name="Google Shape;4367;p25"/>
          <p:cNvSpPr txBox="1">
            <a:spLocks noGrp="1"/>
          </p:cNvSpPr>
          <p:nvPr>
            <p:ph type="title"/>
          </p:nvPr>
        </p:nvSpPr>
        <p:spPr>
          <a:xfrm>
            <a:off x="4723125" y="901533"/>
            <a:ext cx="2946300" cy="1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68" name="Google Shape;4368;p25"/>
          <p:cNvSpPr txBox="1">
            <a:spLocks noGrp="1"/>
          </p:cNvSpPr>
          <p:nvPr>
            <p:ph type="subTitle" idx="1"/>
          </p:nvPr>
        </p:nvSpPr>
        <p:spPr>
          <a:xfrm>
            <a:off x="4723100" y="2190672"/>
            <a:ext cx="29463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369" name="Google Shape;4369;p25"/>
          <p:cNvSpPr txBox="1"/>
          <p:nvPr/>
        </p:nvSpPr>
        <p:spPr>
          <a:xfrm>
            <a:off x="1612600" y="5223033"/>
            <a:ext cx="5919000" cy="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CREDITS:</a:t>
            </a:r>
            <a:r>
              <a:rPr lang="en" sz="1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 </a:t>
            </a:r>
            <a:endParaRPr sz="1000" b="1" u="sng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1" name="Google Shape;4371;p26"/>
          <p:cNvGrpSpPr/>
          <p:nvPr/>
        </p:nvGrpSpPr>
        <p:grpSpPr>
          <a:xfrm>
            <a:off x="-337403" y="-299402"/>
            <a:ext cx="9725807" cy="7449460"/>
            <a:chOff x="-337403" y="-224552"/>
            <a:chExt cx="9725807" cy="5587095"/>
          </a:xfrm>
        </p:grpSpPr>
        <p:sp>
          <p:nvSpPr>
            <p:cNvPr id="4372" name="Google Shape;4372;p26"/>
            <p:cNvSpPr/>
            <p:nvPr/>
          </p:nvSpPr>
          <p:spPr>
            <a:xfrm>
              <a:off x="777430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26"/>
            <p:cNvSpPr/>
            <p:nvPr/>
          </p:nvSpPr>
          <p:spPr>
            <a:xfrm>
              <a:off x="691399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26"/>
            <p:cNvSpPr/>
            <p:nvPr/>
          </p:nvSpPr>
          <p:spPr>
            <a:xfrm>
              <a:off x="819527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26"/>
            <p:cNvSpPr/>
            <p:nvPr/>
          </p:nvSpPr>
          <p:spPr>
            <a:xfrm>
              <a:off x="691414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26"/>
            <p:cNvSpPr/>
            <p:nvPr/>
          </p:nvSpPr>
          <p:spPr>
            <a:xfrm>
              <a:off x="631468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26"/>
            <p:cNvSpPr/>
            <p:nvPr/>
          </p:nvSpPr>
          <p:spPr>
            <a:xfrm>
              <a:off x="189944" y="640384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26"/>
            <p:cNvSpPr/>
            <p:nvPr/>
          </p:nvSpPr>
          <p:spPr>
            <a:xfrm>
              <a:off x="375679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26"/>
            <p:cNvSpPr/>
            <p:nvPr/>
          </p:nvSpPr>
          <p:spPr>
            <a:xfrm>
              <a:off x="337044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26"/>
            <p:cNvSpPr/>
            <p:nvPr/>
          </p:nvSpPr>
          <p:spPr>
            <a:xfrm>
              <a:off x="367550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26"/>
            <p:cNvSpPr/>
            <p:nvPr/>
          </p:nvSpPr>
          <p:spPr>
            <a:xfrm>
              <a:off x="337182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26"/>
            <p:cNvSpPr/>
            <p:nvPr/>
          </p:nvSpPr>
          <p:spPr>
            <a:xfrm>
              <a:off x="432556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26"/>
            <p:cNvSpPr/>
            <p:nvPr/>
          </p:nvSpPr>
          <p:spPr>
            <a:xfrm>
              <a:off x="415104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26"/>
            <p:cNvSpPr/>
            <p:nvPr/>
          </p:nvSpPr>
          <p:spPr>
            <a:xfrm>
              <a:off x="491488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26"/>
            <p:cNvSpPr/>
            <p:nvPr/>
          </p:nvSpPr>
          <p:spPr>
            <a:xfrm>
              <a:off x="485767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26"/>
            <p:cNvSpPr/>
            <p:nvPr/>
          </p:nvSpPr>
          <p:spPr>
            <a:xfrm>
              <a:off x="441497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26"/>
            <p:cNvSpPr/>
            <p:nvPr/>
          </p:nvSpPr>
          <p:spPr>
            <a:xfrm>
              <a:off x="417744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26"/>
            <p:cNvSpPr/>
            <p:nvPr/>
          </p:nvSpPr>
          <p:spPr>
            <a:xfrm>
              <a:off x="-85392" y="2711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26"/>
            <p:cNvSpPr/>
            <p:nvPr/>
          </p:nvSpPr>
          <p:spPr>
            <a:xfrm>
              <a:off x="-337403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26"/>
            <p:cNvSpPr/>
            <p:nvPr/>
          </p:nvSpPr>
          <p:spPr>
            <a:xfrm>
              <a:off x="-152074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26"/>
            <p:cNvSpPr/>
            <p:nvPr/>
          </p:nvSpPr>
          <p:spPr>
            <a:xfrm>
              <a:off x="-86542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26"/>
            <p:cNvSpPr/>
            <p:nvPr/>
          </p:nvSpPr>
          <p:spPr>
            <a:xfrm>
              <a:off x="-101197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26"/>
            <p:cNvSpPr/>
            <p:nvPr/>
          </p:nvSpPr>
          <p:spPr>
            <a:xfrm>
              <a:off x="496627" y="426844"/>
              <a:ext cx="54331" cy="53904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26"/>
            <p:cNvSpPr/>
            <p:nvPr/>
          </p:nvSpPr>
          <p:spPr>
            <a:xfrm>
              <a:off x="2617241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26"/>
            <p:cNvSpPr/>
            <p:nvPr/>
          </p:nvSpPr>
          <p:spPr>
            <a:xfrm>
              <a:off x="2531210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26"/>
            <p:cNvSpPr/>
            <p:nvPr/>
          </p:nvSpPr>
          <p:spPr>
            <a:xfrm>
              <a:off x="2659338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26"/>
            <p:cNvSpPr/>
            <p:nvPr/>
          </p:nvSpPr>
          <p:spPr>
            <a:xfrm>
              <a:off x="2531225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26"/>
            <p:cNvSpPr/>
            <p:nvPr/>
          </p:nvSpPr>
          <p:spPr>
            <a:xfrm>
              <a:off x="2471279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26"/>
            <p:cNvSpPr/>
            <p:nvPr/>
          </p:nvSpPr>
          <p:spPr>
            <a:xfrm>
              <a:off x="2215490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26"/>
            <p:cNvSpPr/>
            <p:nvPr/>
          </p:nvSpPr>
          <p:spPr>
            <a:xfrm>
              <a:off x="2176855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26"/>
            <p:cNvSpPr/>
            <p:nvPr/>
          </p:nvSpPr>
          <p:spPr>
            <a:xfrm>
              <a:off x="2207361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26"/>
            <p:cNvSpPr/>
            <p:nvPr/>
          </p:nvSpPr>
          <p:spPr>
            <a:xfrm>
              <a:off x="2176993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26"/>
            <p:cNvSpPr/>
            <p:nvPr/>
          </p:nvSpPr>
          <p:spPr>
            <a:xfrm>
              <a:off x="2272367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26"/>
            <p:cNvSpPr/>
            <p:nvPr/>
          </p:nvSpPr>
          <p:spPr>
            <a:xfrm>
              <a:off x="2254915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26"/>
            <p:cNvSpPr/>
            <p:nvPr/>
          </p:nvSpPr>
          <p:spPr>
            <a:xfrm>
              <a:off x="2331299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26"/>
            <p:cNvSpPr/>
            <p:nvPr/>
          </p:nvSpPr>
          <p:spPr>
            <a:xfrm>
              <a:off x="2325578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26"/>
            <p:cNvSpPr/>
            <p:nvPr/>
          </p:nvSpPr>
          <p:spPr>
            <a:xfrm>
              <a:off x="2281308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26"/>
            <p:cNvSpPr/>
            <p:nvPr/>
          </p:nvSpPr>
          <p:spPr>
            <a:xfrm>
              <a:off x="2257555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26"/>
            <p:cNvSpPr/>
            <p:nvPr/>
          </p:nvSpPr>
          <p:spPr>
            <a:xfrm>
              <a:off x="1502408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26"/>
            <p:cNvSpPr/>
            <p:nvPr/>
          </p:nvSpPr>
          <p:spPr>
            <a:xfrm>
              <a:off x="1687737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26"/>
            <p:cNvSpPr/>
            <p:nvPr/>
          </p:nvSpPr>
          <p:spPr>
            <a:xfrm>
              <a:off x="1753269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26"/>
            <p:cNvSpPr/>
            <p:nvPr/>
          </p:nvSpPr>
          <p:spPr>
            <a:xfrm>
              <a:off x="1738614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26"/>
            <p:cNvSpPr/>
            <p:nvPr/>
          </p:nvSpPr>
          <p:spPr>
            <a:xfrm>
              <a:off x="4457052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26"/>
            <p:cNvSpPr/>
            <p:nvPr/>
          </p:nvSpPr>
          <p:spPr>
            <a:xfrm>
              <a:off x="4371021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26"/>
            <p:cNvSpPr/>
            <p:nvPr/>
          </p:nvSpPr>
          <p:spPr>
            <a:xfrm>
              <a:off x="4499149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26"/>
            <p:cNvSpPr/>
            <p:nvPr/>
          </p:nvSpPr>
          <p:spPr>
            <a:xfrm>
              <a:off x="4371036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26"/>
            <p:cNvSpPr/>
            <p:nvPr/>
          </p:nvSpPr>
          <p:spPr>
            <a:xfrm>
              <a:off x="4311090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26"/>
            <p:cNvSpPr/>
            <p:nvPr/>
          </p:nvSpPr>
          <p:spPr>
            <a:xfrm>
              <a:off x="4055301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26"/>
            <p:cNvSpPr/>
            <p:nvPr/>
          </p:nvSpPr>
          <p:spPr>
            <a:xfrm>
              <a:off x="4016666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26"/>
            <p:cNvSpPr/>
            <p:nvPr/>
          </p:nvSpPr>
          <p:spPr>
            <a:xfrm>
              <a:off x="4047172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26"/>
            <p:cNvSpPr/>
            <p:nvPr/>
          </p:nvSpPr>
          <p:spPr>
            <a:xfrm>
              <a:off x="4016804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26"/>
            <p:cNvSpPr/>
            <p:nvPr/>
          </p:nvSpPr>
          <p:spPr>
            <a:xfrm>
              <a:off x="4112178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26"/>
            <p:cNvSpPr/>
            <p:nvPr/>
          </p:nvSpPr>
          <p:spPr>
            <a:xfrm>
              <a:off x="4094726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26"/>
            <p:cNvSpPr/>
            <p:nvPr/>
          </p:nvSpPr>
          <p:spPr>
            <a:xfrm>
              <a:off x="4171110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26"/>
            <p:cNvSpPr/>
            <p:nvPr/>
          </p:nvSpPr>
          <p:spPr>
            <a:xfrm>
              <a:off x="4165389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26"/>
            <p:cNvSpPr/>
            <p:nvPr/>
          </p:nvSpPr>
          <p:spPr>
            <a:xfrm>
              <a:off x="4121119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26"/>
            <p:cNvSpPr/>
            <p:nvPr/>
          </p:nvSpPr>
          <p:spPr>
            <a:xfrm>
              <a:off x="4097366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26"/>
            <p:cNvSpPr/>
            <p:nvPr/>
          </p:nvSpPr>
          <p:spPr>
            <a:xfrm>
              <a:off x="3342219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26"/>
            <p:cNvSpPr/>
            <p:nvPr/>
          </p:nvSpPr>
          <p:spPr>
            <a:xfrm>
              <a:off x="3527548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26"/>
            <p:cNvSpPr/>
            <p:nvPr/>
          </p:nvSpPr>
          <p:spPr>
            <a:xfrm>
              <a:off x="3593080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26"/>
            <p:cNvSpPr/>
            <p:nvPr/>
          </p:nvSpPr>
          <p:spPr>
            <a:xfrm>
              <a:off x="3578425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26"/>
            <p:cNvSpPr/>
            <p:nvPr/>
          </p:nvSpPr>
          <p:spPr>
            <a:xfrm>
              <a:off x="6296863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26"/>
            <p:cNvSpPr/>
            <p:nvPr/>
          </p:nvSpPr>
          <p:spPr>
            <a:xfrm>
              <a:off x="6210832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26"/>
            <p:cNvSpPr/>
            <p:nvPr/>
          </p:nvSpPr>
          <p:spPr>
            <a:xfrm>
              <a:off x="6338960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26"/>
            <p:cNvSpPr/>
            <p:nvPr/>
          </p:nvSpPr>
          <p:spPr>
            <a:xfrm>
              <a:off x="6210847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26"/>
            <p:cNvSpPr/>
            <p:nvPr/>
          </p:nvSpPr>
          <p:spPr>
            <a:xfrm>
              <a:off x="6150900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26"/>
            <p:cNvSpPr/>
            <p:nvPr/>
          </p:nvSpPr>
          <p:spPr>
            <a:xfrm>
              <a:off x="5895112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26"/>
            <p:cNvSpPr/>
            <p:nvPr/>
          </p:nvSpPr>
          <p:spPr>
            <a:xfrm>
              <a:off x="5856477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26"/>
            <p:cNvSpPr/>
            <p:nvPr/>
          </p:nvSpPr>
          <p:spPr>
            <a:xfrm>
              <a:off x="5886983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26"/>
            <p:cNvSpPr/>
            <p:nvPr/>
          </p:nvSpPr>
          <p:spPr>
            <a:xfrm>
              <a:off x="5856615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26"/>
            <p:cNvSpPr/>
            <p:nvPr/>
          </p:nvSpPr>
          <p:spPr>
            <a:xfrm>
              <a:off x="5951989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26"/>
            <p:cNvSpPr/>
            <p:nvPr/>
          </p:nvSpPr>
          <p:spPr>
            <a:xfrm>
              <a:off x="5934537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26"/>
            <p:cNvSpPr/>
            <p:nvPr/>
          </p:nvSpPr>
          <p:spPr>
            <a:xfrm>
              <a:off x="6010921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26"/>
            <p:cNvSpPr/>
            <p:nvPr/>
          </p:nvSpPr>
          <p:spPr>
            <a:xfrm>
              <a:off x="6005200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26"/>
            <p:cNvSpPr/>
            <p:nvPr/>
          </p:nvSpPr>
          <p:spPr>
            <a:xfrm>
              <a:off x="5960930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26"/>
            <p:cNvSpPr/>
            <p:nvPr/>
          </p:nvSpPr>
          <p:spPr>
            <a:xfrm>
              <a:off x="5937177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26"/>
            <p:cNvSpPr/>
            <p:nvPr/>
          </p:nvSpPr>
          <p:spPr>
            <a:xfrm>
              <a:off x="5182030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26"/>
            <p:cNvSpPr/>
            <p:nvPr/>
          </p:nvSpPr>
          <p:spPr>
            <a:xfrm>
              <a:off x="5367359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26"/>
            <p:cNvSpPr/>
            <p:nvPr/>
          </p:nvSpPr>
          <p:spPr>
            <a:xfrm>
              <a:off x="5432891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26"/>
            <p:cNvSpPr/>
            <p:nvPr/>
          </p:nvSpPr>
          <p:spPr>
            <a:xfrm>
              <a:off x="5418235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26"/>
            <p:cNvSpPr/>
            <p:nvPr/>
          </p:nvSpPr>
          <p:spPr>
            <a:xfrm>
              <a:off x="8136674" y="-224552"/>
              <a:ext cx="236214" cy="202435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26"/>
            <p:cNvSpPr/>
            <p:nvPr/>
          </p:nvSpPr>
          <p:spPr>
            <a:xfrm>
              <a:off x="8050643" y="-70244"/>
              <a:ext cx="148091" cy="287267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26"/>
            <p:cNvSpPr/>
            <p:nvPr/>
          </p:nvSpPr>
          <p:spPr>
            <a:xfrm>
              <a:off x="8178771" y="-112770"/>
              <a:ext cx="67813" cy="6410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26"/>
            <p:cNvSpPr/>
            <p:nvPr/>
          </p:nvSpPr>
          <p:spPr>
            <a:xfrm>
              <a:off x="8050658" y="-102003"/>
              <a:ext cx="55502" cy="141224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26"/>
            <p:cNvSpPr/>
            <p:nvPr/>
          </p:nvSpPr>
          <p:spPr>
            <a:xfrm>
              <a:off x="7990711" y="10082"/>
              <a:ext cx="71178" cy="119570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26"/>
            <p:cNvSpPr/>
            <p:nvPr/>
          </p:nvSpPr>
          <p:spPr>
            <a:xfrm>
              <a:off x="8865229" y="8030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26"/>
            <p:cNvSpPr/>
            <p:nvPr/>
          </p:nvSpPr>
          <p:spPr>
            <a:xfrm>
              <a:off x="8985534" y="9373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26"/>
            <p:cNvSpPr/>
            <p:nvPr/>
          </p:nvSpPr>
          <p:spPr>
            <a:xfrm>
              <a:off x="9031020" y="9806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26"/>
            <p:cNvSpPr/>
            <p:nvPr/>
          </p:nvSpPr>
          <p:spPr>
            <a:xfrm>
              <a:off x="7734923" y="435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26"/>
            <p:cNvSpPr/>
            <p:nvPr/>
          </p:nvSpPr>
          <p:spPr>
            <a:xfrm>
              <a:off x="7696288" y="22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26"/>
            <p:cNvSpPr/>
            <p:nvPr/>
          </p:nvSpPr>
          <p:spPr>
            <a:xfrm>
              <a:off x="7726794" y="1065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26"/>
            <p:cNvSpPr/>
            <p:nvPr/>
          </p:nvSpPr>
          <p:spPr>
            <a:xfrm>
              <a:off x="7696426" y="818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26"/>
            <p:cNvSpPr/>
            <p:nvPr/>
          </p:nvSpPr>
          <p:spPr>
            <a:xfrm>
              <a:off x="7791800" y="425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26"/>
            <p:cNvSpPr/>
            <p:nvPr/>
          </p:nvSpPr>
          <p:spPr>
            <a:xfrm>
              <a:off x="7774348" y="46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26"/>
            <p:cNvSpPr/>
            <p:nvPr/>
          </p:nvSpPr>
          <p:spPr>
            <a:xfrm>
              <a:off x="7850732" y="1345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26"/>
            <p:cNvSpPr/>
            <p:nvPr/>
          </p:nvSpPr>
          <p:spPr>
            <a:xfrm>
              <a:off x="7845011" y="910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26"/>
            <p:cNvSpPr/>
            <p:nvPr/>
          </p:nvSpPr>
          <p:spPr>
            <a:xfrm>
              <a:off x="7800741" y="1906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26"/>
            <p:cNvSpPr/>
            <p:nvPr/>
          </p:nvSpPr>
          <p:spPr>
            <a:xfrm>
              <a:off x="7776988" y="1620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26"/>
            <p:cNvSpPr/>
            <p:nvPr/>
          </p:nvSpPr>
          <p:spPr>
            <a:xfrm>
              <a:off x="7021841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26"/>
            <p:cNvSpPr/>
            <p:nvPr/>
          </p:nvSpPr>
          <p:spPr>
            <a:xfrm>
              <a:off x="7207170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26"/>
            <p:cNvSpPr/>
            <p:nvPr/>
          </p:nvSpPr>
          <p:spPr>
            <a:xfrm>
              <a:off x="7272702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26"/>
            <p:cNvSpPr/>
            <p:nvPr/>
          </p:nvSpPr>
          <p:spPr>
            <a:xfrm>
              <a:off x="7258046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26"/>
            <p:cNvSpPr/>
            <p:nvPr/>
          </p:nvSpPr>
          <p:spPr>
            <a:xfrm>
              <a:off x="9113663" y="2711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26"/>
            <p:cNvSpPr/>
            <p:nvPr/>
          </p:nvSpPr>
          <p:spPr>
            <a:xfrm>
              <a:off x="8861652" y="-57381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26"/>
            <p:cNvSpPr/>
            <p:nvPr/>
          </p:nvSpPr>
          <p:spPr>
            <a:xfrm>
              <a:off x="9046981" y="1860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26"/>
            <p:cNvSpPr/>
            <p:nvPr/>
          </p:nvSpPr>
          <p:spPr>
            <a:xfrm>
              <a:off x="9112513" y="1534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26"/>
            <p:cNvSpPr/>
            <p:nvPr/>
          </p:nvSpPr>
          <p:spPr>
            <a:xfrm>
              <a:off x="9097857" y="2384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26"/>
            <p:cNvSpPr/>
            <p:nvPr/>
          </p:nvSpPr>
          <p:spPr>
            <a:xfrm flipH="1">
              <a:off x="9009575" y="2070272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26"/>
            <p:cNvSpPr/>
            <p:nvPr/>
          </p:nvSpPr>
          <p:spPr>
            <a:xfrm flipH="1">
              <a:off x="9070479" y="2038417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26"/>
            <p:cNvSpPr/>
            <p:nvPr/>
          </p:nvSpPr>
          <p:spPr>
            <a:xfrm flipH="1">
              <a:off x="8878443" y="1441588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26"/>
            <p:cNvSpPr/>
            <p:nvPr/>
          </p:nvSpPr>
          <p:spPr>
            <a:xfrm flipH="1">
              <a:off x="8997079" y="1400331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26"/>
            <p:cNvSpPr/>
            <p:nvPr/>
          </p:nvSpPr>
          <p:spPr>
            <a:xfrm flipH="1">
              <a:off x="8921116" y="1504584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26"/>
            <p:cNvSpPr/>
            <p:nvPr/>
          </p:nvSpPr>
          <p:spPr>
            <a:xfrm flipH="1">
              <a:off x="9009446" y="1479879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26"/>
            <p:cNvSpPr/>
            <p:nvPr/>
          </p:nvSpPr>
          <p:spPr>
            <a:xfrm flipH="1">
              <a:off x="8928490" y="1440550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26"/>
            <p:cNvSpPr/>
            <p:nvPr/>
          </p:nvSpPr>
          <p:spPr>
            <a:xfrm flipH="1">
              <a:off x="8930727" y="1402666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26"/>
            <p:cNvSpPr/>
            <p:nvPr/>
          </p:nvSpPr>
          <p:spPr>
            <a:xfrm flipH="1">
              <a:off x="8864719" y="1532616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26"/>
            <p:cNvSpPr/>
            <p:nvPr/>
          </p:nvSpPr>
          <p:spPr>
            <a:xfrm flipH="1">
              <a:off x="8849782" y="1489082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26"/>
            <p:cNvSpPr/>
            <p:nvPr/>
          </p:nvSpPr>
          <p:spPr>
            <a:xfrm flipH="1">
              <a:off x="8880020" y="1588692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26"/>
            <p:cNvSpPr/>
            <p:nvPr/>
          </p:nvSpPr>
          <p:spPr>
            <a:xfrm flipH="1">
              <a:off x="8932418" y="1560064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26"/>
            <p:cNvSpPr/>
            <p:nvPr/>
          </p:nvSpPr>
          <p:spPr>
            <a:xfrm flipH="1">
              <a:off x="156631" y="2201034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26"/>
            <p:cNvSpPr/>
            <p:nvPr/>
          </p:nvSpPr>
          <p:spPr>
            <a:xfrm flipH="1">
              <a:off x="585" y="1669145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26"/>
            <p:cNvSpPr/>
            <p:nvPr/>
          </p:nvSpPr>
          <p:spPr>
            <a:xfrm flipH="1">
              <a:off x="35214" y="1340652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26"/>
            <p:cNvSpPr/>
            <p:nvPr/>
          </p:nvSpPr>
          <p:spPr>
            <a:xfrm flipH="1">
              <a:off x="315438" y="1584063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26"/>
            <p:cNvSpPr/>
            <p:nvPr/>
          </p:nvSpPr>
          <p:spPr>
            <a:xfrm flipH="1">
              <a:off x="245947" y="1551515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26"/>
            <p:cNvSpPr/>
            <p:nvPr/>
          </p:nvSpPr>
          <p:spPr>
            <a:xfrm flipH="1">
              <a:off x="260919" y="1636498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26"/>
            <p:cNvSpPr/>
            <p:nvPr/>
          </p:nvSpPr>
          <p:spPr>
            <a:xfrm>
              <a:off x="189944" y="3436451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26"/>
            <p:cNvSpPr/>
            <p:nvPr/>
          </p:nvSpPr>
          <p:spPr>
            <a:xfrm>
              <a:off x="-85392" y="3067178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26"/>
            <p:cNvSpPr/>
            <p:nvPr/>
          </p:nvSpPr>
          <p:spPr>
            <a:xfrm>
              <a:off x="-337403" y="2738686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26"/>
            <p:cNvSpPr/>
            <p:nvPr/>
          </p:nvSpPr>
          <p:spPr>
            <a:xfrm>
              <a:off x="-152074" y="2982096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26"/>
            <p:cNvSpPr/>
            <p:nvPr/>
          </p:nvSpPr>
          <p:spPr>
            <a:xfrm>
              <a:off x="-86542" y="2949548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26"/>
            <p:cNvSpPr/>
            <p:nvPr/>
          </p:nvSpPr>
          <p:spPr>
            <a:xfrm>
              <a:off x="-101197" y="3034531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26"/>
            <p:cNvSpPr/>
            <p:nvPr/>
          </p:nvSpPr>
          <p:spPr>
            <a:xfrm>
              <a:off x="8865229" y="3599067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26"/>
            <p:cNvSpPr/>
            <p:nvPr/>
          </p:nvSpPr>
          <p:spPr>
            <a:xfrm>
              <a:off x="8985534" y="3733412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26"/>
            <p:cNvSpPr/>
            <p:nvPr/>
          </p:nvSpPr>
          <p:spPr>
            <a:xfrm>
              <a:off x="9031020" y="3776742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26"/>
            <p:cNvSpPr/>
            <p:nvPr/>
          </p:nvSpPr>
          <p:spPr>
            <a:xfrm>
              <a:off x="9113663" y="3067178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26"/>
            <p:cNvSpPr/>
            <p:nvPr/>
          </p:nvSpPr>
          <p:spPr>
            <a:xfrm>
              <a:off x="8861652" y="2738686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26"/>
            <p:cNvSpPr/>
            <p:nvPr/>
          </p:nvSpPr>
          <p:spPr>
            <a:xfrm>
              <a:off x="9046981" y="2982096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26"/>
            <p:cNvSpPr/>
            <p:nvPr/>
          </p:nvSpPr>
          <p:spPr>
            <a:xfrm>
              <a:off x="9112513" y="2949548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26"/>
            <p:cNvSpPr/>
            <p:nvPr/>
          </p:nvSpPr>
          <p:spPr>
            <a:xfrm>
              <a:off x="9097857" y="3034531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26"/>
            <p:cNvSpPr/>
            <p:nvPr/>
          </p:nvSpPr>
          <p:spPr>
            <a:xfrm flipH="1">
              <a:off x="7515875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26"/>
            <p:cNvSpPr/>
            <p:nvPr/>
          </p:nvSpPr>
          <p:spPr>
            <a:xfrm flipH="1">
              <a:off x="7621085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26"/>
            <p:cNvSpPr/>
            <p:nvPr/>
          </p:nvSpPr>
          <p:spPr>
            <a:xfrm flipH="1">
              <a:off x="7668026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26"/>
            <p:cNvSpPr/>
            <p:nvPr/>
          </p:nvSpPr>
          <p:spPr>
            <a:xfrm flipH="1">
              <a:off x="9009575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26"/>
            <p:cNvSpPr/>
            <p:nvPr/>
          </p:nvSpPr>
          <p:spPr>
            <a:xfrm flipH="1">
              <a:off x="9070479" y="4834484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26"/>
            <p:cNvSpPr/>
            <p:nvPr/>
          </p:nvSpPr>
          <p:spPr>
            <a:xfrm flipH="1">
              <a:off x="8084034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26"/>
            <p:cNvSpPr/>
            <p:nvPr/>
          </p:nvSpPr>
          <p:spPr>
            <a:xfrm flipH="1">
              <a:off x="8021476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26"/>
            <p:cNvSpPr/>
            <p:nvPr/>
          </p:nvSpPr>
          <p:spPr>
            <a:xfrm flipH="1">
              <a:off x="7979026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26"/>
            <p:cNvSpPr/>
            <p:nvPr/>
          </p:nvSpPr>
          <p:spPr>
            <a:xfrm flipH="1">
              <a:off x="8878443" y="4237655"/>
              <a:ext cx="134867" cy="241547"/>
            </a:xfrm>
            <a:custGeom>
              <a:avLst/>
              <a:gdLst/>
              <a:ahLst/>
              <a:cxnLst/>
              <a:rect l="l" t="t" r="r" b="b"/>
              <a:pathLst>
                <a:path w="84292" h="150967" extrusionOk="0">
                  <a:moveTo>
                    <a:pt x="78578" y="150968"/>
                  </a:moveTo>
                  <a:cubicBezTo>
                    <a:pt x="75403" y="150968"/>
                    <a:pt x="72863" y="148428"/>
                    <a:pt x="72863" y="145253"/>
                  </a:cubicBezTo>
                  <a:cubicBezTo>
                    <a:pt x="69688" y="93183"/>
                    <a:pt x="43653" y="42383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53178" y="35398"/>
                    <a:pt x="81118" y="89373"/>
                    <a:pt x="84293" y="144618"/>
                  </a:cubicBezTo>
                  <a:cubicBezTo>
                    <a:pt x="84293" y="147793"/>
                    <a:pt x="82388" y="150333"/>
                    <a:pt x="78578" y="150968"/>
                  </a:cubicBezTo>
                  <a:cubicBezTo>
                    <a:pt x="78578" y="150968"/>
                    <a:pt x="78578" y="150968"/>
                    <a:pt x="78578" y="1509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26"/>
            <p:cNvSpPr/>
            <p:nvPr/>
          </p:nvSpPr>
          <p:spPr>
            <a:xfrm flipH="1">
              <a:off x="8997079" y="4196398"/>
              <a:ext cx="54866" cy="57752"/>
            </a:xfrm>
            <a:custGeom>
              <a:avLst/>
              <a:gdLst/>
              <a:ahLst/>
              <a:cxnLst/>
              <a:rect l="l" t="t" r="r" b="b"/>
              <a:pathLst>
                <a:path w="34291" h="36095" extrusionOk="0">
                  <a:moveTo>
                    <a:pt x="1123" y="13556"/>
                  </a:moveTo>
                  <a:cubicBezTo>
                    <a:pt x="-2687" y="22446"/>
                    <a:pt x="3663" y="33876"/>
                    <a:pt x="13188" y="35781"/>
                  </a:cubicBezTo>
                  <a:cubicBezTo>
                    <a:pt x="22713" y="37686"/>
                    <a:pt x="32873" y="30701"/>
                    <a:pt x="34143" y="21176"/>
                  </a:cubicBezTo>
                  <a:cubicBezTo>
                    <a:pt x="35413" y="11651"/>
                    <a:pt x="28428" y="1491"/>
                    <a:pt x="18903" y="221"/>
                  </a:cubicBezTo>
                  <a:cubicBezTo>
                    <a:pt x="14458" y="-414"/>
                    <a:pt x="9378" y="221"/>
                    <a:pt x="6203" y="3396"/>
                  </a:cubicBezTo>
                  <a:cubicBezTo>
                    <a:pt x="1758" y="5936"/>
                    <a:pt x="488" y="11651"/>
                    <a:pt x="1123" y="135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26"/>
            <p:cNvSpPr/>
            <p:nvPr/>
          </p:nvSpPr>
          <p:spPr>
            <a:xfrm flipH="1">
              <a:off x="8921116" y="4300651"/>
              <a:ext cx="100323" cy="46475"/>
            </a:xfrm>
            <a:custGeom>
              <a:avLst/>
              <a:gdLst/>
              <a:ahLst/>
              <a:cxnLst/>
              <a:rect l="l" t="t" r="r" b="b"/>
              <a:pathLst>
                <a:path w="62702" h="29047" extrusionOk="0">
                  <a:moveTo>
                    <a:pt x="56988" y="29048"/>
                  </a:moveTo>
                  <a:cubicBezTo>
                    <a:pt x="56988" y="29048"/>
                    <a:pt x="56988" y="29048"/>
                    <a:pt x="56988" y="29048"/>
                  </a:cubicBezTo>
                  <a:cubicBezTo>
                    <a:pt x="37303" y="27778"/>
                    <a:pt x="18253" y="21428"/>
                    <a:pt x="2378" y="10633"/>
                  </a:cubicBezTo>
                  <a:cubicBezTo>
                    <a:pt x="-162" y="8728"/>
                    <a:pt x="-797" y="4918"/>
                    <a:pt x="1108" y="2378"/>
                  </a:cubicBezTo>
                  <a:cubicBezTo>
                    <a:pt x="3013" y="-162"/>
                    <a:pt x="6823" y="-797"/>
                    <a:pt x="9363" y="1108"/>
                  </a:cubicBezTo>
                  <a:cubicBezTo>
                    <a:pt x="23333" y="10633"/>
                    <a:pt x="40478" y="16983"/>
                    <a:pt x="56988" y="17617"/>
                  </a:cubicBezTo>
                  <a:cubicBezTo>
                    <a:pt x="60163" y="17617"/>
                    <a:pt x="62703" y="20792"/>
                    <a:pt x="62703" y="23967"/>
                  </a:cubicBezTo>
                  <a:cubicBezTo>
                    <a:pt x="62703" y="26508"/>
                    <a:pt x="60163" y="29048"/>
                    <a:pt x="56988" y="29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26"/>
            <p:cNvSpPr/>
            <p:nvPr/>
          </p:nvSpPr>
          <p:spPr>
            <a:xfrm flipH="1">
              <a:off x="9009446" y="4275945"/>
              <a:ext cx="42362" cy="43318"/>
            </a:xfrm>
            <a:custGeom>
              <a:avLst/>
              <a:gdLst/>
              <a:ahLst/>
              <a:cxnLst/>
              <a:rect l="l" t="t" r="r" b="b"/>
              <a:pathLst>
                <a:path w="26476" h="27074" extrusionOk="0">
                  <a:moveTo>
                    <a:pt x="1037" y="8292"/>
                  </a:moveTo>
                  <a:cubicBezTo>
                    <a:pt x="-2138" y="15277"/>
                    <a:pt x="2307" y="24802"/>
                    <a:pt x="9927" y="26707"/>
                  </a:cubicBezTo>
                  <a:cubicBezTo>
                    <a:pt x="17547" y="28612"/>
                    <a:pt x="25802" y="22897"/>
                    <a:pt x="26437" y="14642"/>
                  </a:cubicBezTo>
                  <a:cubicBezTo>
                    <a:pt x="27072" y="7022"/>
                    <a:pt x="20087" y="-598"/>
                    <a:pt x="11832" y="37"/>
                  </a:cubicBezTo>
                  <a:cubicBezTo>
                    <a:pt x="4212" y="672"/>
                    <a:pt x="-2138" y="8927"/>
                    <a:pt x="1037" y="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26"/>
            <p:cNvSpPr/>
            <p:nvPr/>
          </p:nvSpPr>
          <p:spPr>
            <a:xfrm flipH="1">
              <a:off x="8928490" y="4236616"/>
              <a:ext cx="27944" cy="80026"/>
            </a:xfrm>
            <a:custGeom>
              <a:avLst/>
              <a:gdLst/>
              <a:ahLst/>
              <a:cxnLst/>
              <a:rect l="l" t="t" r="r" b="b"/>
              <a:pathLst>
                <a:path w="17465" h="50016" extrusionOk="0">
                  <a:moveTo>
                    <a:pt x="10647" y="50017"/>
                  </a:moveTo>
                  <a:cubicBezTo>
                    <a:pt x="10012" y="50017"/>
                    <a:pt x="10012" y="50017"/>
                    <a:pt x="9377" y="50017"/>
                  </a:cubicBezTo>
                  <a:cubicBezTo>
                    <a:pt x="6202" y="49382"/>
                    <a:pt x="4297" y="46207"/>
                    <a:pt x="4932" y="43032"/>
                  </a:cubicBezTo>
                  <a:cubicBezTo>
                    <a:pt x="6837" y="31602"/>
                    <a:pt x="5567" y="18902"/>
                    <a:pt x="487" y="8107"/>
                  </a:cubicBezTo>
                  <a:cubicBezTo>
                    <a:pt x="-783" y="4932"/>
                    <a:pt x="487" y="1757"/>
                    <a:pt x="3662" y="487"/>
                  </a:cubicBezTo>
                  <a:cubicBezTo>
                    <a:pt x="6837" y="-783"/>
                    <a:pt x="10012" y="487"/>
                    <a:pt x="11282" y="3662"/>
                  </a:cubicBezTo>
                  <a:cubicBezTo>
                    <a:pt x="16997" y="16997"/>
                    <a:pt x="18902" y="31602"/>
                    <a:pt x="16362" y="45572"/>
                  </a:cubicBezTo>
                  <a:cubicBezTo>
                    <a:pt x="15727" y="48112"/>
                    <a:pt x="13187" y="50017"/>
                    <a:pt x="10647" y="500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26"/>
            <p:cNvSpPr/>
            <p:nvPr/>
          </p:nvSpPr>
          <p:spPr>
            <a:xfrm flipH="1">
              <a:off x="8930727" y="4198732"/>
              <a:ext cx="43158" cy="42350"/>
            </a:xfrm>
            <a:custGeom>
              <a:avLst/>
              <a:gdLst/>
              <a:ahLst/>
              <a:cxnLst/>
              <a:rect l="l" t="t" r="r" b="b"/>
              <a:pathLst>
                <a:path w="26974" h="26469" extrusionOk="0">
                  <a:moveTo>
                    <a:pt x="1234" y="5748"/>
                  </a:moveTo>
                  <a:cubicBezTo>
                    <a:pt x="-1941" y="12733"/>
                    <a:pt x="1234" y="22258"/>
                    <a:pt x="8219" y="25433"/>
                  </a:cubicBezTo>
                  <a:cubicBezTo>
                    <a:pt x="15204" y="28608"/>
                    <a:pt x="24729" y="24163"/>
                    <a:pt x="26634" y="16543"/>
                  </a:cubicBezTo>
                  <a:cubicBezTo>
                    <a:pt x="28539" y="8923"/>
                    <a:pt x="22189" y="668"/>
                    <a:pt x="14569" y="33"/>
                  </a:cubicBezTo>
                  <a:cubicBezTo>
                    <a:pt x="6949" y="-602"/>
                    <a:pt x="599" y="8288"/>
                    <a:pt x="1234" y="57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26"/>
            <p:cNvSpPr/>
            <p:nvPr/>
          </p:nvSpPr>
          <p:spPr>
            <a:xfrm flipH="1">
              <a:off x="8864719" y="4328683"/>
              <a:ext cx="32782" cy="99725"/>
            </a:xfrm>
            <a:custGeom>
              <a:avLst/>
              <a:gdLst/>
              <a:ahLst/>
              <a:cxnLst/>
              <a:rect l="l" t="t" r="r" b="b"/>
              <a:pathLst>
                <a:path w="20489" h="62328" extrusionOk="0">
                  <a:moveTo>
                    <a:pt x="6202" y="62328"/>
                  </a:moveTo>
                  <a:cubicBezTo>
                    <a:pt x="5567" y="62328"/>
                    <a:pt x="4297" y="62328"/>
                    <a:pt x="3662" y="61693"/>
                  </a:cubicBezTo>
                  <a:cubicBezTo>
                    <a:pt x="487" y="60423"/>
                    <a:pt x="-783" y="56613"/>
                    <a:pt x="487" y="54073"/>
                  </a:cubicBezTo>
                  <a:cubicBezTo>
                    <a:pt x="7472" y="39468"/>
                    <a:pt x="9377" y="22958"/>
                    <a:pt x="7472" y="7083"/>
                  </a:cubicBezTo>
                  <a:cubicBezTo>
                    <a:pt x="6837" y="3908"/>
                    <a:pt x="9377" y="733"/>
                    <a:pt x="12552" y="98"/>
                  </a:cubicBezTo>
                  <a:cubicBezTo>
                    <a:pt x="15727" y="-537"/>
                    <a:pt x="18902" y="2003"/>
                    <a:pt x="19537" y="5178"/>
                  </a:cubicBezTo>
                  <a:cubicBezTo>
                    <a:pt x="22077" y="22958"/>
                    <a:pt x="19537" y="42008"/>
                    <a:pt x="11917" y="58518"/>
                  </a:cubicBezTo>
                  <a:cubicBezTo>
                    <a:pt x="10647" y="61058"/>
                    <a:pt x="8742" y="62328"/>
                    <a:pt x="6202" y="623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26"/>
            <p:cNvSpPr/>
            <p:nvPr/>
          </p:nvSpPr>
          <p:spPr>
            <a:xfrm flipH="1">
              <a:off x="8849782" y="4285149"/>
              <a:ext cx="53440" cy="53674"/>
            </a:xfrm>
            <a:custGeom>
              <a:avLst/>
              <a:gdLst/>
              <a:ahLst/>
              <a:cxnLst/>
              <a:rect l="l" t="t" r="r" b="b"/>
              <a:pathLst>
                <a:path w="33400" h="33546" extrusionOk="0">
                  <a:moveTo>
                    <a:pt x="886" y="10795"/>
                  </a:moveTo>
                  <a:cubicBezTo>
                    <a:pt x="-2289" y="19685"/>
                    <a:pt x="3426" y="30480"/>
                    <a:pt x="12316" y="33020"/>
                  </a:cubicBezTo>
                  <a:cubicBezTo>
                    <a:pt x="21206" y="35560"/>
                    <a:pt x="32001" y="28575"/>
                    <a:pt x="33271" y="19050"/>
                  </a:cubicBezTo>
                  <a:cubicBezTo>
                    <a:pt x="34541" y="9525"/>
                    <a:pt x="26286" y="0"/>
                    <a:pt x="16761" y="0"/>
                  </a:cubicBezTo>
                  <a:cubicBezTo>
                    <a:pt x="7236" y="0"/>
                    <a:pt x="-1019" y="9525"/>
                    <a:pt x="886" y="107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26"/>
            <p:cNvSpPr/>
            <p:nvPr/>
          </p:nvSpPr>
          <p:spPr>
            <a:xfrm flipH="1">
              <a:off x="8880020" y="4384758"/>
              <a:ext cx="67472" cy="71085"/>
            </a:xfrm>
            <a:custGeom>
              <a:avLst/>
              <a:gdLst/>
              <a:ahLst/>
              <a:cxnLst/>
              <a:rect l="l" t="t" r="r" b="b"/>
              <a:pathLst>
                <a:path w="42170" h="44428" extrusionOk="0">
                  <a:moveTo>
                    <a:pt x="35538" y="44428"/>
                  </a:moveTo>
                  <a:cubicBezTo>
                    <a:pt x="34268" y="44428"/>
                    <a:pt x="32998" y="44428"/>
                    <a:pt x="32363" y="43158"/>
                  </a:cubicBezTo>
                  <a:cubicBezTo>
                    <a:pt x="19028" y="34268"/>
                    <a:pt x="8233" y="22203"/>
                    <a:pt x="613" y="8868"/>
                  </a:cubicBezTo>
                  <a:cubicBezTo>
                    <a:pt x="-657" y="5693"/>
                    <a:pt x="-22" y="2518"/>
                    <a:pt x="3153" y="613"/>
                  </a:cubicBezTo>
                  <a:cubicBezTo>
                    <a:pt x="6328" y="-657"/>
                    <a:pt x="9503" y="-22"/>
                    <a:pt x="11408" y="3153"/>
                  </a:cubicBezTo>
                  <a:cubicBezTo>
                    <a:pt x="17758" y="15218"/>
                    <a:pt x="27283" y="26013"/>
                    <a:pt x="39348" y="33633"/>
                  </a:cubicBezTo>
                  <a:cubicBezTo>
                    <a:pt x="41888" y="35538"/>
                    <a:pt x="43158" y="39348"/>
                    <a:pt x="41253" y="41888"/>
                  </a:cubicBezTo>
                  <a:cubicBezTo>
                    <a:pt x="39348" y="43793"/>
                    <a:pt x="37443" y="44428"/>
                    <a:pt x="35538" y="444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26"/>
            <p:cNvSpPr/>
            <p:nvPr/>
          </p:nvSpPr>
          <p:spPr>
            <a:xfrm flipH="1">
              <a:off x="8932418" y="4356131"/>
              <a:ext cx="38827" cy="39142"/>
            </a:xfrm>
            <a:custGeom>
              <a:avLst/>
              <a:gdLst/>
              <a:ahLst/>
              <a:cxnLst/>
              <a:rect l="l" t="t" r="r" b="b"/>
              <a:pathLst>
                <a:path w="24267" h="24464" extrusionOk="0">
                  <a:moveTo>
                    <a:pt x="218" y="10250"/>
                  </a:moveTo>
                  <a:cubicBezTo>
                    <a:pt x="-1052" y="15965"/>
                    <a:pt x="3393" y="22950"/>
                    <a:pt x="9108" y="24219"/>
                  </a:cubicBezTo>
                  <a:cubicBezTo>
                    <a:pt x="14823" y="25490"/>
                    <a:pt x="21808" y="21680"/>
                    <a:pt x="23713" y="15965"/>
                  </a:cubicBezTo>
                  <a:cubicBezTo>
                    <a:pt x="25618" y="10250"/>
                    <a:pt x="22443" y="3265"/>
                    <a:pt x="16728" y="725"/>
                  </a:cubicBezTo>
                  <a:cubicBezTo>
                    <a:pt x="11648" y="-1181"/>
                    <a:pt x="5298" y="725"/>
                    <a:pt x="2758" y="5805"/>
                  </a:cubicBezTo>
                  <a:cubicBezTo>
                    <a:pt x="218" y="10885"/>
                    <a:pt x="2123" y="17869"/>
                    <a:pt x="218" y="10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26"/>
            <p:cNvSpPr/>
            <p:nvPr/>
          </p:nvSpPr>
          <p:spPr>
            <a:xfrm flipH="1">
              <a:off x="8740260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26"/>
            <p:cNvSpPr/>
            <p:nvPr/>
          </p:nvSpPr>
          <p:spPr>
            <a:xfrm flipH="1">
              <a:off x="8434435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26"/>
            <p:cNvSpPr/>
            <p:nvPr/>
          </p:nvSpPr>
          <p:spPr>
            <a:xfrm flipH="1">
              <a:off x="8655077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26"/>
            <p:cNvSpPr/>
            <p:nvPr/>
          </p:nvSpPr>
          <p:spPr>
            <a:xfrm flipH="1">
              <a:off x="8590094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26"/>
            <p:cNvSpPr/>
            <p:nvPr/>
          </p:nvSpPr>
          <p:spPr>
            <a:xfrm flipH="1">
              <a:off x="8625339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26"/>
            <p:cNvSpPr/>
            <p:nvPr/>
          </p:nvSpPr>
          <p:spPr>
            <a:xfrm flipH="1">
              <a:off x="8838031" y="4620944"/>
              <a:ext cx="54331" cy="53904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26"/>
            <p:cNvSpPr/>
            <p:nvPr/>
          </p:nvSpPr>
          <p:spPr>
            <a:xfrm flipH="1">
              <a:off x="5676064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26"/>
            <p:cNvSpPr/>
            <p:nvPr/>
          </p:nvSpPr>
          <p:spPr>
            <a:xfrm flipH="1">
              <a:off x="5781274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26"/>
            <p:cNvSpPr/>
            <p:nvPr/>
          </p:nvSpPr>
          <p:spPr>
            <a:xfrm flipH="1">
              <a:off x="5828216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26"/>
            <p:cNvSpPr/>
            <p:nvPr/>
          </p:nvSpPr>
          <p:spPr>
            <a:xfrm flipH="1">
              <a:off x="7169764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26"/>
            <p:cNvSpPr/>
            <p:nvPr/>
          </p:nvSpPr>
          <p:spPr>
            <a:xfrm flipH="1">
              <a:off x="6244223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26"/>
            <p:cNvSpPr/>
            <p:nvPr/>
          </p:nvSpPr>
          <p:spPr>
            <a:xfrm flipH="1">
              <a:off x="6312379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26"/>
            <p:cNvSpPr/>
            <p:nvPr/>
          </p:nvSpPr>
          <p:spPr>
            <a:xfrm flipH="1">
              <a:off x="6181665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26"/>
            <p:cNvSpPr/>
            <p:nvPr/>
          </p:nvSpPr>
          <p:spPr>
            <a:xfrm flipH="1">
              <a:off x="6139215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26"/>
            <p:cNvSpPr/>
            <p:nvPr/>
          </p:nvSpPr>
          <p:spPr>
            <a:xfrm flipH="1">
              <a:off x="6900449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26"/>
            <p:cNvSpPr/>
            <p:nvPr/>
          </p:nvSpPr>
          <p:spPr>
            <a:xfrm flipH="1">
              <a:off x="6594624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26"/>
            <p:cNvSpPr/>
            <p:nvPr/>
          </p:nvSpPr>
          <p:spPr>
            <a:xfrm flipH="1">
              <a:off x="6815266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26"/>
            <p:cNvSpPr/>
            <p:nvPr/>
          </p:nvSpPr>
          <p:spPr>
            <a:xfrm flipH="1">
              <a:off x="6750283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26"/>
            <p:cNvSpPr/>
            <p:nvPr/>
          </p:nvSpPr>
          <p:spPr>
            <a:xfrm flipH="1">
              <a:off x="6785528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26"/>
            <p:cNvSpPr/>
            <p:nvPr/>
          </p:nvSpPr>
          <p:spPr>
            <a:xfrm flipH="1">
              <a:off x="3836253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26"/>
            <p:cNvSpPr/>
            <p:nvPr/>
          </p:nvSpPr>
          <p:spPr>
            <a:xfrm flipH="1">
              <a:off x="3941463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26"/>
            <p:cNvSpPr/>
            <p:nvPr/>
          </p:nvSpPr>
          <p:spPr>
            <a:xfrm flipH="1">
              <a:off x="3988405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26"/>
            <p:cNvSpPr/>
            <p:nvPr/>
          </p:nvSpPr>
          <p:spPr>
            <a:xfrm flipH="1">
              <a:off x="5329953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26"/>
            <p:cNvSpPr/>
            <p:nvPr/>
          </p:nvSpPr>
          <p:spPr>
            <a:xfrm flipH="1">
              <a:off x="4404412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26"/>
            <p:cNvSpPr/>
            <p:nvPr/>
          </p:nvSpPr>
          <p:spPr>
            <a:xfrm flipH="1">
              <a:off x="4341854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26"/>
            <p:cNvSpPr/>
            <p:nvPr/>
          </p:nvSpPr>
          <p:spPr>
            <a:xfrm flipH="1">
              <a:off x="4299404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26"/>
            <p:cNvSpPr/>
            <p:nvPr/>
          </p:nvSpPr>
          <p:spPr>
            <a:xfrm flipH="1">
              <a:off x="5060638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26"/>
            <p:cNvSpPr/>
            <p:nvPr/>
          </p:nvSpPr>
          <p:spPr>
            <a:xfrm flipH="1">
              <a:off x="4754813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26"/>
            <p:cNvSpPr/>
            <p:nvPr/>
          </p:nvSpPr>
          <p:spPr>
            <a:xfrm flipH="1">
              <a:off x="4975455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26"/>
            <p:cNvSpPr/>
            <p:nvPr/>
          </p:nvSpPr>
          <p:spPr>
            <a:xfrm flipH="1">
              <a:off x="4910472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26"/>
            <p:cNvSpPr/>
            <p:nvPr/>
          </p:nvSpPr>
          <p:spPr>
            <a:xfrm flipH="1">
              <a:off x="4945717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26"/>
            <p:cNvSpPr/>
            <p:nvPr/>
          </p:nvSpPr>
          <p:spPr>
            <a:xfrm flipH="1">
              <a:off x="1996442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26"/>
            <p:cNvSpPr/>
            <p:nvPr/>
          </p:nvSpPr>
          <p:spPr>
            <a:xfrm flipH="1">
              <a:off x="2101652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1" name="Google Shape;4561;p26"/>
            <p:cNvSpPr/>
            <p:nvPr/>
          </p:nvSpPr>
          <p:spPr>
            <a:xfrm flipH="1">
              <a:off x="2148594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p26"/>
            <p:cNvSpPr/>
            <p:nvPr/>
          </p:nvSpPr>
          <p:spPr>
            <a:xfrm flipH="1">
              <a:off x="3490142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26"/>
            <p:cNvSpPr/>
            <p:nvPr/>
          </p:nvSpPr>
          <p:spPr>
            <a:xfrm flipH="1">
              <a:off x="2564601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26"/>
            <p:cNvSpPr/>
            <p:nvPr/>
          </p:nvSpPr>
          <p:spPr>
            <a:xfrm flipH="1">
              <a:off x="2632757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26"/>
            <p:cNvSpPr/>
            <p:nvPr/>
          </p:nvSpPr>
          <p:spPr>
            <a:xfrm flipH="1">
              <a:off x="2502043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26"/>
            <p:cNvSpPr/>
            <p:nvPr/>
          </p:nvSpPr>
          <p:spPr>
            <a:xfrm flipH="1">
              <a:off x="2459593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26"/>
            <p:cNvSpPr/>
            <p:nvPr/>
          </p:nvSpPr>
          <p:spPr>
            <a:xfrm flipH="1">
              <a:off x="3220827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26"/>
            <p:cNvSpPr/>
            <p:nvPr/>
          </p:nvSpPr>
          <p:spPr>
            <a:xfrm flipH="1">
              <a:off x="2915002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26"/>
            <p:cNvSpPr/>
            <p:nvPr/>
          </p:nvSpPr>
          <p:spPr>
            <a:xfrm flipH="1">
              <a:off x="3135644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26"/>
            <p:cNvSpPr/>
            <p:nvPr/>
          </p:nvSpPr>
          <p:spPr>
            <a:xfrm flipH="1">
              <a:off x="3070661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26"/>
            <p:cNvSpPr/>
            <p:nvPr/>
          </p:nvSpPr>
          <p:spPr>
            <a:xfrm flipH="1">
              <a:off x="3105907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26"/>
            <p:cNvSpPr/>
            <p:nvPr/>
          </p:nvSpPr>
          <p:spPr>
            <a:xfrm flipH="1">
              <a:off x="156631" y="4997101"/>
              <a:ext cx="367130" cy="365443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26"/>
            <p:cNvSpPr/>
            <p:nvPr/>
          </p:nvSpPr>
          <p:spPr>
            <a:xfrm flipH="1">
              <a:off x="261841" y="5131445"/>
              <a:ext cx="141614" cy="143960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rgbClr val="F5D2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26"/>
            <p:cNvSpPr/>
            <p:nvPr/>
          </p:nvSpPr>
          <p:spPr>
            <a:xfrm flipH="1">
              <a:off x="308783" y="5174776"/>
              <a:ext cx="49187" cy="53312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rgbClr val="CA9B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26"/>
            <p:cNvSpPr/>
            <p:nvPr/>
          </p:nvSpPr>
          <p:spPr>
            <a:xfrm flipH="1">
              <a:off x="1650331" y="4866339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26"/>
            <p:cNvSpPr/>
            <p:nvPr/>
          </p:nvSpPr>
          <p:spPr>
            <a:xfrm flipH="1">
              <a:off x="724790" y="4851845"/>
              <a:ext cx="184789" cy="17575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26"/>
            <p:cNvSpPr/>
            <p:nvPr/>
          </p:nvSpPr>
          <p:spPr>
            <a:xfrm flipH="1">
              <a:off x="792946" y="4912599"/>
              <a:ext cx="52019" cy="51661"/>
            </a:xfrm>
            <a:custGeom>
              <a:avLst/>
              <a:gdLst/>
              <a:ahLst/>
              <a:cxnLst/>
              <a:rect l="l" t="t" r="r" b="b"/>
              <a:pathLst>
                <a:path w="32512" h="32288" extrusionOk="0">
                  <a:moveTo>
                    <a:pt x="13611" y="934"/>
                  </a:moveTo>
                  <a:cubicBezTo>
                    <a:pt x="7261" y="3474"/>
                    <a:pt x="1546" y="8554"/>
                    <a:pt x="276" y="14904"/>
                  </a:cubicBezTo>
                  <a:cubicBezTo>
                    <a:pt x="-994" y="21254"/>
                    <a:pt x="2181" y="28874"/>
                    <a:pt x="8531" y="31414"/>
                  </a:cubicBezTo>
                  <a:cubicBezTo>
                    <a:pt x="13611" y="33319"/>
                    <a:pt x="19961" y="32049"/>
                    <a:pt x="24406" y="28239"/>
                  </a:cubicBezTo>
                  <a:cubicBezTo>
                    <a:pt x="28216" y="25699"/>
                    <a:pt x="30756" y="21254"/>
                    <a:pt x="32026" y="16809"/>
                  </a:cubicBezTo>
                  <a:cubicBezTo>
                    <a:pt x="33296" y="12364"/>
                    <a:pt x="32026" y="7284"/>
                    <a:pt x="28851" y="4109"/>
                  </a:cubicBezTo>
                  <a:cubicBezTo>
                    <a:pt x="25676" y="1569"/>
                    <a:pt x="19961" y="-1606"/>
                    <a:pt x="13611" y="9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26"/>
            <p:cNvSpPr/>
            <p:nvPr/>
          </p:nvSpPr>
          <p:spPr>
            <a:xfrm flipH="1">
              <a:off x="662232" y="5013668"/>
              <a:ext cx="54267" cy="55880"/>
            </a:xfrm>
            <a:custGeom>
              <a:avLst/>
              <a:gdLst/>
              <a:ahLst/>
              <a:cxnLst/>
              <a:rect l="l" t="t" r="r" b="b"/>
              <a:pathLst>
                <a:path w="33917" h="34925" extrusionOk="0">
                  <a:moveTo>
                    <a:pt x="0" y="0"/>
                  </a:moveTo>
                  <a:cubicBezTo>
                    <a:pt x="1270" y="13970"/>
                    <a:pt x="10160" y="26670"/>
                    <a:pt x="22225" y="33020"/>
                  </a:cubicBezTo>
                  <a:cubicBezTo>
                    <a:pt x="24130" y="34290"/>
                    <a:pt x="26035" y="34925"/>
                    <a:pt x="28575" y="34925"/>
                  </a:cubicBezTo>
                  <a:cubicBezTo>
                    <a:pt x="30480" y="34925"/>
                    <a:pt x="33020" y="33655"/>
                    <a:pt x="33655" y="31750"/>
                  </a:cubicBezTo>
                  <a:cubicBezTo>
                    <a:pt x="34290" y="29845"/>
                    <a:pt x="33655" y="27305"/>
                    <a:pt x="33020" y="25400"/>
                  </a:cubicBezTo>
                  <a:cubicBezTo>
                    <a:pt x="27940" y="12065"/>
                    <a:pt x="15240" y="190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26"/>
            <p:cNvSpPr/>
            <p:nvPr/>
          </p:nvSpPr>
          <p:spPr>
            <a:xfrm flipH="1">
              <a:off x="619782" y="4985084"/>
              <a:ext cx="68269" cy="31376"/>
            </a:xfrm>
            <a:custGeom>
              <a:avLst/>
              <a:gdLst/>
              <a:ahLst/>
              <a:cxnLst/>
              <a:rect l="l" t="t" r="r" b="b"/>
              <a:pathLst>
                <a:path w="42668" h="19610" extrusionOk="0">
                  <a:moveTo>
                    <a:pt x="0" y="5799"/>
                  </a:moveTo>
                  <a:cubicBezTo>
                    <a:pt x="8890" y="12784"/>
                    <a:pt x="20320" y="17229"/>
                    <a:pt x="31750" y="19134"/>
                  </a:cubicBezTo>
                  <a:cubicBezTo>
                    <a:pt x="34290" y="19769"/>
                    <a:pt x="36830" y="19769"/>
                    <a:pt x="38735" y="19134"/>
                  </a:cubicBezTo>
                  <a:cubicBezTo>
                    <a:pt x="41275" y="18499"/>
                    <a:pt x="43180" y="15959"/>
                    <a:pt x="42545" y="13419"/>
                  </a:cubicBezTo>
                  <a:cubicBezTo>
                    <a:pt x="42545" y="11514"/>
                    <a:pt x="40640" y="9609"/>
                    <a:pt x="39370" y="8339"/>
                  </a:cubicBezTo>
                  <a:cubicBezTo>
                    <a:pt x="28575" y="-551"/>
                    <a:pt x="11430" y="-3726"/>
                    <a:pt x="0" y="57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26"/>
            <p:cNvSpPr/>
            <p:nvPr/>
          </p:nvSpPr>
          <p:spPr>
            <a:xfrm flipH="1">
              <a:off x="1381016" y="5074312"/>
              <a:ext cx="146882" cy="243142"/>
            </a:xfrm>
            <a:custGeom>
              <a:avLst/>
              <a:gdLst/>
              <a:ahLst/>
              <a:cxnLst/>
              <a:rect l="l" t="t" r="r" b="b"/>
              <a:pathLst>
                <a:path w="91801" h="151964" extrusionOk="0">
                  <a:moveTo>
                    <a:pt x="89262" y="834"/>
                  </a:moveTo>
                  <a:cubicBezTo>
                    <a:pt x="86722" y="-436"/>
                    <a:pt x="83547" y="-436"/>
                    <a:pt x="82277" y="2104"/>
                  </a:cubicBezTo>
                  <a:cubicBezTo>
                    <a:pt x="65132" y="26869"/>
                    <a:pt x="53067" y="56079"/>
                    <a:pt x="47352" y="86559"/>
                  </a:cubicBezTo>
                  <a:cubicBezTo>
                    <a:pt x="46717" y="64334"/>
                    <a:pt x="36557" y="42744"/>
                    <a:pt x="20047" y="28139"/>
                  </a:cubicBezTo>
                  <a:cubicBezTo>
                    <a:pt x="17507" y="25599"/>
                    <a:pt x="14332" y="23694"/>
                    <a:pt x="11157" y="23059"/>
                  </a:cubicBezTo>
                  <a:cubicBezTo>
                    <a:pt x="7982" y="22424"/>
                    <a:pt x="3537" y="23059"/>
                    <a:pt x="1632" y="25599"/>
                  </a:cubicBezTo>
                  <a:cubicBezTo>
                    <a:pt x="-1543" y="29409"/>
                    <a:pt x="362" y="35759"/>
                    <a:pt x="3537" y="39569"/>
                  </a:cubicBezTo>
                  <a:cubicBezTo>
                    <a:pt x="6712" y="43379"/>
                    <a:pt x="11157" y="46554"/>
                    <a:pt x="14332" y="50364"/>
                  </a:cubicBezTo>
                  <a:cubicBezTo>
                    <a:pt x="11792" y="47189"/>
                    <a:pt x="5442" y="48459"/>
                    <a:pt x="3537" y="52269"/>
                  </a:cubicBezTo>
                  <a:cubicBezTo>
                    <a:pt x="1632" y="56079"/>
                    <a:pt x="2902" y="61159"/>
                    <a:pt x="6077" y="64334"/>
                  </a:cubicBezTo>
                  <a:cubicBezTo>
                    <a:pt x="9252" y="67509"/>
                    <a:pt x="13062" y="70049"/>
                    <a:pt x="16237" y="71954"/>
                  </a:cubicBezTo>
                  <a:cubicBezTo>
                    <a:pt x="27032" y="78939"/>
                    <a:pt x="36557" y="87829"/>
                    <a:pt x="46717" y="92274"/>
                  </a:cubicBezTo>
                  <a:cubicBezTo>
                    <a:pt x="43542" y="110689"/>
                    <a:pt x="42907" y="129104"/>
                    <a:pt x="44177" y="147519"/>
                  </a:cubicBezTo>
                  <a:cubicBezTo>
                    <a:pt x="44177" y="149424"/>
                    <a:pt x="46082" y="151329"/>
                    <a:pt x="47987" y="151964"/>
                  </a:cubicBezTo>
                  <a:cubicBezTo>
                    <a:pt x="48622" y="151964"/>
                    <a:pt x="49257" y="151964"/>
                    <a:pt x="49892" y="151964"/>
                  </a:cubicBezTo>
                  <a:cubicBezTo>
                    <a:pt x="52432" y="151964"/>
                    <a:pt x="54972" y="149424"/>
                    <a:pt x="54337" y="146249"/>
                  </a:cubicBezTo>
                  <a:cubicBezTo>
                    <a:pt x="49892" y="97989"/>
                    <a:pt x="63227" y="47189"/>
                    <a:pt x="91167" y="7184"/>
                  </a:cubicBezTo>
                  <a:cubicBezTo>
                    <a:pt x="92437" y="5279"/>
                    <a:pt x="91802" y="2104"/>
                    <a:pt x="89262" y="8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26"/>
            <p:cNvSpPr/>
            <p:nvPr/>
          </p:nvSpPr>
          <p:spPr>
            <a:xfrm flipH="1">
              <a:off x="1075191" y="4782985"/>
              <a:ext cx="443333" cy="434931"/>
            </a:xfrm>
            <a:custGeom>
              <a:avLst/>
              <a:gdLst/>
              <a:ahLst/>
              <a:cxnLst/>
              <a:rect l="l" t="t" r="r" b="b"/>
              <a:pathLst>
                <a:path w="277083" h="271832" extrusionOk="0">
                  <a:moveTo>
                    <a:pt x="141188" y="90193"/>
                  </a:moveTo>
                  <a:cubicBezTo>
                    <a:pt x="136108" y="67333"/>
                    <a:pt x="136108" y="43203"/>
                    <a:pt x="140553" y="20343"/>
                  </a:cubicBezTo>
                  <a:cubicBezTo>
                    <a:pt x="142458" y="11453"/>
                    <a:pt x="147538" y="23"/>
                    <a:pt x="156428" y="23"/>
                  </a:cubicBezTo>
                  <a:cubicBezTo>
                    <a:pt x="167223" y="-612"/>
                    <a:pt x="172303" y="12088"/>
                    <a:pt x="174843" y="22883"/>
                  </a:cubicBezTo>
                  <a:cubicBezTo>
                    <a:pt x="174208" y="11453"/>
                    <a:pt x="186273" y="1928"/>
                    <a:pt x="197068" y="5103"/>
                  </a:cubicBezTo>
                  <a:cubicBezTo>
                    <a:pt x="207863" y="8278"/>
                    <a:pt x="212943" y="22883"/>
                    <a:pt x="206593" y="32408"/>
                  </a:cubicBezTo>
                  <a:cubicBezTo>
                    <a:pt x="207863" y="19708"/>
                    <a:pt x="225643" y="13993"/>
                    <a:pt x="235803" y="21613"/>
                  </a:cubicBezTo>
                  <a:cubicBezTo>
                    <a:pt x="245963" y="29233"/>
                    <a:pt x="248503" y="43838"/>
                    <a:pt x="244058" y="55903"/>
                  </a:cubicBezTo>
                  <a:cubicBezTo>
                    <a:pt x="239613" y="67968"/>
                    <a:pt x="230723" y="77493"/>
                    <a:pt x="221833" y="86383"/>
                  </a:cubicBezTo>
                  <a:cubicBezTo>
                    <a:pt x="212943" y="95273"/>
                    <a:pt x="202783" y="104163"/>
                    <a:pt x="197703" y="115593"/>
                  </a:cubicBezTo>
                  <a:cubicBezTo>
                    <a:pt x="216118" y="106703"/>
                    <a:pt x="237073" y="102893"/>
                    <a:pt x="258028" y="104163"/>
                  </a:cubicBezTo>
                  <a:cubicBezTo>
                    <a:pt x="265648" y="104798"/>
                    <a:pt x="274538" y="106703"/>
                    <a:pt x="276443" y="114323"/>
                  </a:cubicBezTo>
                  <a:cubicBezTo>
                    <a:pt x="278348" y="119403"/>
                    <a:pt x="275808" y="125753"/>
                    <a:pt x="271363" y="129563"/>
                  </a:cubicBezTo>
                  <a:cubicBezTo>
                    <a:pt x="266918" y="133373"/>
                    <a:pt x="261838" y="135278"/>
                    <a:pt x="256123" y="136548"/>
                  </a:cubicBezTo>
                  <a:cubicBezTo>
                    <a:pt x="264378" y="133373"/>
                    <a:pt x="273903" y="139723"/>
                    <a:pt x="275173" y="147978"/>
                  </a:cubicBezTo>
                  <a:cubicBezTo>
                    <a:pt x="276443" y="156233"/>
                    <a:pt x="268823" y="165123"/>
                    <a:pt x="260568" y="164488"/>
                  </a:cubicBezTo>
                  <a:cubicBezTo>
                    <a:pt x="270728" y="162583"/>
                    <a:pt x="278348" y="177188"/>
                    <a:pt x="273268" y="186713"/>
                  </a:cubicBezTo>
                  <a:cubicBezTo>
                    <a:pt x="268823" y="196238"/>
                    <a:pt x="257393" y="200683"/>
                    <a:pt x="247233" y="202588"/>
                  </a:cubicBezTo>
                  <a:cubicBezTo>
                    <a:pt x="219293" y="207668"/>
                    <a:pt x="188813" y="200048"/>
                    <a:pt x="163413" y="180363"/>
                  </a:cubicBezTo>
                  <a:cubicBezTo>
                    <a:pt x="171033" y="198143"/>
                    <a:pt x="179288" y="216558"/>
                    <a:pt x="179288" y="236243"/>
                  </a:cubicBezTo>
                  <a:cubicBezTo>
                    <a:pt x="179288" y="243228"/>
                    <a:pt x="178653" y="250213"/>
                    <a:pt x="175478" y="255928"/>
                  </a:cubicBezTo>
                  <a:cubicBezTo>
                    <a:pt x="172303" y="261643"/>
                    <a:pt x="165953" y="266088"/>
                    <a:pt x="158968" y="266088"/>
                  </a:cubicBezTo>
                  <a:cubicBezTo>
                    <a:pt x="151983" y="266088"/>
                    <a:pt x="145633" y="259738"/>
                    <a:pt x="146268" y="252753"/>
                  </a:cubicBezTo>
                  <a:cubicBezTo>
                    <a:pt x="144998" y="262913"/>
                    <a:pt x="136108" y="272438"/>
                    <a:pt x="125948" y="271803"/>
                  </a:cubicBezTo>
                  <a:cubicBezTo>
                    <a:pt x="115788" y="271168"/>
                    <a:pt x="107533" y="259103"/>
                    <a:pt x="112613" y="250213"/>
                  </a:cubicBezTo>
                  <a:cubicBezTo>
                    <a:pt x="110708" y="258468"/>
                    <a:pt x="103723" y="264818"/>
                    <a:pt x="95468" y="265453"/>
                  </a:cubicBezTo>
                  <a:cubicBezTo>
                    <a:pt x="87213" y="266088"/>
                    <a:pt x="78958" y="261008"/>
                    <a:pt x="75783" y="253388"/>
                  </a:cubicBezTo>
                  <a:cubicBezTo>
                    <a:pt x="72608" y="245768"/>
                    <a:pt x="74513" y="236878"/>
                    <a:pt x="77688" y="229258"/>
                  </a:cubicBezTo>
                  <a:cubicBezTo>
                    <a:pt x="85308" y="208303"/>
                    <a:pt x="98008" y="189888"/>
                    <a:pt x="113248" y="174013"/>
                  </a:cubicBezTo>
                  <a:cubicBezTo>
                    <a:pt x="93563" y="188618"/>
                    <a:pt x="70068" y="198778"/>
                    <a:pt x="45938" y="203223"/>
                  </a:cubicBezTo>
                  <a:cubicBezTo>
                    <a:pt x="37683" y="205128"/>
                    <a:pt x="27523" y="205128"/>
                    <a:pt x="21808" y="199413"/>
                  </a:cubicBezTo>
                  <a:cubicBezTo>
                    <a:pt x="16728" y="194333"/>
                    <a:pt x="16093" y="185443"/>
                    <a:pt x="19268" y="179093"/>
                  </a:cubicBezTo>
                  <a:cubicBezTo>
                    <a:pt x="22443" y="172743"/>
                    <a:pt x="28793" y="167663"/>
                    <a:pt x="35778" y="165758"/>
                  </a:cubicBezTo>
                  <a:cubicBezTo>
                    <a:pt x="29428" y="165758"/>
                    <a:pt x="23078" y="165123"/>
                    <a:pt x="17363" y="162583"/>
                  </a:cubicBezTo>
                  <a:cubicBezTo>
                    <a:pt x="11648" y="160043"/>
                    <a:pt x="6568" y="154963"/>
                    <a:pt x="5933" y="148613"/>
                  </a:cubicBezTo>
                  <a:cubicBezTo>
                    <a:pt x="5298" y="142263"/>
                    <a:pt x="9108" y="135278"/>
                    <a:pt x="15458" y="134643"/>
                  </a:cubicBezTo>
                  <a:cubicBezTo>
                    <a:pt x="9108" y="137183"/>
                    <a:pt x="1488" y="131468"/>
                    <a:pt x="218" y="124483"/>
                  </a:cubicBezTo>
                  <a:cubicBezTo>
                    <a:pt x="-1052" y="117498"/>
                    <a:pt x="3393" y="111148"/>
                    <a:pt x="9108" y="107338"/>
                  </a:cubicBezTo>
                  <a:cubicBezTo>
                    <a:pt x="14823" y="103528"/>
                    <a:pt x="21808" y="102893"/>
                    <a:pt x="28793" y="102258"/>
                  </a:cubicBezTo>
                  <a:cubicBezTo>
                    <a:pt x="53558" y="101623"/>
                    <a:pt x="78323" y="111148"/>
                    <a:pt x="96738" y="125118"/>
                  </a:cubicBezTo>
                  <a:cubicBezTo>
                    <a:pt x="76418" y="111783"/>
                    <a:pt x="60543" y="91463"/>
                    <a:pt x="51653" y="69238"/>
                  </a:cubicBezTo>
                  <a:cubicBezTo>
                    <a:pt x="48478" y="61618"/>
                    <a:pt x="47843" y="50188"/>
                    <a:pt x="54828" y="46378"/>
                  </a:cubicBezTo>
                  <a:cubicBezTo>
                    <a:pt x="58638" y="44473"/>
                    <a:pt x="63718" y="45108"/>
                    <a:pt x="67528" y="47648"/>
                  </a:cubicBezTo>
                  <a:cubicBezTo>
                    <a:pt x="71338" y="49553"/>
                    <a:pt x="73878" y="53363"/>
                    <a:pt x="77053" y="56538"/>
                  </a:cubicBezTo>
                  <a:cubicBezTo>
                    <a:pt x="73878" y="52093"/>
                    <a:pt x="71338" y="47013"/>
                    <a:pt x="71973" y="41933"/>
                  </a:cubicBezTo>
                  <a:cubicBezTo>
                    <a:pt x="71973" y="36853"/>
                    <a:pt x="75783" y="31138"/>
                    <a:pt x="80863" y="29868"/>
                  </a:cubicBezTo>
                  <a:cubicBezTo>
                    <a:pt x="85943" y="27963"/>
                    <a:pt x="92293" y="31138"/>
                    <a:pt x="93563" y="36218"/>
                  </a:cubicBezTo>
                  <a:cubicBezTo>
                    <a:pt x="90388" y="31773"/>
                    <a:pt x="93563" y="24788"/>
                    <a:pt x="98643" y="22883"/>
                  </a:cubicBezTo>
                  <a:cubicBezTo>
                    <a:pt x="103723" y="20978"/>
                    <a:pt x="109438" y="22883"/>
                    <a:pt x="113883" y="26058"/>
                  </a:cubicBezTo>
                  <a:cubicBezTo>
                    <a:pt x="118328" y="29233"/>
                    <a:pt x="120868" y="34313"/>
                    <a:pt x="123408" y="39393"/>
                  </a:cubicBezTo>
                  <a:cubicBezTo>
                    <a:pt x="132298" y="54633"/>
                    <a:pt x="138648" y="73048"/>
                    <a:pt x="141188" y="901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26"/>
            <p:cNvSpPr/>
            <p:nvPr/>
          </p:nvSpPr>
          <p:spPr>
            <a:xfrm flipH="1">
              <a:off x="1295833" y="4968960"/>
              <a:ext cx="27258" cy="21533"/>
            </a:xfrm>
            <a:custGeom>
              <a:avLst/>
              <a:gdLst/>
              <a:ahLst/>
              <a:cxnLst/>
              <a:rect l="l" t="t" r="r" b="b"/>
              <a:pathLst>
                <a:path w="17036" h="13458" extrusionOk="0">
                  <a:moveTo>
                    <a:pt x="6350" y="0"/>
                  </a:moveTo>
                  <a:cubicBezTo>
                    <a:pt x="3175" y="0"/>
                    <a:pt x="0" y="3175"/>
                    <a:pt x="0" y="6350"/>
                  </a:cubicBezTo>
                  <a:cubicBezTo>
                    <a:pt x="0" y="9525"/>
                    <a:pt x="3175" y="12700"/>
                    <a:pt x="6350" y="13335"/>
                  </a:cubicBezTo>
                  <a:cubicBezTo>
                    <a:pt x="9525" y="13970"/>
                    <a:pt x="13335" y="12065"/>
                    <a:pt x="15240" y="9525"/>
                  </a:cubicBezTo>
                  <a:cubicBezTo>
                    <a:pt x="16510" y="7620"/>
                    <a:pt x="17780" y="4445"/>
                    <a:pt x="16510" y="2540"/>
                  </a:cubicBezTo>
                  <a:cubicBezTo>
                    <a:pt x="15875" y="0"/>
                    <a:pt x="13335" y="0"/>
                    <a:pt x="6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26"/>
            <p:cNvSpPr/>
            <p:nvPr/>
          </p:nvSpPr>
          <p:spPr>
            <a:xfrm flipH="1">
              <a:off x="1230850" y="4980138"/>
              <a:ext cx="26354" cy="23408"/>
            </a:xfrm>
            <a:custGeom>
              <a:avLst/>
              <a:gdLst/>
              <a:ahLst/>
              <a:cxnLst/>
              <a:rect l="l" t="t" r="r" b="b"/>
              <a:pathLst>
                <a:path w="16471" h="14630" extrusionOk="0">
                  <a:moveTo>
                    <a:pt x="6449" y="0"/>
                  </a:moveTo>
                  <a:cubicBezTo>
                    <a:pt x="3274" y="0"/>
                    <a:pt x="734" y="3175"/>
                    <a:pt x="99" y="6350"/>
                  </a:cubicBezTo>
                  <a:cubicBezTo>
                    <a:pt x="-536" y="9525"/>
                    <a:pt x="2004" y="12700"/>
                    <a:pt x="4544" y="13970"/>
                  </a:cubicBezTo>
                  <a:cubicBezTo>
                    <a:pt x="7719" y="15240"/>
                    <a:pt x="10894" y="14605"/>
                    <a:pt x="13434" y="12700"/>
                  </a:cubicBezTo>
                  <a:cubicBezTo>
                    <a:pt x="15974" y="10795"/>
                    <a:pt x="17244" y="6985"/>
                    <a:pt x="15974" y="3810"/>
                  </a:cubicBezTo>
                  <a:cubicBezTo>
                    <a:pt x="15339" y="635"/>
                    <a:pt x="10894" y="0"/>
                    <a:pt x="6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26"/>
            <p:cNvSpPr/>
            <p:nvPr/>
          </p:nvSpPr>
          <p:spPr>
            <a:xfrm flipH="1">
              <a:off x="1266096" y="5017601"/>
              <a:ext cx="29067" cy="28179"/>
            </a:xfrm>
            <a:custGeom>
              <a:avLst/>
              <a:gdLst/>
              <a:ahLst/>
              <a:cxnLst/>
              <a:rect l="l" t="t" r="r" b="b"/>
              <a:pathLst>
                <a:path w="18167" h="17612" extrusionOk="0">
                  <a:moveTo>
                    <a:pt x="10487" y="81"/>
                  </a:moveTo>
                  <a:cubicBezTo>
                    <a:pt x="6042" y="-554"/>
                    <a:pt x="1597" y="2621"/>
                    <a:pt x="327" y="6431"/>
                  </a:cubicBezTo>
                  <a:cubicBezTo>
                    <a:pt x="-943" y="10876"/>
                    <a:pt x="1597" y="15956"/>
                    <a:pt x="6042" y="17226"/>
                  </a:cubicBezTo>
                  <a:cubicBezTo>
                    <a:pt x="10487" y="18496"/>
                    <a:pt x="15567" y="16591"/>
                    <a:pt x="17472" y="12146"/>
                  </a:cubicBezTo>
                  <a:cubicBezTo>
                    <a:pt x="19377" y="8971"/>
                    <a:pt x="17472" y="3256"/>
                    <a:pt x="10487" y="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26"/>
            <p:cNvSpPr/>
            <p:nvPr/>
          </p:nvSpPr>
          <p:spPr>
            <a:xfrm flipH="1">
              <a:off x="585" y="4465211"/>
              <a:ext cx="274741" cy="339125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26"/>
            <p:cNvSpPr/>
            <p:nvPr/>
          </p:nvSpPr>
          <p:spPr>
            <a:xfrm flipH="1">
              <a:off x="35214" y="4136719"/>
              <a:ext cx="492123" cy="520405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26"/>
            <p:cNvSpPr/>
            <p:nvPr/>
          </p:nvSpPr>
          <p:spPr>
            <a:xfrm flipH="1">
              <a:off x="315438" y="4380129"/>
              <a:ext cx="26571" cy="28118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6"/>
            <p:cNvSpPr/>
            <p:nvPr/>
          </p:nvSpPr>
          <p:spPr>
            <a:xfrm flipH="1">
              <a:off x="245947" y="4347582"/>
              <a:ext cx="30530" cy="28416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26"/>
            <p:cNvSpPr/>
            <p:nvPr/>
          </p:nvSpPr>
          <p:spPr>
            <a:xfrm flipH="1">
              <a:off x="260919" y="4432565"/>
              <a:ext cx="30213" cy="33621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0" name="Google Shape;4590;p26"/>
          <p:cNvSpPr/>
          <p:nvPr/>
        </p:nvSpPr>
        <p:spPr>
          <a:xfrm>
            <a:off x="615975" y="1006167"/>
            <a:ext cx="7911900" cy="4845600"/>
          </a:xfrm>
          <a:prstGeom prst="plaque">
            <a:avLst>
              <a:gd name="adj" fmla="val 8622"/>
            </a:avLst>
          </a:prstGeom>
          <a:solidFill>
            <a:schemeClr val="dk2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2" name="Google Shape;4592;p27"/>
          <p:cNvGrpSpPr/>
          <p:nvPr/>
        </p:nvGrpSpPr>
        <p:grpSpPr>
          <a:xfrm>
            <a:off x="-176058" y="-108103"/>
            <a:ext cx="9496116" cy="7074205"/>
            <a:chOff x="-176058" y="-81057"/>
            <a:chExt cx="9496116" cy="5305654"/>
          </a:xfrm>
        </p:grpSpPr>
        <p:grpSp>
          <p:nvGrpSpPr>
            <p:cNvPr id="4593" name="Google Shape;4593;p27"/>
            <p:cNvGrpSpPr/>
            <p:nvPr/>
          </p:nvGrpSpPr>
          <p:grpSpPr>
            <a:xfrm>
              <a:off x="-176058" y="-81057"/>
              <a:ext cx="1776242" cy="1693944"/>
              <a:chOff x="-172128" y="-162355"/>
              <a:chExt cx="1837238" cy="1752114"/>
            </a:xfrm>
          </p:grpSpPr>
          <p:sp>
            <p:nvSpPr>
              <p:cNvPr id="4594" name="Google Shape;4594;p27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5" name="Google Shape;4595;p27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6" name="Google Shape;4596;p27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7" name="Google Shape;4597;p27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8" name="Google Shape;4598;p27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9" name="Google Shape;4599;p27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0" name="Google Shape;4600;p27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1" name="Google Shape;4601;p27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2" name="Google Shape;4602;p27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3" name="Google Shape;4603;p27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4" name="Google Shape;4604;p27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5" name="Google Shape;4605;p27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6" name="Google Shape;4606;p27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7" name="Google Shape;4607;p27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8" name="Google Shape;4608;p27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9" name="Google Shape;4609;p27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0" name="Google Shape;4610;p27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1" name="Google Shape;4611;p27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2" name="Google Shape;4612;p27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13" name="Google Shape;4613;p27"/>
            <p:cNvGrpSpPr/>
            <p:nvPr/>
          </p:nvGrpSpPr>
          <p:grpSpPr>
            <a:xfrm>
              <a:off x="1733287" y="-81057"/>
              <a:ext cx="1776242" cy="1693944"/>
              <a:chOff x="-172128" y="-162355"/>
              <a:chExt cx="1837238" cy="1752114"/>
            </a:xfrm>
          </p:grpSpPr>
          <p:sp>
            <p:nvSpPr>
              <p:cNvPr id="4614" name="Google Shape;4614;p27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5" name="Google Shape;4615;p27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6" name="Google Shape;4616;p27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7" name="Google Shape;4617;p27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8" name="Google Shape;4618;p27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9" name="Google Shape;4619;p27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0" name="Google Shape;4620;p27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1" name="Google Shape;4621;p27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2" name="Google Shape;4622;p27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3" name="Google Shape;4623;p27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4" name="Google Shape;4624;p27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5" name="Google Shape;4625;p27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6" name="Google Shape;4626;p27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7" name="Google Shape;4627;p27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8" name="Google Shape;4628;p27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9" name="Google Shape;4629;p27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0" name="Google Shape;4630;p27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1" name="Google Shape;4631;p27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2" name="Google Shape;4632;p27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33" name="Google Shape;4633;p27"/>
            <p:cNvGrpSpPr/>
            <p:nvPr/>
          </p:nvGrpSpPr>
          <p:grpSpPr>
            <a:xfrm>
              <a:off x="3642631" y="-81057"/>
              <a:ext cx="1776242" cy="1693944"/>
              <a:chOff x="-172128" y="-162355"/>
              <a:chExt cx="1837238" cy="1752114"/>
            </a:xfrm>
          </p:grpSpPr>
          <p:sp>
            <p:nvSpPr>
              <p:cNvPr id="4634" name="Google Shape;4634;p27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5" name="Google Shape;4635;p27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6" name="Google Shape;4636;p27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7" name="Google Shape;4637;p27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8" name="Google Shape;4638;p27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9" name="Google Shape;4639;p27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0" name="Google Shape;4640;p27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1" name="Google Shape;4641;p27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2" name="Google Shape;4642;p27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3" name="Google Shape;4643;p27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4" name="Google Shape;4644;p27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5" name="Google Shape;4645;p27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6" name="Google Shape;4646;p27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7" name="Google Shape;4647;p27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8" name="Google Shape;4648;p27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9" name="Google Shape;4649;p27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0" name="Google Shape;4650;p27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1" name="Google Shape;4651;p27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2" name="Google Shape;4652;p27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53" name="Google Shape;4653;p27"/>
            <p:cNvGrpSpPr/>
            <p:nvPr/>
          </p:nvGrpSpPr>
          <p:grpSpPr>
            <a:xfrm>
              <a:off x="5551976" y="-81057"/>
              <a:ext cx="1776242" cy="1693944"/>
              <a:chOff x="-172128" y="-162355"/>
              <a:chExt cx="1837238" cy="1752114"/>
            </a:xfrm>
          </p:grpSpPr>
          <p:sp>
            <p:nvSpPr>
              <p:cNvPr id="4654" name="Google Shape;4654;p27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5" name="Google Shape;4655;p27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6" name="Google Shape;4656;p27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7" name="Google Shape;4657;p27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8" name="Google Shape;4658;p27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9" name="Google Shape;4659;p27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0" name="Google Shape;4660;p27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1" name="Google Shape;4661;p27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2" name="Google Shape;4662;p27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3" name="Google Shape;4663;p27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4" name="Google Shape;4664;p27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5" name="Google Shape;4665;p27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6" name="Google Shape;4666;p27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7" name="Google Shape;4667;p27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8" name="Google Shape;4668;p27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9" name="Google Shape;4669;p27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0" name="Google Shape;4670;p27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1" name="Google Shape;4671;p27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2" name="Google Shape;4672;p27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73" name="Google Shape;4673;p27"/>
            <p:cNvGrpSpPr/>
            <p:nvPr/>
          </p:nvGrpSpPr>
          <p:grpSpPr>
            <a:xfrm>
              <a:off x="7461320" y="-81057"/>
              <a:ext cx="1776242" cy="1693944"/>
              <a:chOff x="-172128" y="-162355"/>
              <a:chExt cx="1837238" cy="1752114"/>
            </a:xfrm>
          </p:grpSpPr>
          <p:sp>
            <p:nvSpPr>
              <p:cNvPr id="4674" name="Google Shape;4674;p27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5" name="Google Shape;4675;p27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6" name="Google Shape;4676;p27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7" name="Google Shape;4677;p27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8" name="Google Shape;4678;p27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9" name="Google Shape;4679;p27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0" name="Google Shape;4680;p27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1" name="Google Shape;4681;p27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2" name="Google Shape;4682;p27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3" name="Google Shape;4683;p27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4" name="Google Shape;4684;p27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5" name="Google Shape;4685;p27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6" name="Google Shape;4686;p27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7" name="Google Shape;4687;p27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8" name="Google Shape;4688;p27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9" name="Google Shape;4689;p27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0" name="Google Shape;4690;p27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1" name="Google Shape;4691;p27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2" name="Google Shape;4692;p27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93" name="Google Shape;4693;p27"/>
            <p:cNvGrpSpPr/>
            <p:nvPr/>
          </p:nvGrpSpPr>
          <p:grpSpPr>
            <a:xfrm flipH="1">
              <a:off x="7543816" y="1724798"/>
              <a:ext cx="1776242" cy="1693944"/>
              <a:chOff x="-172128" y="-162355"/>
              <a:chExt cx="1837238" cy="1752114"/>
            </a:xfrm>
          </p:grpSpPr>
          <p:sp>
            <p:nvSpPr>
              <p:cNvPr id="4694" name="Google Shape;4694;p27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5" name="Google Shape;4695;p27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6" name="Google Shape;4696;p27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7" name="Google Shape;4697;p27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8" name="Google Shape;4698;p27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9" name="Google Shape;4699;p27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0" name="Google Shape;4700;p27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1" name="Google Shape;4701;p27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2" name="Google Shape;4702;p27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3" name="Google Shape;4703;p27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4" name="Google Shape;4704;p27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5" name="Google Shape;4705;p27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6" name="Google Shape;4706;p27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7" name="Google Shape;4707;p27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8" name="Google Shape;4708;p27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9" name="Google Shape;4709;p27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0" name="Google Shape;4710;p27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1" name="Google Shape;4711;p27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2" name="Google Shape;4712;p27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13" name="Google Shape;4713;p27"/>
            <p:cNvGrpSpPr/>
            <p:nvPr/>
          </p:nvGrpSpPr>
          <p:grpSpPr>
            <a:xfrm flipH="1">
              <a:off x="5634471" y="1724798"/>
              <a:ext cx="1776242" cy="1693944"/>
              <a:chOff x="-172128" y="-162355"/>
              <a:chExt cx="1837238" cy="1752114"/>
            </a:xfrm>
          </p:grpSpPr>
          <p:sp>
            <p:nvSpPr>
              <p:cNvPr id="4714" name="Google Shape;4714;p27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5" name="Google Shape;4715;p27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6" name="Google Shape;4716;p27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7" name="Google Shape;4717;p27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8" name="Google Shape;4718;p27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9" name="Google Shape;4719;p27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0" name="Google Shape;4720;p27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1" name="Google Shape;4721;p27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2" name="Google Shape;4722;p27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3" name="Google Shape;4723;p27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4" name="Google Shape;4724;p27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5" name="Google Shape;4725;p27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6" name="Google Shape;4726;p27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7" name="Google Shape;4727;p27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8" name="Google Shape;4728;p27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9" name="Google Shape;4729;p27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0" name="Google Shape;4730;p27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1" name="Google Shape;4731;p27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2" name="Google Shape;4732;p27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33" name="Google Shape;4733;p27"/>
            <p:cNvGrpSpPr/>
            <p:nvPr/>
          </p:nvGrpSpPr>
          <p:grpSpPr>
            <a:xfrm flipH="1">
              <a:off x="3725127" y="1724798"/>
              <a:ext cx="1776242" cy="1693944"/>
              <a:chOff x="-172128" y="-162355"/>
              <a:chExt cx="1837238" cy="1752114"/>
            </a:xfrm>
          </p:grpSpPr>
          <p:sp>
            <p:nvSpPr>
              <p:cNvPr id="4734" name="Google Shape;4734;p27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5" name="Google Shape;4735;p27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6" name="Google Shape;4736;p27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7" name="Google Shape;4737;p27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8" name="Google Shape;4738;p27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9" name="Google Shape;4739;p27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0" name="Google Shape;4740;p27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1" name="Google Shape;4741;p27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2" name="Google Shape;4742;p27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3" name="Google Shape;4743;p27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4" name="Google Shape;4744;p27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5" name="Google Shape;4745;p27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6" name="Google Shape;4746;p27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7" name="Google Shape;4747;p27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8" name="Google Shape;4748;p27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9" name="Google Shape;4749;p27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0" name="Google Shape;4750;p27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1" name="Google Shape;4751;p27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2" name="Google Shape;4752;p27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53" name="Google Shape;4753;p27"/>
            <p:cNvGrpSpPr/>
            <p:nvPr/>
          </p:nvGrpSpPr>
          <p:grpSpPr>
            <a:xfrm flipH="1">
              <a:off x="1815782" y="1724798"/>
              <a:ext cx="1776242" cy="1693944"/>
              <a:chOff x="-172128" y="-162355"/>
              <a:chExt cx="1837238" cy="1752114"/>
            </a:xfrm>
          </p:grpSpPr>
          <p:sp>
            <p:nvSpPr>
              <p:cNvPr id="4754" name="Google Shape;4754;p27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5" name="Google Shape;4755;p27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6" name="Google Shape;4756;p27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7" name="Google Shape;4757;p27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8" name="Google Shape;4758;p27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9" name="Google Shape;4759;p27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0" name="Google Shape;4760;p27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1" name="Google Shape;4761;p27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2" name="Google Shape;4762;p27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3" name="Google Shape;4763;p27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4" name="Google Shape;4764;p27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5" name="Google Shape;4765;p27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6" name="Google Shape;4766;p27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7" name="Google Shape;4767;p27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8" name="Google Shape;4768;p27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9" name="Google Shape;4769;p27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0" name="Google Shape;4770;p27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1" name="Google Shape;4771;p27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2" name="Google Shape;4772;p27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73" name="Google Shape;4773;p27"/>
            <p:cNvGrpSpPr/>
            <p:nvPr/>
          </p:nvGrpSpPr>
          <p:grpSpPr>
            <a:xfrm flipH="1">
              <a:off x="-93562" y="1724798"/>
              <a:ext cx="1776242" cy="1693944"/>
              <a:chOff x="-172128" y="-162355"/>
              <a:chExt cx="1837238" cy="1752114"/>
            </a:xfrm>
          </p:grpSpPr>
          <p:sp>
            <p:nvSpPr>
              <p:cNvPr id="4774" name="Google Shape;4774;p27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5" name="Google Shape;4775;p27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6" name="Google Shape;4776;p27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7" name="Google Shape;4777;p27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8" name="Google Shape;4778;p27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9" name="Google Shape;4779;p27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0" name="Google Shape;4780;p27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1" name="Google Shape;4781;p27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2" name="Google Shape;4782;p27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3" name="Google Shape;4783;p27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4" name="Google Shape;4784;p27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5" name="Google Shape;4785;p27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6" name="Google Shape;4786;p27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7" name="Google Shape;4787;p27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8" name="Google Shape;4788;p27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9" name="Google Shape;4789;p27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0" name="Google Shape;4790;p27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1" name="Google Shape;4791;p27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2" name="Google Shape;4792;p27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93" name="Google Shape;4793;p27"/>
            <p:cNvGrpSpPr/>
            <p:nvPr/>
          </p:nvGrpSpPr>
          <p:grpSpPr>
            <a:xfrm>
              <a:off x="-176058" y="3530653"/>
              <a:ext cx="1776242" cy="1693944"/>
              <a:chOff x="-172128" y="-162355"/>
              <a:chExt cx="1837238" cy="1752114"/>
            </a:xfrm>
          </p:grpSpPr>
          <p:sp>
            <p:nvSpPr>
              <p:cNvPr id="4794" name="Google Shape;4794;p27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5" name="Google Shape;4795;p27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6" name="Google Shape;4796;p27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7" name="Google Shape;4797;p27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8" name="Google Shape;4798;p27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9" name="Google Shape;4799;p27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0" name="Google Shape;4800;p27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1" name="Google Shape;4801;p27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2" name="Google Shape;4802;p27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3" name="Google Shape;4803;p27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4" name="Google Shape;4804;p27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5" name="Google Shape;4805;p27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6" name="Google Shape;4806;p27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7" name="Google Shape;4807;p27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8" name="Google Shape;4808;p27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9" name="Google Shape;4809;p27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0" name="Google Shape;4810;p27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1" name="Google Shape;4811;p27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2" name="Google Shape;4812;p27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13" name="Google Shape;4813;p27"/>
            <p:cNvGrpSpPr/>
            <p:nvPr/>
          </p:nvGrpSpPr>
          <p:grpSpPr>
            <a:xfrm>
              <a:off x="1733287" y="3530653"/>
              <a:ext cx="1776242" cy="1693944"/>
              <a:chOff x="-172128" y="-162355"/>
              <a:chExt cx="1837238" cy="1752114"/>
            </a:xfrm>
          </p:grpSpPr>
          <p:sp>
            <p:nvSpPr>
              <p:cNvPr id="4814" name="Google Shape;4814;p27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5" name="Google Shape;4815;p27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6" name="Google Shape;4816;p27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7" name="Google Shape;4817;p27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8" name="Google Shape;4818;p27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9" name="Google Shape;4819;p27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0" name="Google Shape;4820;p27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1" name="Google Shape;4821;p27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2" name="Google Shape;4822;p27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3" name="Google Shape;4823;p27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4" name="Google Shape;4824;p27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5" name="Google Shape;4825;p27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6" name="Google Shape;4826;p27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7" name="Google Shape;4827;p27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8" name="Google Shape;4828;p27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9" name="Google Shape;4829;p27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0" name="Google Shape;4830;p27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1" name="Google Shape;4831;p27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2" name="Google Shape;4832;p27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3" name="Google Shape;4833;p27"/>
            <p:cNvGrpSpPr/>
            <p:nvPr/>
          </p:nvGrpSpPr>
          <p:grpSpPr>
            <a:xfrm>
              <a:off x="3642631" y="3530653"/>
              <a:ext cx="1776242" cy="1693944"/>
              <a:chOff x="-172128" y="-162355"/>
              <a:chExt cx="1837238" cy="1752114"/>
            </a:xfrm>
          </p:grpSpPr>
          <p:sp>
            <p:nvSpPr>
              <p:cNvPr id="4834" name="Google Shape;4834;p27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5" name="Google Shape;4835;p27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6" name="Google Shape;4836;p27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7" name="Google Shape;4837;p27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8" name="Google Shape;4838;p27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9" name="Google Shape;4839;p27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0" name="Google Shape;4840;p27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1" name="Google Shape;4841;p27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2" name="Google Shape;4842;p27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3" name="Google Shape;4843;p27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4" name="Google Shape;4844;p27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5" name="Google Shape;4845;p27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6" name="Google Shape;4846;p27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7" name="Google Shape;4847;p27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8" name="Google Shape;4848;p27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9" name="Google Shape;4849;p27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0" name="Google Shape;4850;p27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1" name="Google Shape;4851;p27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2" name="Google Shape;4852;p27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53" name="Google Shape;4853;p27"/>
            <p:cNvGrpSpPr/>
            <p:nvPr/>
          </p:nvGrpSpPr>
          <p:grpSpPr>
            <a:xfrm>
              <a:off x="5551976" y="3530653"/>
              <a:ext cx="1776242" cy="1693944"/>
              <a:chOff x="-172128" y="-162355"/>
              <a:chExt cx="1837238" cy="1752114"/>
            </a:xfrm>
          </p:grpSpPr>
          <p:sp>
            <p:nvSpPr>
              <p:cNvPr id="4854" name="Google Shape;4854;p27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5" name="Google Shape;4855;p27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6" name="Google Shape;4856;p27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7" name="Google Shape;4857;p27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8" name="Google Shape;4858;p27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9" name="Google Shape;4859;p27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0" name="Google Shape;4860;p27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1" name="Google Shape;4861;p27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2" name="Google Shape;4862;p27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3" name="Google Shape;4863;p27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4" name="Google Shape;4864;p27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5" name="Google Shape;4865;p27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6" name="Google Shape;4866;p27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7" name="Google Shape;4867;p27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8" name="Google Shape;4868;p27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9" name="Google Shape;4869;p27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0" name="Google Shape;4870;p27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1" name="Google Shape;4871;p27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2" name="Google Shape;4872;p27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73" name="Google Shape;4873;p27"/>
            <p:cNvGrpSpPr/>
            <p:nvPr/>
          </p:nvGrpSpPr>
          <p:grpSpPr>
            <a:xfrm>
              <a:off x="7461320" y="3530653"/>
              <a:ext cx="1776242" cy="1693944"/>
              <a:chOff x="-172128" y="-162355"/>
              <a:chExt cx="1837238" cy="1752114"/>
            </a:xfrm>
          </p:grpSpPr>
          <p:sp>
            <p:nvSpPr>
              <p:cNvPr id="4874" name="Google Shape;4874;p27"/>
              <p:cNvSpPr/>
              <p:nvPr/>
            </p:nvSpPr>
            <p:spPr>
              <a:xfrm>
                <a:off x="-139795" y="1196061"/>
                <a:ext cx="414717" cy="393697"/>
              </a:xfrm>
              <a:custGeom>
                <a:avLst/>
                <a:gdLst/>
                <a:ahLst/>
                <a:cxnLst/>
                <a:rect l="l" t="t" r="r" b="b"/>
                <a:pathLst>
                  <a:path w="174434" h="165593" extrusionOk="0">
                    <a:moveTo>
                      <a:pt x="107055" y="58549"/>
                    </a:moveTo>
                    <a:cubicBezTo>
                      <a:pt x="115310" y="53470"/>
                      <a:pt x="121660" y="46484"/>
                      <a:pt x="128645" y="40134"/>
                    </a:cubicBezTo>
                    <a:cubicBezTo>
                      <a:pt x="135630" y="33784"/>
                      <a:pt x="144520" y="28705"/>
                      <a:pt x="154045" y="28705"/>
                    </a:cubicBezTo>
                    <a:cubicBezTo>
                      <a:pt x="163570" y="28705"/>
                      <a:pt x="173730" y="35690"/>
                      <a:pt x="174365" y="44580"/>
                    </a:cubicBezTo>
                    <a:cubicBezTo>
                      <a:pt x="175000" y="50930"/>
                      <a:pt x="171190" y="56009"/>
                      <a:pt x="167380" y="61090"/>
                    </a:cubicBezTo>
                    <a:cubicBezTo>
                      <a:pt x="157220" y="73790"/>
                      <a:pt x="141980" y="83315"/>
                      <a:pt x="126105" y="87759"/>
                    </a:cubicBezTo>
                    <a:cubicBezTo>
                      <a:pt x="141345" y="91570"/>
                      <a:pt x="155315" y="101095"/>
                      <a:pt x="165475" y="113159"/>
                    </a:cubicBezTo>
                    <a:cubicBezTo>
                      <a:pt x="170555" y="119509"/>
                      <a:pt x="174365" y="127130"/>
                      <a:pt x="172460" y="134749"/>
                    </a:cubicBezTo>
                    <a:cubicBezTo>
                      <a:pt x="169920" y="143005"/>
                      <a:pt x="159760" y="147449"/>
                      <a:pt x="150870" y="146180"/>
                    </a:cubicBezTo>
                    <a:cubicBezTo>
                      <a:pt x="141980" y="144910"/>
                      <a:pt x="134360" y="139830"/>
                      <a:pt x="128010" y="134115"/>
                    </a:cubicBezTo>
                    <a:cubicBezTo>
                      <a:pt x="121660" y="128399"/>
                      <a:pt x="115310" y="122049"/>
                      <a:pt x="107690" y="117605"/>
                    </a:cubicBezTo>
                    <a:cubicBezTo>
                      <a:pt x="101340" y="135385"/>
                      <a:pt x="88640" y="151260"/>
                      <a:pt x="72130" y="160785"/>
                    </a:cubicBezTo>
                    <a:cubicBezTo>
                      <a:pt x="63875" y="165865"/>
                      <a:pt x="51810" y="168405"/>
                      <a:pt x="46095" y="160785"/>
                    </a:cubicBezTo>
                    <a:cubicBezTo>
                      <a:pt x="42920" y="156340"/>
                      <a:pt x="42920" y="149990"/>
                      <a:pt x="43555" y="144910"/>
                    </a:cubicBezTo>
                    <a:cubicBezTo>
                      <a:pt x="46730" y="126495"/>
                      <a:pt x="55620" y="109349"/>
                      <a:pt x="68955" y="96649"/>
                    </a:cubicBezTo>
                    <a:cubicBezTo>
                      <a:pt x="49270" y="101095"/>
                      <a:pt x="28315" y="96649"/>
                      <a:pt x="11805" y="85855"/>
                    </a:cubicBezTo>
                    <a:cubicBezTo>
                      <a:pt x="4185" y="80774"/>
                      <a:pt x="-3435" y="70615"/>
                      <a:pt x="1645" y="62359"/>
                    </a:cubicBezTo>
                    <a:cubicBezTo>
                      <a:pt x="4820" y="57915"/>
                      <a:pt x="11170" y="56645"/>
                      <a:pt x="16250" y="56009"/>
                    </a:cubicBezTo>
                    <a:cubicBezTo>
                      <a:pt x="34665" y="54105"/>
                      <a:pt x="53715" y="57280"/>
                      <a:pt x="71495" y="63630"/>
                    </a:cubicBezTo>
                    <a:cubicBezTo>
                      <a:pt x="63875" y="57915"/>
                      <a:pt x="56255" y="51565"/>
                      <a:pt x="50540" y="43945"/>
                    </a:cubicBezTo>
                    <a:cubicBezTo>
                      <a:pt x="44825" y="36324"/>
                      <a:pt x="41650" y="26165"/>
                      <a:pt x="43555" y="16640"/>
                    </a:cubicBezTo>
                    <a:cubicBezTo>
                      <a:pt x="45460" y="7115"/>
                      <a:pt x="54985" y="-1141"/>
                      <a:pt x="64510" y="130"/>
                    </a:cubicBezTo>
                    <a:cubicBezTo>
                      <a:pt x="70860" y="765"/>
                      <a:pt x="76575" y="5209"/>
                      <a:pt x="81020" y="10290"/>
                    </a:cubicBezTo>
                    <a:cubicBezTo>
                      <a:pt x="93085" y="22990"/>
                      <a:pt x="100070" y="40770"/>
                      <a:pt x="107055" y="585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5" name="Google Shape;4875;p27"/>
              <p:cNvSpPr/>
              <p:nvPr/>
            </p:nvSpPr>
            <p:spPr>
              <a:xfrm>
                <a:off x="57131" y="1365072"/>
                <a:ext cx="64154" cy="66408"/>
              </a:xfrm>
              <a:custGeom>
                <a:avLst/>
                <a:gdLst/>
                <a:ahLst/>
                <a:cxnLst/>
                <a:rect l="l" t="t" r="r" b="b"/>
                <a:pathLst>
                  <a:path w="26984" h="27932" extrusionOk="0">
                    <a:moveTo>
                      <a:pt x="10863" y="774"/>
                    </a:moveTo>
                    <a:cubicBezTo>
                      <a:pt x="6419" y="3314"/>
                      <a:pt x="69" y="5854"/>
                      <a:pt x="69" y="10934"/>
                    </a:cubicBezTo>
                    <a:cubicBezTo>
                      <a:pt x="-567" y="17919"/>
                      <a:pt x="3244" y="24904"/>
                      <a:pt x="10229" y="27444"/>
                    </a:cubicBezTo>
                    <a:cubicBezTo>
                      <a:pt x="16579" y="29349"/>
                      <a:pt x="24833" y="25539"/>
                      <a:pt x="26738" y="18554"/>
                    </a:cubicBezTo>
                    <a:cubicBezTo>
                      <a:pt x="28644" y="12204"/>
                      <a:pt x="19119" y="-3671"/>
                      <a:pt x="10863" y="7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6" name="Google Shape;4876;p27"/>
              <p:cNvSpPr/>
              <p:nvPr/>
            </p:nvSpPr>
            <p:spPr>
              <a:xfrm>
                <a:off x="1433321" y="8089"/>
                <a:ext cx="231790" cy="177390"/>
              </a:xfrm>
              <a:custGeom>
                <a:avLst/>
                <a:gdLst/>
                <a:ahLst/>
                <a:cxnLst/>
                <a:rect l="l" t="t" r="r" b="b"/>
                <a:pathLst>
                  <a:path w="97493" h="74612" extrusionOk="0">
                    <a:moveTo>
                      <a:pt x="46516" y="73879"/>
                    </a:moveTo>
                    <a:cubicBezTo>
                      <a:pt x="54771" y="74514"/>
                      <a:pt x="63026" y="75149"/>
                      <a:pt x="71281" y="73879"/>
                    </a:cubicBezTo>
                    <a:cubicBezTo>
                      <a:pt x="79537" y="72609"/>
                      <a:pt x="87791" y="68799"/>
                      <a:pt x="92871" y="61814"/>
                    </a:cubicBezTo>
                    <a:cubicBezTo>
                      <a:pt x="97951" y="54829"/>
                      <a:pt x="99221" y="45304"/>
                      <a:pt x="94776" y="38319"/>
                    </a:cubicBezTo>
                    <a:cubicBezTo>
                      <a:pt x="90331" y="31334"/>
                      <a:pt x="79537" y="28794"/>
                      <a:pt x="73186" y="33874"/>
                    </a:cubicBezTo>
                    <a:cubicBezTo>
                      <a:pt x="80806" y="25619"/>
                      <a:pt x="77631" y="11014"/>
                      <a:pt x="68106" y="5934"/>
                    </a:cubicBezTo>
                    <a:cubicBezTo>
                      <a:pt x="58581" y="854"/>
                      <a:pt x="44611" y="7839"/>
                      <a:pt x="42706" y="18634"/>
                    </a:cubicBezTo>
                    <a:cubicBezTo>
                      <a:pt x="42071" y="9744"/>
                      <a:pt x="34451" y="1489"/>
                      <a:pt x="25561" y="219"/>
                    </a:cubicBezTo>
                    <a:cubicBezTo>
                      <a:pt x="13496" y="-1686"/>
                      <a:pt x="2066" y="9109"/>
                      <a:pt x="161" y="21809"/>
                    </a:cubicBezTo>
                    <a:cubicBezTo>
                      <a:pt x="-1109" y="33874"/>
                      <a:pt x="5241" y="45939"/>
                      <a:pt x="14766" y="54194"/>
                    </a:cubicBezTo>
                    <a:cubicBezTo>
                      <a:pt x="24291" y="61814"/>
                      <a:pt x="33816" y="72609"/>
                      <a:pt x="46516" y="7387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7" name="Google Shape;4877;p27"/>
              <p:cNvSpPr/>
              <p:nvPr/>
            </p:nvSpPr>
            <p:spPr>
              <a:xfrm>
                <a:off x="1385411" y="125787"/>
                <a:ext cx="192404" cy="359017"/>
              </a:xfrm>
              <a:custGeom>
                <a:avLst/>
                <a:gdLst/>
                <a:ahLst/>
                <a:cxnLst/>
                <a:rect l="l" t="t" r="r" b="b"/>
                <a:pathLst>
                  <a:path w="80927" h="151006" extrusionOk="0">
                    <a:moveTo>
                      <a:pt x="21590" y="22454"/>
                    </a:moveTo>
                    <a:cubicBezTo>
                      <a:pt x="31115" y="30709"/>
                      <a:pt x="38735" y="41504"/>
                      <a:pt x="42545" y="53569"/>
                    </a:cubicBezTo>
                    <a:cubicBezTo>
                      <a:pt x="42545" y="51664"/>
                      <a:pt x="42545" y="49124"/>
                      <a:pt x="42545" y="47219"/>
                    </a:cubicBezTo>
                    <a:cubicBezTo>
                      <a:pt x="42545" y="42774"/>
                      <a:pt x="42545" y="38329"/>
                      <a:pt x="43180" y="33884"/>
                    </a:cubicBezTo>
                    <a:cubicBezTo>
                      <a:pt x="43180" y="33249"/>
                      <a:pt x="43180" y="32614"/>
                      <a:pt x="43815" y="31979"/>
                    </a:cubicBezTo>
                    <a:cubicBezTo>
                      <a:pt x="37465" y="26899"/>
                      <a:pt x="35560" y="19279"/>
                      <a:pt x="36195" y="11659"/>
                    </a:cubicBezTo>
                    <a:cubicBezTo>
                      <a:pt x="36195" y="8484"/>
                      <a:pt x="37465" y="4674"/>
                      <a:pt x="39370" y="2769"/>
                    </a:cubicBezTo>
                    <a:cubicBezTo>
                      <a:pt x="41910" y="229"/>
                      <a:pt x="45720" y="-406"/>
                      <a:pt x="49530" y="229"/>
                    </a:cubicBezTo>
                    <a:cubicBezTo>
                      <a:pt x="53340" y="864"/>
                      <a:pt x="56515" y="2134"/>
                      <a:pt x="59690" y="4039"/>
                    </a:cubicBezTo>
                    <a:cubicBezTo>
                      <a:pt x="64770" y="6579"/>
                      <a:pt x="70485" y="10389"/>
                      <a:pt x="71755" y="16104"/>
                    </a:cubicBezTo>
                    <a:cubicBezTo>
                      <a:pt x="73025" y="21819"/>
                      <a:pt x="69215" y="27534"/>
                      <a:pt x="64770" y="30709"/>
                    </a:cubicBezTo>
                    <a:cubicBezTo>
                      <a:pt x="61595" y="32614"/>
                      <a:pt x="58420" y="33884"/>
                      <a:pt x="55245" y="34519"/>
                    </a:cubicBezTo>
                    <a:cubicBezTo>
                      <a:pt x="55245" y="35154"/>
                      <a:pt x="55245" y="35154"/>
                      <a:pt x="55245" y="35789"/>
                    </a:cubicBezTo>
                    <a:cubicBezTo>
                      <a:pt x="52070" y="72619"/>
                      <a:pt x="60960" y="110084"/>
                      <a:pt x="80010" y="141834"/>
                    </a:cubicBezTo>
                    <a:cubicBezTo>
                      <a:pt x="81915" y="144374"/>
                      <a:pt x="80645" y="148184"/>
                      <a:pt x="78105" y="150089"/>
                    </a:cubicBezTo>
                    <a:cubicBezTo>
                      <a:pt x="75565" y="151994"/>
                      <a:pt x="71755" y="150724"/>
                      <a:pt x="69850" y="148184"/>
                    </a:cubicBezTo>
                    <a:cubicBezTo>
                      <a:pt x="55245" y="124054"/>
                      <a:pt x="46355" y="96749"/>
                      <a:pt x="43815" y="68809"/>
                    </a:cubicBezTo>
                    <a:cubicBezTo>
                      <a:pt x="25400" y="68809"/>
                      <a:pt x="11430" y="56109"/>
                      <a:pt x="3175" y="40234"/>
                    </a:cubicBezTo>
                    <a:cubicBezTo>
                      <a:pt x="1270" y="37059"/>
                      <a:pt x="0" y="33249"/>
                      <a:pt x="0" y="29439"/>
                    </a:cubicBezTo>
                    <a:cubicBezTo>
                      <a:pt x="0" y="25629"/>
                      <a:pt x="1270" y="21819"/>
                      <a:pt x="4445" y="19279"/>
                    </a:cubicBezTo>
                    <a:cubicBezTo>
                      <a:pt x="8890" y="14199"/>
                      <a:pt x="16510" y="18009"/>
                      <a:pt x="21590" y="224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8" name="Google Shape;4878;p27"/>
              <p:cNvSpPr/>
              <p:nvPr/>
            </p:nvSpPr>
            <p:spPr>
              <a:xfrm>
                <a:off x="1519729" y="886397"/>
                <a:ext cx="84273" cy="68517"/>
              </a:xfrm>
              <a:custGeom>
                <a:avLst/>
                <a:gdLst/>
                <a:ahLst/>
                <a:cxnLst/>
                <a:rect l="l" t="t" r="r" b="b"/>
                <a:pathLst>
                  <a:path w="35446" h="28819" extrusionOk="0">
                    <a:moveTo>
                      <a:pt x="16510" y="245"/>
                    </a:moveTo>
                    <a:cubicBezTo>
                      <a:pt x="12700" y="880"/>
                      <a:pt x="8890" y="2150"/>
                      <a:pt x="5715" y="4690"/>
                    </a:cubicBezTo>
                    <a:cubicBezTo>
                      <a:pt x="2540" y="7230"/>
                      <a:pt x="0" y="11040"/>
                      <a:pt x="0" y="14850"/>
                    </a:cubicBezTo>
                    <a:cubicBezTo>
                      <a:pt x="0" y="18660"/>
                      <a:pt x="1905" y="22470"/>
                      <a:pt x="5080" y="25010"/>
                    </a:cubicBezTo>
                    <a:cubicBezTo>
                      <a:pt x="8255" y="27550"/>
                      <a:pt x="12065" y="28820"/>
                      <a:pt x="15875" y="28820"/>
                    </a:cubicBezTo>
                    <a:cubicBezTo>
                      <a:pt x="21590" y="28820"/>
                      <a:pt x="27305" y="27550"/>
                      <a:pt x="31115" y="23740"/>
                    </a:cubicBezTo>
                    <a:cubicBezTo>
                      <a:pt x="34925" y="19930"/>
                      <a:pt x="36830" y="13580"/>
                      <a:pt x="34290" y="8500"/>
                    </a:cubicBezTo>
                    <a:cubicBezTo>
                      <a:pt x="31115" y="2785"/>
                      <a:pt x="25400" y="-1025"/>
                      <a:pt x="16510" y="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9" name="Google Shape;4879;p27"/>
              <p:cNvSpPr/>
              <p:nvPr/>
            </p:nvSpPr>
            <p:spPr>
              <a:xfrm>
                <a:off x="173793" y="813379"/>
                <a:ext cx="80440" cy="79330"/>
              </a:xfrm>
              <a:custGeom>
                <a:avLst/>
                <a:gdLst/>
                <a:ahLst/>
                <a:cxnLst/>
                <a:rect l="l" t="t" r="r" b="b"/>
                <a:pathLst>
                  <a:path w="33834" h="33367" extrusionOk="0">
                    <a:moveTo>
                      <a:pt x="31628" y="24616"/>
                    </a:moveTo>
                    <a:cubicBezTo>
                      <a:pt x="29088" y="29061"/>
                      <a:pt x="24643" y="31601"/>
                      <a:pt x="20198" y="32871"/>
                    </a:cubicBezTo>
                    <a:cubicBezTo>
                      <a:pt x="2418" y="36681"/>
                      <a:pt x="-4567" y="17631"/>
                      <a:pt x="3053" y="6836"/>
                    </a:cubicBezTo>
                    <a:cubicBezTo>
                      <a:pt x="8133" y="-149"/>
                      <a:pt x="18928" y="-2054"/>
                      <a:pt x="25913" y="2391"/>
                    </a:cubicBezTo>
                    <a:cubicBezTo>
                      <a:pt x="32263" y="6836"/>
                      <a:pt x="36708" y="16361"/>
                      <a:pt x="31628" y="246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0" name="Google Shape;4880;p27"/>
              <p:cNvSpPr/>
              <p:nvPr/>
            </p:nvSpPr>
            <p:spPr>
              <a:xfrm>
                <a:off x="304691" y="912491"/>
                <a:ext cx="54542" cy="5913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4873" extrusionOk="0">
                    <a:moveTo>
                      <a:pt x="22273" y="10220"/>
                    </a:moveTo>
                    <a:cubicBezTo>
                      <a:pt x="24813" y="16570"/>
                      <a:pt x="19733" y="24190"/>
                      <a:pt x="13383" y="24825"/>
                    </a:cubicBezTo>
                    <a:cubicBezTo>
                      <a:pt x="7033" y="25460"/>
                      <a:pt x="48" y="19745"/>
                      <a:pt x="48" y="13395"/>
                    </a:cubicBezTo>
                    <a:cubicBezTo>
                      <a:pt x="-587" y="7045"/>
                      <a:pt x="5128" y="695"/>
                      <a:pt x="12113" y="60"/>
                    </a:cubicBezTo>
                    <a:cubicBezTo>
                      <a:pt x="17828" y="-575"/>
                      <a:pt x="24813" y="3870"/>
                      <a:pt x="22273" y="10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1" name="Google Shape;4881;p27"/>
              <p:cNvSpPr/>
              <p:nvPr/>
            </p:nvSpPr>
            <p:spPr>
              <a:xfrm>
                <a:off x="780571" y="1183139"/>
                <a:ext cx="76282" cy="387642"/>
              </a:xfrm>
              <a:custGeom>
                <a:avLst/>
                <a:gdLst/>
                <a:ahLst/>
                <a:cxnLst/>
                <a:rect l="l" t="t" r="r" b="b"/>
                <a:pathLst>
                  <a:path w="32085" h="163046" extrusionOk="0">
                    <a:moveTo>
                      <a:pt x="9373" y="163047"/>
                    </a:moveTo>
                    <a:cubicBezTo>
                      <a:pt x="6198" y="163047"/>
                      <a:pt x="3658" y="161142"/>
                      <a:pt x="3658" y="157967"/>
                    </a:cubicBezTo>
                    <a:cubicBezTo>
                      <a:pt x="-4597" y="105897"/>
                      <a:pt x="1119" y="52557"/>
                      <a:pt x="20803" y="3662"/>
                    </a:cubicBezTo>
                    <a:cubicBezTo>
                      <a:pt x="22073" y="487"/>
                      <a:pt x="25248" y="-783"/>
                      <a:pt x="28423" y="487"/>
                    </a:cubicBezTo>
                    <a:cubicBezTo>
                      <a:pt x="31598" y="1757"/>
                      <a:pt x="32869" y="4932"/>
                      <a:pt x="31598" y="8107"/>
                    </a:cubicBezTo>
                    <a:cubicBezTo>
                      <a:pt x="13183" y="55097"/>
                      <a:pt x="7469" y="105897"/>
                      <a:pt x="15723" y="156062"/>
                    </a:cubicBezTo>
                    <a:cubicBezTo>
                      <a:pt x="16358" y="159237"/>
                      <a:pt x="13819" y="162412"/>
                      <a:pt x="10644" y="163047"/>
                    </a:cubicBezTo>
                    <a:cubicBezTo>
                      <a:pt x="10008" y="163047"/>
                      <a:pt x="9373" y="163047"/>
                      <a:pt x="9373" y="16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2" name="Google Shape;4882;p27"/>
              <p:cNvSpPr/>
              <p:nvPr/>
            </p:nvSpPr>
            <p:spPr>
              <a:xfrm>
                <a:off x="685132" y="1168826"/>
                <a:ext cx="96619" cy="196638"/>
              </a:xfrm>
              <a:custGeom>
                <a:avLst/>
                <a:gdLst/>
                <a:ahLst/>
                <a:cxnLst/>
                <a:rect l="l" t="t" r="r" b="b"/>
                <a:pathLst>
                  <a:path w="40639" h="82708" extrusionOk="0">
                    <a:moveTo>
                      <a:pt x="40640" y="82709"/>
                    </a:moveTo>
                    <a:cubicBezTo>
                      <a:pt x="31115" y="78899"/>
                      <a:pt x="22860" y="72549"/>
                      <a:pt x="15875" y="64294"/>
                    </a:cubicBezTo>
                    <a:cubicBezTo>
                      <a:pt x="13970" y="61754"/>
                      <a:pt x="12065" y="59214"/>
                      <a:pt x="12700" y="56039"/>
                    </a:cubicBezTo>
                    <a:cubicBezTo>
                      <a:pt x="13335" y="52864"/>
                      <a:pt x="17145" y="50959"/>
                      <a:pt x="19050" y="52864"/>
                    </a:cubicBezTo>
                    <a:cubicBezTo>
                      <a:pt x="8255" y="42069"/>
                      <a:pt x="1270" y="26829"/>
                      <a:pt x="0" y="11589"/>
                    </a:cubicBezTo>
                    <a:cubicBezTo>
                      <a:pt x="0" y="7779"/>
                      <a:pt x="0" y="3969"/>
                      <a:pt x="3175" y="1429"/>
                    </a:cubicBezTo>
                    <a:cubicBezTo>
                      <a:pt x="5715" y="-476"/>
                      <a:pt x="9525" y="-476"/>
                      <a:pt x="12065" y="1429"/>
                    </a:cubicBezTo>
                    <a:cubicBezTo>
                      <a:pt x="14605" y="2699"/>
                      <a:pt x="16510" y="5874"/>
                      <a:pt x="18415" y="8414"/>
                    </a:cubicBezTo>
                    <a:cubicBezTo>
                      <a:pt x="33655" y="29369"/>
                      <a:pt x="37465" y="55404"/>
                      <a:pt x="40640" y="827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3" name="Google Shape;4883;p27"/>
              <p:cNvSpPr/>
              <p:nvPr/>
            </p:nvSpPr>
            <p:spPr>
              <a:xfrm>
                <a:off x="788360" y="950695"/>
                <a:ext cx="313723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31955" h="127119" extrusionOk="0">
                    <a:moveTo>
                      <a:pt x="49276" y="20182"/>
                    </a:moveTo>
                    <a:cubicBezTo>
                      <a:pt x="39116" y="12561"/>
                      <a:pt x="23241" y="14467"/>
                      <a:pt x="14351" y="23357"/>
                    </a:cubicBezTo>
                    <a:cubicBezTo>
                      <a:pt x="5461" y="32246"/>
                      <a:pt x="4191" y="48121"/>
                      <a:pt x="11811" y="58282"/>
                    </a:cubicBezTo>
                    <a:cubicBezTo>
                      <a:pt x="2286" y="63361"/>
                      <a:pt x="-2159" y="75427"/>
                      <a:pt x="1016" y="85586"/>
                    </a:cubicBezTo>
                    <a:cubicBezTo>
                      <a:pt x="4191" y="95746"/>
                      <a:pt x="15621" y="102732"/>
                      <a:pt x="25781" y="100827"/>
                    </a:cubicBezTo>
                    <a:cubicBezTo>
                      <a:pt x="24511" y="112892"/>
                      <a:pt x="34036" y="124957"/>
                      <a:pt x="46101" y="126861"/>
                    </a:cubicBezTo>
                    <a:cubicBezTo>
                      <a:pt x="58166" y="128767"/>
                      <a:pt x="70866" y="119877"/>
                      <a:pt x="73406" y="107811"/>
                    </a:cubicBezTo>
                    <a:cubicBezTo>
                      <a:pt x="81661" y="116702"/>
                      <a:pt x="96901" y="117336"/>
                      <a:pt x="105791" y="109082"/>
                    </a:cubicBezTo>
                    <a:cubicBezTo>
                      <a:pt x="114681" y="101461"/>
                      <a:pt x="115951" y="86221"/>
                      <a:pt x="108331" y="77332"/>
                    </a:cubicBezTo>
                    <a:cubicBezTo>
                      <a:pt x="117221" y="83046"/>
                      <a:pt x="130556" y="74792"/>
                      <a:pt x="131826" y="63996"/>
                    </a:cubicBezTo>
                    <a:cubicBezTo>
                      <a:pt x="133096" y="53202"/>
                      <a:pt x="124841" y="43042"/>
                      <a:pt x="115316" y="38596"/>
                    </a:cubicBezTo>
                    <a:cubicBezTo>
                      <a:pt x="121031" y="23357"/>
                      <a:pt x="110871" y="4307"/>
                      <a:pt x="95631" y="496"/>
                    </a:cubicBezTo>
                    <a:cubicBezTo>
                      <a:pt x="79121" y="-2679"/>
                      <a:pt x="61976" y="10021"/>
                      <a:pt x="49276" y="2018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4" name="Google Shape;4884;p27"/>
              <p:cNvSpPr/>
              <p:nvPr/>
            </p:nvSpPr>
            <p:spPr>
              <a:xfrm>
                <a:off x="896423" y="1065350"/>
                <a:ext cx="100369" cy="79729"/>
              </a:xfrm>
              <a:custGeom>
                <a:avLst/>
                <a:gdLst/>
                <a:ahLst/>
                <a:cxnLst/>
                <a:rect l="l" t="t" r="r" b="b"/>
                <a:pathLst>
                  <a:path w="42216" h="33535" extrusionOk="0">
                    <a:moveTo>
                      <a:pt x="19050" y="1151"/>
                    </a:moveTo>
                    <a:cubicBezTo>
                      <a:pt x="14605" y="3056"/>
                      <a:pt x="10160" y="4326"/>
                      <a:pt x="6350" y="7501"/>
                    </a:cubicBezTo>
                    <a:cubicBezTo>
                      <a:pt x="2540" y="10676"/>
                      <a:pt x="0" y="15121"/>
                      <a:pt x="0" y="19566"/>
                    </a:cubicBezTo>
                    <a:cubicBezTo>
                      <a:pt x="0" y="28456"/>
                      <a:pt x="10160" y="33536"/>
                      <a:pt x="18415" y="33536"/>
                    </a:cubicBezTo>
                    <a:cubicBezTo>
                      <a:pt x="25400" y="33536"/>
                      <a:pt x="32385" y="31631"/>
                      <a:pt x="37465" y="26551"/>
                    </a:cubicBezTo>
                    <a:cubicBezTo>
                      <a:pt x="41910" y="21471"/>
                      <a:pt x="43815" y="13216"/>
                      <a:pt x="40640" y="7501"/>
                    </a:cubicBezTo>
                    <a:cubicBezTo>
                      <a:pt x="37465" y="1786"/>
                      <a:pt x="27940" y="-2024"/>
                      <a:pt x="19050" y="1151"/>
                    </a:cubicBezTo>
                    <a:close/>
                  </a:path>
                </a:pathLst>
              </a:custGeom>
              <a:solidFill>
                <a:srgbClr val="E6BFB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5" name="Google Shape;4885;p27"/>
              <p:cNvSpPr/>
              <p:nvPr/>
            </p:nvSpPr>
            <p:spPr>
              <a:xfrm>
                <a:off x="-172128" y="-162355"/>
                <a:ext cx="808088" cy="821082"/>
              </a:xfrm>
              <a:custGeom>
                <a:avLst/>
                <a:gdLst/>
                <a:ahLst/>
                <a:cxnLst/>
                <a:rect l="l" t="t" r="r" b="b"/>
                <a:pathLst>
                  <a:path w="339890" h="345355" extrusionOk="0">
                    <a:moveTo>
                      <a:pt x="60334" y="158294"/>
                    </a:moveTo>
                    <a:cubicBezTo>
                      <a:pt x="48904" y="152579"/>
                      <a:pt x="37474" y="146229"/>
                      <a:pt x="29219" y="136704"/>
                    </a:cubicBezTo>
                    <a:cubicBezTo>
                      <a:pt x="20329" y="127179"/>
                      <a:pt x="15249" y="113209"/>
                      <a:pt x="18424" y="100509"/>
                    </a:cubicBezTo>
                    <a:cubicBezTo>
                      <a:pt x="21599" y="87809"/>
                      <a:pt x="35569" y="78919"/>
                      <a:pt x="46999" y="84634"/>
                    </a:cubicBezTo>
                    <a:cubicBezTo>
                      <a:pt x="40014" y="73839"/>
                      <a:pt x="41284" y="57964"/>
                      <a:pt x="50174" y="49074"/>
                    </a:cubicBezTo>
                    <a:cubicBezTo>
                      <a:pt x="58429" y="40184"/>
                      <a:pt x="73669" y="38914"/>
                      <a:pt x="83829" y="45899"/>
                    </a:cubicBezTo>
                    <a:cubicBezTo>
                      <a:pt x="74304" y="29389"/>
                      <a:pt x="85734" y="7164"/>
                      <a:pt x="102879" y="1449"/>
                    </a:cubicBezTo>
                    <a:cubicBezTo>
                      <a:pt x="120024" y="-3631"/>
                      <a:pt x="139074" y="5259"/>
                      <a:pt x="152409" y="18594"/>
                    </a:cubicBezTo>
                    <a:cubicBezTo>
                      <a:pt x="165744" y="31929"/>
                      <a:pt x="173364" y="49709"/>
                      <a:pt x="181619" y="66854"/>
                    </a:cubicBezTo>
                    <a:cubicBezTo>
                      <a:pt x="184794" y="52249"/>
                      <a:pt x="190509" y="37009"/>
                      <a:pt x="200669" y="26849"/>
                    </a:cubicBezTo>
                    <a:cubicBezTo>
                      <a:pt x="210829" y="16689"/>
                      <a:pt x="227339" y="11609"/>
                      <a:pt x="240674" y="17959"/>
                    </a:cubicBezTo>
                    <a:cubicBezTo>
                      <a:pt x="254009" y="24309"/>
                      <a:pt x="262899" y="42724"/>
                      <a:pt x="255914" y="56059"/>
                    </a:cubicBezTo>
                    <a:cubicBezTo>
                      <a:pt x="263534" y="45899"/>
                      <a:pt x="279409" y="44629"/>
                      <a:pt x="289569" y="52884"/>
                    </a:cubicBezTo>
                    <a:cubicBezTo>
                      <a:pt x="299729" y="61139"/>
                      <a:pt x="300999" y="78284"/>
                      <a:pt x="293379" y="87809"/>
                    </a:cubicBezTo>
                    <a:cubicBezTo>
                      <a:pt x="301634" y="82094"/>
                      <a:pt x="313699" y="84634"/>
                      <a:pt x="321319" y="91619"/>
                    </a:cubicBezTo>
                    <a:cubicBezTo>
                      <a:pt x="328939" y="98604"/>
                      <a:pt x="332749" y="109399"/>
                      <a:pt x="333384" y="120194"/>
                    </a:cubicBezTo>
                    <a:cubicBezTo>
                      <a:pt x="335289" y="140514"/>
                      <a:pt x="327034" y="161469"/>
                      <a:pt x="311159" y="179884"/>
                    </a:cubicBezTo>
                    <a:cubicBezTo>
                      <a:pt x="320049" y="188774"/>
                      <a:pt x="328939" y="197664"/>
                      <a:pt x="334654" y="209094"/>
                    </a:cubicBezTo>
                    <a:cubicBezTo>
                      <a:pt x="340369" y="220524"/>
                      <a:pt x="342274" y="234494"/>
                      <a:pt x="335924" y="244654"/>
                    </a:cubicBezTo>
                    <a:cubicBezTo>
                      <a:pt x="330209" y="255449"/>
                      <a:pt x="314969" y="259894"/>
                      <a:pt x="305444" y="252274"/>
                    </a:cubicBezTo>
                    <a:cubicBezTo>
                      <a:pt x="318144" y="259894"/>
                      <a:pt x="319414" y="280849"/>
                      <a:pt x="309254" y="289739"/>
                    </a:cubicBezTo>
                    <a:cubicBezTo>
                      <a:pt x="298459" y="299264"/>
                      <a:pt x="280044" y="294819"/>
                      <a:pt x="272424" y="282119"/>
                    </a:cubicBezTo>
                    <a:cubicBezTo>
                      <a:pt x="286394" y="296724"/>
                      <a:pt x="280044" y="323394"/>
                      <a:pt x="263534" y="332919"/>
                    </a:cubicBezTo>
                    <a:cubicBezTo>
                      <a:pt x="247024" y="342444"/>
                      <a:pt x="224799" y="337364"/>
                      <a:pt x="209559" y="324664"/>
                    </a:cubicBezTo>
                    <a:cubicBezTo>
                      <a:pt x="194319" y="311964"/>
                      <a:pt x="184794" y="292914"/>
                      <a:pt x="177174" y="274499"/>
                    </a:cubicBezTo>
                    <a:cubicBezTo>
                      <a:pt x="173999" y="291644"/>
                      <a:pt x="170824" y="308789"/>
                      <a:pt x="161299" y="322759"/>
                    </a:cubicBezTo>
                    <a:cubicBezTo>
                      <a:pt x="152409" y="336729"/>
                      <a:pt x="136534" y="347524"/>
                      <a:pt x="120024" y="344984"/>
                    </a:cubicBezTo>
                    <a:cubicBezTo>
                      <a:pt x="103514" y="342444"/>
                      <a:pt x="88909" y="324664"/>
                      <a:pt x="93354" y="308154"/>
                    </a:cubicBezTo>
                    <a:cubicBezTo>
                      <a:pt x="86369" y="317044"/>
                      <a:pt x="76844" y="324664"/>
                      <a:pt x="66049" y="325934"/>
                    </a:cubicBezTo>
                    <a:cubicBezTo>
                      <a:pt x="55254" y="327204"/>
                      <a:pt x="42554" y="322124"/>
                      <a:pt x="36839" y="311964"/>
                    </a:cubicBezTo>
                    <a:cubicBezTo>
                      <a:pt x="31124" y="301804"/>
                      <a:pt x="33029" y="287199"/>
                      <a:pt x="41919" y="280849"/>
                    </a:cubicBezTo>
                    <a:cubicBezTo>
                      <a:pt x="23504" y="284024"/>
                      <a:pt x="4454" y="266879"/>
                      <a:pt x="644" y="246559"/>
                    </a:cubicBezTo>
                    <a:cubicBezTo>
                      <a:pt x="-2531" y="226874"/>
                      <a:pt x="6359" y="207189"/>
                      <a:pt x="20329" y="193219"/>
                    </a:cubicBezTo>
                    <a:cubicBezTo>
                      <a:pt x="34299" y="179249"/>
                      <a:pt x="50174" y="172264"/>
                      <a:pt x="60334" y="1582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6" name="Google Shape;4886;p27"/>
              <p:cNvSpPr/>
              <p:nvPr/>
            </p:nvSpPr>
            <p:spPr>
              <a:xfrm>
                <a:off x="85445" y="109452"/>
                <a:ext cx="333150" cy="309855"/>
              </a:xfrm>
              <a:custGeom>
                <a:avLst/>
                <a:gdLst/>
                <a:ahLst/>
                <a:cxnLst/>
                <a:rect l="l" t="t" r="r" b="b"/>
                <a:pathLst>
                  <a:path w="140126" h="130328" extrusionOk="0">
                    <a:moveTo>
                      <a:pt x="49116" y="117"/>
                    </a:moveTo>
                    <a:cubicBezTo>
                      <a:pt x="30066" y="9007"/>
                      <a:pt x="12921" y="24882"/>
                      <a:pt x="4666" y="45202"/>
                    </a:cubicBezTo>
                    <a:cubicBezTo>
                      <a:pt x="-3589" y="65522"/>
                      <a:pt x="-1049" y="91557"/>
                      <a:pt x="13556" y="108702"/>
                    </a:cubicBezTo>
                    <a:cubicBezTo>
                      <a:pt x="25621" y="123307"/>
                      <a:pt x="44671" y="129657"/>
                      <a:pt x="63086" y="130292"/>
                    </a:cubicBezTo>
                    <a:cubicBezTo>
                      <a:pt x="85946" y="130927"/>
                      <a:pt x="109441" y="123307"/>
                      <a:pt x="124681" y="106162"/>
                    </a:cubicBezTo>
                    <a:cubicBezTo>
                      <a:pt x="139921" y="89017"/>
                      <a:pt x="145001" y="61712"/>
                      <a:pt x="134841" y="40122"/>
                    </a:cubicBezTo>
                    <a:cubicBezTo>
                      <a:pt x="127856" y="24882"/>
                      <a:pt x="113886" y="13452"/>
                      <a:pt x="98646" y="7102"/>
                    </a:cubicBezTo>
                    <a:cubicBezTo>
                      <a:pt x="84041" y="1387"/>
                      <a:pt x="68166" y="-518"/>
                      <a:pt x="49116" y="1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7" name="Google Shape;4887;p27"/>
              <p:cNvSpPr/>
              <p:nvPr/>
            </p:nvSpPr>
            <p:spPr>
              <a:xfrm>
                <a:off x="168248" y="201484"/>
                <a:ext cx="166910" cy="125613"/>
              </a:xfrm>
              <a:custGeom>
                <a:avLst/>
                <a:gdLst/>
                <a:ahLst/>
                <a:cxnLst/>
                <a:rect l="l" t="t" r="r" b="b"/>
                <a:pathLst>
                  <a:path w="70204" h="52834" extrusionOk="0">
                    <a:moveTo>
                      <a:pt x="32691" y="130"/>
                    </a:moveTo>
                    <a:cubicBezTo>
                      <a:pt x="23166" y="-1140"/>
                      <a:pt x="6656" y="7115"/>
                      <a:pt x="2211" y="16005"/>
                    </a:cubicBezTo>
                    <a:cubicBezTo>
                      <a:pt x="-2234" y="24895"/>
                      <a:pt x="306" y="36960"/>
                      <a:pt x="7291" y="43945"/>
                    </a:cubicBezTo>
                    <a:cubicBezTo>
                      <a:pt x="14276" y="50930"/>
                      <a:pt x="23801" y="52835"/>
                      <a:pt x="33326" y="52835"/>
                    </a:cubicBezTo>
                    <a:cubicBezTo>
                      <a:pt x="42216" y="52835"/>
                      <a:pt x="50471" y="51565"/>
                      <a:pt x="58091" y="47120"/>
                    </a:cubicBezTo>
                    <a:cubicBezTo>
                      <a:pt x="65076" y="42675"/>
                      <a:pt x="70791" y="34420"/>
                      <a:pt x="70156" y="24895"/>
                    </a:cubicBezTo>
                    <a:cubicBezTo>
                      <a:pt x="69521" y="16005"/>
                      <a:pt x="62536" y="7750"/>
                      <a:pt x="54916" y="3940"/>
                    </a:cubicBezTo>
                    <a:cubicBezTo>
                      <a:pt x="46026" y="130"/>
                      <a:pt x="42851" y="1400"/>
                      <a:pt x="32691" y="1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8" name="Google Shape;4888;p27"/>
              <p:cNvSpPr/>
              <p:nvPr/>
            </p:nvSpPr>
            <p:spPr>
              <a:xfrm>
                <a:off x="1155892" y="583110"/>
                <a:ext cx="54542" cy="59506"/>
              </a:xfrm>
              <a:custGeom>
                <a:avLst/>
                <a:gdLst/>
                <a:ahLst/>
                <a:cxnLst/>
                <a:rect l="l" t="t" r="r" b="b"/>
                <a:pathLst>
                  <a:path w="22941" h="25029" extrusionOk="0">
                    <a:moveTo>
                      <a:pt x="22273" y="10376"/>
                    </a:moveTo>
                    <a:cubicBezTo>
                      <a:pt x="24813" y="16726"/>
                      <a:pt x="19733" y="24346"/>
                      <a:pt x="13383" y="24981"/>
                    </a:cubicBezTo>
                    <a:cubicBezTo>
                      <a:pt x="7033" y="25616"/>
                      <a:pt x="48" y="19901"/>
                      <a:pt x="48" y="13551"/>
                    </a:cubicBezTo>
                    <a:cubicBezTo>
                      <a:pt x="-587" y="7201"/>
                      <a:pt x="5128" y="851"/>
                      <a:pt x="12113" y="216"/>
                    </a:cubicBezTo>
                    <a:cubicBezTo>
                      <a:pt x="18463" y="-1054"/>
                      <a:pt x="24813" y="3391"/>
                      <a:pt x="22273" y="1037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9" name="Google Shape;4889;p27"/>
              <p:cNvSpPr/>
              <p:nvPr/>
            </p:nvSpPr>
            <p:spPr>
              <a:xfrm>
                <a:off x="725415" y="673766"/>
                <a:ext cx="171061" cy="178662"/>
              </a:xfrm>
              <a:custGeom>
                <a:avLst/>
                <a:gdLst/>
                <a:ahLst/>
                <a:cxnLst/>
                <a:rect l="l" t="t" r="r" b="b"/>
                <a:pathLst>
                  <a:path w="71950" h="75147" extrusionOk="0">
                    <a:moveTo>
                      <a:pt x="46551" y="21128"/>
                    </a:moveTo>
                    <a:cubicBezTo>
                      <a:pt x="47821" y="17319"/>
                      <a:pt x="49091" y="14144"/>
                      <a:pt x="49091" y="10333"/>
                    </a:cubicBezTo>
                    <a:cubicBezTo>
                      <a:pt x="49091" y="6523"/>
                      <a:pt x="47821" y="2713"/>
                      <a:pt x="44011" y="808"/>
                    </a:cubicBezTo>
                    <a:cubicBezTo>
                      <a:pt x="38931" y="-1731"/>
                      <a:pt x="31946" y="2078"/>
                      <a:pt x="30041" y="7158"/>
                    </a:cubicBezTo>
                    <a:cubicBezTo>
                      <a:pt x="27501" y="12238"/>
                      <a:pt x="28771" y="18588"/>
                      <a:pt x="29406" y="24303"/>
                    </a:cubicBezTo>
                    <a:cubicBezTo>
                      <a:pt x="23056" y="22398"/>
                      <a:pt x="16706" y="21128"/>
                      <a:pt x="10356" y="22398"/>
                    </a:cubicBezTo>
                    <a:cubicBezTo>
                      <a:pt x="4006" y="24303"/>
                      <a:pt x="-1074" y="30653"/>
                      <a:pt x="196" y="36369"/>
                    </a:cubicBezTo>
                    <a:cubicBezTo>
                      <a:pt x="1466" y="40178"/>
                      <a:pt x="4641" y="43353"/>
                      <a:pt x="9086" y="44623"/>
                    </a:cubicBezTo>
                    <a:cubicBezTo>
                      <a:pt x="12896" y="45894"/>
                      <a:pt x="17341" y="45894"/>
                      <a:pt x="21151" y="45894"/>
                    </a:cubicBezTo>
                    <a:cubicBezTo>
                      <a:pt x="22421" y="51608"/>
                      <a:pt x="21786" y="57958"/>
                      <a:pt x="22421" y="63673"/>
                    </a:cubicBezTo>
                    <a:cubicBezTo>
                      <a:pt x="23056" y="69388"/>
                      <a:pt x="28136" y="75738"/>
                      <a:pt x="34486" y="75103"/>
                    </a:cubicBezTo>
                    <a:cubicBezTo>
                      <a:pt x="39566" y="74469"/>
                      <a:pt x="42741" y="69388"/>
                      <a:pt x="44011" y="64308"/>
                    </a:cubicBezTo>
                    <a:cubicBezTo>
                      <a:pt x="45281" y="59228"/>
                      <a:pt x="44646" y="54148"/>
                      <a:pt x="46551" y="49069"/>
                    </a:cubicBezTo>
                    <a:cubicBezTo>
                      <a:pt x="51631" y="50973"/>
                      <a:pt x="57346" y="51608"/>
                      <a:pt x="62426" y="50338"/>
                    </a:cubicBezTo>
                    <a:cubicBezTo>
                      <a:pt x="67506" y="48433"/>
                      <a:pt x="71951" y="43988"/>
                      <a:pt x="71951" y="38273"/>
                    </a:cubicBezTo>
                    <a:cubicBezTo>
                      <a:pt x="71951" y="32558"/>
                      <a:pt x="66871" y="28113"/>
                      <a:pt x="61791" y="26208"/>
                    </a:cubicBezTo>
                    <a:cubicBezTo>
                      <a:pt x="57346" y="23669"/>
                      <a:pt x="50996" y="24303"/>
                      <a:pt x="46551" y="21128"/>
                    </a:cubicBezTo>
                    <a:close/>
                  </a:path>
                </a:pathLst>
              </a:custGeom>
              <a:solidFill>
                <a:srgbClr val="C7998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0" name="Google Shape;4890;p27"/>
              <p:cNvSpPr/>
              <p:nvPr/>
            </p:nvSpPr>
            <p:spPr>
              <a:xfrm>
                <a:off x="793796" y="748129"/>
                <a:ext cx="31702" cy="28918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2163" extrusionOk="0">
                    <a:moveTo>
                      <a:pt x="9525" y="0"/>
                    </a:moveTo>
                    <a:cubicBezTo>
                      <a:pt x="12065" y="1905"/>
                      <a:pt x="13335" y="4445"/>
                      <a:pt x="13335" y="7620"/>
                    </a:cubicBezTo>
                    <a:cubicBezTo>
                      <a:pt x="12700" y="10160"/>
                      <a:pt x="9525" y="12700"/>
                      <a:pt x="6350" y="12065"/>
                    </a:cubicBezTo>
                    <a:cubicBezTo>
                      <a:pt x="3175" y="12065"/>
                      <a:pt x="635" y="9525"/>
                      <a:pt x="0" y="6350"/>
                    </a:cubicBezTo>
                    <a:cubicBezTo>
                      <a:pt x="0" y="3810"/>
                      <a:pt x="1905" y="635"/>
                      <a:pt x="9525" y="0"/>
                    </a:cubicBezTo>
                    <a:close/>
                  </a:path>
                </a:pathLst>
              </a:custGeom>
              <a:solidFill>
                <a:srgbClr val="F5D2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1" name="Google Shape;4891;p27"/>
              <p:cNvSpPr/>
              <p:nvPr/>
            </p:nvSpPr>
            <p:spPr>
              <a:xfrm>
                <a:off x="889937" y="112045"/>
                <a:ext cx="214182" cy="244424"/>
              </a:xfrm>
              <a:custGeom>
                <a:avLst/>
                <a:gdLst/>
                <a:ahLst/>
                <a:cxnLst/>
                <a:rect l="l" t="t" r="r" b="b"/>
                <a:pathLst>
                  <a:path w="90087" h="102807" extrusionOk="0">
                    <a:moveTo>
                      <a:pt x="33843" y="30140"/>
                    </a:moveTo>
                    <a:cubicBezTo>
                      <a:pt x="33208" y="24425"/>
                      <a:pt x="32573" y="18075"/>
                      <a:pt x="33843" y="12360"/>
                    </a:cubicBezTo>
                    <a:cubicBezTo>
                      <a:pt x="35113" y="6645"/>
                      <a:pt x="39558" y="930"/>
                      <a:pt x="45273" y="295"/>
                    </a:cubicBezTo>
                    <a:cubicBezTo>
                      <a:pt x="53528" y="-1610"/>
                      <a:pt x="61148" y="6010"/>
                      <a:pt x="63053" y="14265"/>
                    </a:cubicBezTo>
                    <a:cubicBezTo>
                      <a:pt x="64958" y="22520"/>
                      <a:pt x="62418" y="30775"/>
                      <a:pt x="59878" y="39030"/>
                    </a:cubicBezTo>
                    <a:cubicBezTo>
                      <a:pt x="67498" y="34585"/>
                      <a:pt x="78293" y="35220"/>
                      <a:pt x="84643" y="40935"/>
                    </a:cubicBezTo>
                    <a:cubicBezTo>
                      <a:pt x="90993" y="47285"/>
                      <a:pt x="92263" y="58715"/>
                      <a:pt x="85913" y="65065"/>
                    </a:cubicBezTo>
                    <a:cubicBezTo>
                      <a:pt x="80198" y="71415"/>
                      <a:pt x="67498" y="71415"/>
                      <a:pt x="62418" y="64430"/>
                    </a:cubicBezTo>
                    <a:cubicBezTo>
                      <a:pt x="59243" y="72050"/>
                      <a:pt x="59243" y="80305"/>
                      <a:pt x="57338" y="88560"/>
                    </a:cubicBezTo>
                    <a:cubicBezTo>
                      <a:pt x="54798" y="96180"/>
                      <a:pt x="47813" y="104435"/>
                      <a:pt x="40193" y="102530"/>
                    </a:cubicBezTo>
                    <a:cubicBezTo>
                      <a:pt x="34478" y="101260"/>
                      <a:pt x="31303" y="96180"/>
                      <a:pt x="29398" y="90465"/>
                    </a:cubicBezTo>
                    <a:cubicBezTo>
                      <a:pt x="25588" y="80305"/>
                      <a:pt x="24953" y="69510"/>
                      <a:pt x="28128" y="59350"/>
                    </a:cubicBezTo>
                    <a:cubicBezTo>
                      <a:pt x="21778" y="66335"/>
                      <a:pt x="9078" y="65700"/>
                      <a:pt x="3363" y="58715"/>
                    </a:cubicBezTo>
                    <a:cubicBezTo>
                      <a:pt x="-2352" y="51095"/>
                      <a:pt x="-447" y="39030"/>
                      <a:pt x="6538" y="33315"/>
                    </a:cubicBezTo>
                    <a:cubicBezTo>
                      <a:pt x="13523" y="26965"/>
                      <a:pt x="25588" y="28235"/>
                      <a:pt x="33843" y="30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2" name="Google Shape;4892;p27"/>
              <p:cNvSpPr/>
              <p:nvPr/>
            </p:nvSpPr>
            <p:spPr>
              <a:xfrm>
                <a:off x="982800" y="214073"/>
                <a:ext cx="33654" cy="35460"/>
              </a:xfrm>
              <a:custGeom>
                <a:avLst/>
                <a:gdLst/>
                <a:ahLst/>
                <a:cxnLst/>
                <a:rect l="l" t="t" r="r" b="b"/>
                <a:pathLst>
                  <a:path w="14155" h="14915" extrusionOk="0">
                    <a:moveTo>
                      <a:pt x="3662" y="1183"/>
                    </a:moveTo>
                    <a:cubicBezTo>
                      <a:pt x="487" y="3088"/>
                      <a:pt x="-783" y="7533"/>
                      <a:pt x="487" y="10708"/>
                    </a:cubicBezTo>
                    <a:cubicBezTo>
                      <a:pt x="1757" y="13883"/>
                      <a:pt x="6202" y="15788"/>
                      <a:pt x="9377" y="14518"/>
                    </a:cubicBezTo>
                    <a:cubicBezTo>
                      <a:pt x="12552" y="13248"/>
                      <a:pt x="15092" y="9438"/>
                      <a:pt x="13822" y="5628"/>
                    </a:cubicBezTo>
                    <a:cubicBezTo>
                      <a:pt x="13187" y="1818"/>
                      <a:pt x="8742" y="-1992"/>
                      <a:pt x="3662" y="11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93" name="Google Shape;4893;p27"/>
          <p:cNvSpPr/>
          <p:nvPr/>
        </p:nvSpPr>
        <p:spPr>
          <a:xfrm>
            <a:off x="355200" y="265000"/>
            <a:ext cx="8433600" cy="6328000"/>
          </a:xfrm>
          <a:prstGeom prst="plaque">
            <a:avLst>
              <a:gd name="adj" fmla="val 7231"/>
            </a:avLst>
          </a:prstGeom>
          <a:solidFill>
            <a:srgbClr val="FFF5E9">
              <a:alpha val="61780"/>
            </a:srgb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8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31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9237B0-CC05-45CB-9D8E-44851499E325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705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8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A2A1-C9A8-42DC-AF5F-29D58FE3A81E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9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4" r:id="rId2"/>
    <p:sldLayoutId id="2147483675" r:id="rId3"/>
    <p:sldLayoutId id="2147483684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717500" cy="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B Garamond"/>
              <a:buNone/>
              <a:defRPr sz="3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B Garamond"/>
              <a:buNone/>
              <a:defRPr sz="3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B Garamond"/>
              <a:buNone/>
              <a:defRPr sz="3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B Garamond"/>
              <a:buNone/>
              <a:defRPr sz="3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B Garamond"/>
              <a:buNone/>
              <a:defRPr sz="3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B Garamond"/>
              <a:buNone/>
              <a:defRPr sz="3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B Garamond"/>
              <a:buNone/>
              <a:defRPr sz="3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B Garamond"/>
              <a:buNone/>
              <a:defRPr sz="3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B Garamond"/>
              <a:buNone/>
              <a:defRPr sz="30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536633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●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○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■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●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○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■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●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hivo"/>
              <a:buChar char="○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hivo"/>
              <a:buChar char="■"/>
              <a:defRPr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p31"/>
          <p:cNvSpPr txBox="1">
            <a:spLocks noGrp="1"/>
          </p:cNvSpPr>
          <p:nvPr>
            <p:ph type="ctrTitle"/>
          </p:nvPr>
        </p:nvSpPr>
        <p:spPr>
          <a:xfrm>
            <a:off x="2113725" y="2597945"/>
            <a:ext cx="4916700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National Honors Society</a:t>
            </a:r>
            <a:endParaRPr lang="en-US" dirty="0"/>
          </a:p>
        </p:txBody>
      </p:sp>
      <p:sp>
        <p:nvSpPr>
          <p:cNvPr id="4905" name="Google Shape;4905;p31"/>
          <p:cNvSpPr txBox="1">
            <a:spLocks noGrp="1"/>
          </p:cNvSpPr>
          <p:nvPr>
            <p:ph type="subTitle" idx="1"/>
          </p:nvPr>
        </p:nvSpPr>
        <p:spPr>
          <a:xfrm>
            <a:off x="2113725" y="4623800"/>
            <a:ext cx="49167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Meeting #5 January 14, 2025</a:t>
            </a:r>
            <a:endParaRPr lang="en-US" dirty="0"/>
          </a:p>
        </p:txBody>
      </p:sp>
      <p:grpSp>
        <p:nvGrpSpPr>
          <p:cNvPr id="4906" name="Google Shape;4906;p31"/>
          <p:cNvGrpSpPr/>
          <p:nvPr/>
        </p:nvGrpSpPr>
        <p:grpSpPr>
          <a:xfrm>
            <a:off x="3426476" y="1402841"/>
            <a:ext cx="2294785" cy="918450"/>
            <a:chOff x="3525009" y="970122"/>
            <a:chExt cx="2294785" cy="918450"/>
          </a:xfrm>
        </p:grpSpPr>
        <p:grpSp>
          <p:nvGrpSpPr>
            <p:cNvPr id="4907" name="Google Shape;4907;p31"/>
            <p:cNvGrpSpPr/>
            <p:nvPr/>
          </p:nvGrpSpPr>
          <p:grpSpPr>
            <a:xfrm>
              <a:off x="4235693" y="970122"/>
              <a:ext cx="672576" cy="852438"/>
              <a:chOff x="7762494" y="-1209534"/>
              <a:chExt cx="329210" cy="417248"/>
            </a:xfrm>
          </p:grpSpPr>
          <p:sp>
            <p:nvSpPr>
              <p:cNvPr id="4908" name="Google Shape;4908;p31"/>
              <p:cNvSpPr/>
              <p:nvPr/>
            </p:nvSpPr>
            <p:spPr>
              <a:xfrm>
                <a:off x="7919991" y="-1004239"/>
                <a:ext cx="171713" cy="211953"/>
              </a:xfrm>
              <a:custGeom>
                <a:avLst/>
                <a:gdLst/>
                <a:ahLst/>
                <a:cxnLst/>
                <a:rect l="l" t="t" r="r" b="b"/>
                <a:pathLst>
                  <a:path w="171713" h="211953" extrusionOk="0">
                    <a:moveTo>
                      <a:pt x="170514" y="44948"/>
                    </a:moveTo>
                    <a:cubicBezTo>
                      <a:pt x="167974" y="38598"/>
                      <a:pt x="160354" y="34153"/>
                      <a:pt x="154004" y="36693"/>
                    </a:cubicBezTo>
                    <a:cubicBezTo>
                      <a:pt x="160354" y="29708"/>
                      <a:pt x="164799" y="21453"/>
                      <a:pt x="166704" y="12563"/>
                    </a:cubicBezTo>
                    <a:cubicBezTo>
                      <a:pt x="167339" y="9388"/>
                      <a:pt x="167974" y="5578"/>
                      <a:pt x="166069" y="3038"/>
                    </a:cubicBezTo>
                    <a:cubicBezTo>
                      <a:pt x="164164" y="498"/>
                      <a:pt x="159719" y="-772"/>
                      <a:pt x="156544" y="498"/>
                    </a:cubicBezTo>
                    <a:cubicBezTo>
                      <a:pt x="153369" y="1133"/>
                      <a:pt x="150194" y="3673"/>
                      <a:pt x="147654" y="6213"/>
                    </a:cubicBezTo>
                    <a:cubicBezTo>
                      <a:pt x="118444" y="32248"/>
                      <a:pt x="101934" y="70983"/>
                      <a:pt x="101299" y="110353"/>
                    </a:cubicBezTo>
                    <a:cubicBezTo>
                      <a:pt x="89234" y="76063"/>
                      <a:pt x="70819" y="43678"/>
                      <a:pt x="47324" y="16373"/>
                    </a:cubicBezTo>
                    <a:cubicBezTo>
                      <a:pt x="45419" y="13833"/>
                      <a:pt x="41609" y="13833"/>
                      <a:pt x="39069" y="15738"/>
                    </a:cubicBezTo>
                    <a:cubicBezTo>
                      <a:pt x="36529" y="17643"/>
                      <a:pt x="36529" y="21453"/>
                      <a:pt x="38434" y="23993"/>
                    </a:cubicBezTo>
                    <a:cubicBezTo>
                      <a:pt x="68279" y="58283"/>
                      <a:pt x="89234" y="100193"/>
                      <a:pt x="99394" y="145278"/>
                    </a:cubicBezTo>
                    <a:cubicBezTo>
                      <a:pt x="75899" y="126863"/>
                      <a:pt x="46054" y="113528"/>
                      <a:pt x="16844" y="118608"/>
                    </a:cubicBezTo>
                    <a:cubicBezTo>
                      <a:pt x="12399" y="119243"/>
                      <a:pt x="7954" y="120513"/>
                      <a:pt x="4779" y="123053"/>
                    </a:cubicBezTo>
                    <a:cubicBezTo>
                      <a:pt x="1604" y="125593"/>
                      <a:pt x="-936" y="130673"/>
                      <a:pt x="334" y="134483"/>
                    </a:cubicBezTo>
                    <a:cubicBezTo>
                      <a:pt x="1604" y="138928"/>
                      <a:pt x="6049" y="141468"/>
                      <a:pt x="10494" y="142103"/>
                    </a:cubicBezTo>
                    <a:cubicBezTo>
                      <a:pt x="14939" y="142738"/>
                      <a:pt x="19384" y="141468"/>
                      <a:pt x="23829" y="140833"/>
                    </a:cubicBezTo>
                    <a:cubicBezTo>
                      <a:pt x="19384" y="142103"/>
                      <a:pt x="18114" y="148453"/>
                      <a:pt x="20654" y="152263"/>
                    </a:cubicBezTo>
                    <a:cubicBezTo>
                      <a:pt x="23194" y="156073"/>
                      <a:pt x="28274" y="157978"/>
                      <a:pt x="32719" y="158613"/>
                    </a:cubicBezTo>
                    <a:cubicBezTo>
                      <a:pt x="42244" y="160518"/>
                      <a:pt x="53039" y="159883"/>
                      <a:pt x="61929" y="156073"/>
                    </a:cubicBezTo>
                    <a:cubicBezTo>
                      <a:pt x="60659" y="159883"/>
                      <a:pt x="63199" y="164328"/>
                      <a:pt x="67009" y="166233"/>
                    </a:cubicBezTo>
                    <a:cubicBezTo>
                      <a:pt x="70819" y="168138"/>
                      <a:pt x="74629" y="168138"/>
                      <a:pt x="79074" y="167503"/>
                    </a:cubicBezTo>
                    <a:cubicBezTo>
                      <a:pt x="87964" y="166233"/>
                      <a:pt x="96854" y="163058"/>
                      <a:pt x="102569" y="154168"/>
                    </a:cubicBezTo>
                    <a:cubicBezTo>
                      <a:pt x="105744" y="171313"/>
                      <a:pt x="107649" y="188458"/>
                      <a:pt x="107649" y="206238"/>
                    </a:cubicBezTo>
                    <a:cubicBezTo>
                      <a:pt x="107649" y="209413"/>
                      <a:pt x="110189" y="211953"/>
                      <a:pt x="113364" y="211953"/>
                    </a:cubicBezTo>
                    <a:cubicBezTo>
                      <a:pt x="113364" y="211953"/>
                      <a:pt x="113364" y="211953"/>
                      <a:pt x="113364" y="211953"/>
                    </a:cubicBezTo>
                    <a:cubicBezTo>
                      <a:pt x="116539" y="211953"/>
                      <a:pt x="119079" y="209413"/>
                      <a:pt x="119079" y="206238"/>
                    </a:cubicBezTo>
                    <a:cubicBezTo>
                      <a:pt x="119079" y="177663"/>
                      <a:pt x="114634" y="149088"/>
                      <a:pt x="106379" y="121148"/>
                    </a:cubicBezTo>
                    <a:cubicBezTo>
                      <a:pt x="127969" y="123688"/>
                      <a:pt x="145749" y="112258"/>
                      <a:pt x="157814" y="96383"/>
                    </a:cubicBezTo>
                    <a:cubicBezTo>
                      <a:pt x="160354" y="93208"/>
                      <a:pt x="162259" y="89398"/>
                      <a:pt x="161624" y="85588"/>
                    </a:cubicBezTo>
                    <a:cubicBezTo>
                      <a:pt x="161624" y="81778"/>
                      <a:pt x="157814" y="77968"/>
                      <a:pt x="154004" y="79238"/>
                    </a:cubicBezTo>
                    <a:cubicBezTo>
                      <a:pt x="159084" y="74793"/>
                      <a:pt x="164799" y="70348"/>
                      <a:pt x="168609" y="64633"/>
                    </a:cubicBezTo>
                    <a:cubicBezTo>
                      <a:pt x="171149" y="58918"/>
                      <a:pt x="173054" y="51298"/>
                      <a:pt x="170514" y="449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9" name="Google Shape;4909;p31"/>
              <p:cNvSpPr/>
              <p:nvPr/>
            </p:nvSpPr>
            <p:spPr>
              <a:xfrm>
                <a:off x="7762494" y="-1209534"/>
                <a:ext cx="307577" cy="325253"/>
              </a:xfrm>
              <a:custGeom>
                <a:avLst/>
                <a:gdLst/>
                <a:ahLst/>
                <a:cxnLst/>
                <a:rect l="l" t="t" r="r" b="b"/>
                <a:pathLst>
                  <a:path w="307577" h="325253" extrusionOk="0">
                    <a:moveTo>
                      <a:pt x="200376" y="153724"/>
                    </a:moveTo>
                    <a:cubicBezTo>
                      <a:pt x="218156" y="138484"/>
                      <a:pt x="233396" y="120069"/>
                      <a:pt x="245461" y="99749"/>
                    </a:cubicBezTo>
                    <a:cubicBezTo>
                      <a:pt x="253716" y="85779"/>
                      <a:pt x="260701" y="69904"/>
                      <a:pt x="260701" y="53394"/>
                    </a:cubicBezTo>
                    <a:cubicBezTo>
                      <a:pt x="260701" y="36884"/>
                      <a:pt x="252446" y="19739"/>
                      <a:pt x="237206" y="12754"/>
                    </a:cubicBezTo>
                    <a:cubicBezTo>
                      <a:pt x="221966" y="5769"/>
                      <a:pt x="201011" y="14024"/>
                      <a:pt x="197201" y="29899"/>
                    </a:cubicBezTo>
                    <a:cubicBezTo>
                      <a:pt x="202281" y="19739"/>
                      <a:pt x="194026" y="5769"/>
                      <a:pt x="182596" y="5769"/>
                    </a:cubicBezTo>
                    <a:cubicBezTo>
                      <a:pt x="171166" y="5769"/>
                      <a:pt x="162911" y="19739"/>
                      <a:pt x="167991" y="29899"/>
                    </a:cubicBezTo>
                    <a:cubicBezTo>
                      <a:pt x="166721" y="22914"/>
                      <a:pt x="164816" y="15929"/>
                      <a:pt x="161006" y="10214"/>
                    </a:cubicBezTo>
                    <a:cubicBezTo>
                      <a:pt x="157196" y="4499"/>
                      <a:pt x="150846" y="-581"/>
                      <a:pt x="143226" y="54"/>
                    </a:cubicBezTo>
                    <a:cubicBezTo>
                      <a:pt x="131796" y="689"/>
                      <a:pt x="125446" y="14024"/>
                      <a:pt x="123541" y="25454"/>
                    </a:cubicBezTo>
                    <a:cubicBezTo>
                      <a:pt x="117191" y="59109"/>
                      <a:pt x="123541" y="94669"/>
                      <a:pt x="141321" y="123879"/>
                    </a:cubicBezTo>
                    <a:cubicBezTo>
                      <a:pt x="117826" y="98479"/>
                      <a:pt x="91791" y="78159"/>
                      <a:pt x="62581" y="63554"/>
                    </a:cubicBezTo>
                    <a:cubicBezTo>
                      <a:pt x="51151" y="57839"/>
                      <a:pt x="37816" y="53394"/>
                      <a:pt x="26386" y="58474"/>
                    </a:cubicBezTo>
                    <a:cubicBezTo>
                      <a:pt x="18766" y="61649"/>
                      <a:pt x="13686" y="69269"/>
                      <a:pt x="13051" y="77524"/>
                    </a:cubicBezTo>
                    <a:cubicBezTo>
                      <a:pt x="12416" y="85779"/>
                      <a:pt x="15591" y="94034"/>
                      <a:pt x="21941" y="99114"/>
                    </a:cubicBezTo>
                    <a:cubicBezTo>
                      <a:pt x="18766" y="94034"/>
                      <a:pt x="9876" y="95304"/>
                      <a:pt x="6701" y="100384"/>
                    </a:cubicBezTo>
                    <a:cubicBezTo>
                      <a:pt x="3526" y="105464"/>
                      <a:pt x="4796" y="112449"/>
                      <a:pt x="7971" y="116894"/>
                    </a:cubicBezTo>
                    <a:cubicBezTo>
                      <a:pt x="11146" y="121974"/>
                      <a:pt x="16226" y="125149"/>
                      <a:pt x="21306" y="128324"/>
                    </a:cubicBezTo>
                    <a:cubicBezTo>
                      <a:pt x="16226" y="122609"/>
                      <a:pt x="6066" y="124514"/>
                      <a:pt x="2256" y="130864"/>
                    </a:cubicBezTo>
                    <a:cubicBezTo>
                      <a:pt x="-1554" y="137214"/>
                      <a:pt x="-284" y="146104"/>
                      <a:pt x="4161" y="151819"/>
                    </a:cubicBezTo>
                    <a:cubicBezTo>
                      <a:pt x="8606" y="158169"/>
                      <a:pt x="14956" y="161979"/>
                      <a:pt x="21941" y="165154"/>
                    </a:cubicBezTo>
                    <a:cubicBezTo>
                      <a:pt x="43531" y="175949"/>
                      <a:pt x="68931" y="181029"/>
                      <a:pt x="93061" y="177219"/>
                    </a:cubicBezTo>
                    <a:cubicBezTo>
                      <a:pt x="63851" y="194999"/>
                      <a:pt x="34641" y="216589"/>
                      <a:pt x="25116" y="248339"/>
                    </a:cubicBezTo>
                    <a:cubicBezTo>
                      <a:pt x="23846" y="253419"/>
                      <a:pt x="22576" y="259134"/>
                      <a:pt x="23846" y="264214"/>
                    </a:cubicBezTo>
                    <a:cubicBezTo>
                      <a:pt x="25116" y="269294"/>
                      <a:pt x="28291" y="274374"/>
                      <a:pt x="33371" y="276279"/>
                    </a:cubicBezTo>
                    <a:cubicBezTo>
                      <a:pt x="38451" y="278184"/>
                      <a:pt x="45436" y="275644"/>
                      <a:pt x="46706" y="270564"/>
                    </a:cubicBezTo>
                    <a:cubicBezTo>
                      <a:pt x="42896" y="273104"/>
                      <a:pt x="42896" y="279454"/>
                      <a:pt x="46071" y="283264"/>
                    </a:cubicBezTo>
                    <a:cubicBezTo>
                      <a:pt x="49246" y="286439"/>
                      <a:pt x="54961" y="287074"/>
                      <a:pt x="59406" y="285169"/>
                    </a:cubicBezTo>
                    <a:cubicBezTo>
                      <a:pt x="63851" y="283264"/>
                      <a:pt x="67026" y="278819"/>
                      <a:pt x="68296" y="274374"/>
                    </a:cubicBezTo>
                    <a:cubicBezTo>
                      <a:pt x="65756" y="281994"/>
                      <a:pt x="65121" y="292154"/>
                      <a:pt x="71471" y="296599"/>
                    </a:cubicBezTo>
                    <a:cubicBezTo>
                      <a:pt x="75281" y="299139"/>
                      <a:pt x="80361" y="299139"/>
                      <a:pt x="84806" y="296599"/>
                    </a:cubicBezTo>
                    <a:cubicBezTo>
                      <a:pt x="88616" y="294694"/>
                      <a:pt x="92426" y="290884"/>
                      <a:pt x="94966" y="287709"/>
                    </a:cubicBezTo>
                    <a:cubicBezTo>
                      <a:pt x="111476" y="268024"/>
                      <a:pt x="122906" y="244529"/>
                      <a:pt x="134336" y="221669"/>
                    </a:cubicBezTo>
                    <a:cubicBezTo>
                      <a:pt x="129891" y="246434"/>
                      <a:pt x="123541" y="272469"/>
                      <a:pt x="129256" y="297234"/>
                    </a:cubicBezTo>
                    <a:cubicBezTo>
                      <a:pt x="131161" y="304219"/>
                      <a:pt x="133701" y="311204"/>
                      <a:pt x="138146" y="316919"/>
                    </a:cubicBezTo>
                    <a:cubicBezTo>
                      <a:pt x="142591" y="322634"/>
                      <a:pt x="150211" y="325809"/>
                      <a:pt x="157196" y="325174"/>
                    </a:cubicBezTo>
                    <a:cubicBezTo>
                      <a:pt x="164181" y="324539"/>
                      <a:pt x="170531" y="318189"/>
                      <a:pt x="170531" y="310569"/>
                    </a:cubicBezTo>
                    <a:cubicBezTo>
                      <a:pt x="175611" y="315014"/>
                      <a:pt x="183866" y="316284"/>
                      <a:pt x="190216" y="313744"/>
                    </a:cubicBezTo>
                    <a:cubicBezTo>
                      <a:pt x="196566" y="310569"/>
                      <a:pt x="200376" y="303584"/>
                      <a:pt x="200376" y="296599"/>
                    </a:cubicBezTo>
                    <a:cubicBezTo>
                      <a:pt x="201646" y="301679"/>
                      <a:pt x="208631" y="304219"/>
                      <a:pt x="213711" y="302314"/>
                    </a:cubicBezTo>
                    <a:cubicBezTo>
                      <a:pt x="218791" y="300409"/>
                      <a:pt x="221966" y="294694"/>
                      <a:pt x="222601" y="288979"/>
                    </a:cubicBezTo>
                    <a:cubicBezTo>
                      <a:pt x="223236" y="283264"/>
                      <a:pt x="221966" y="278184"/>
                      <a:pt x="220061" y="272469"/>
                    </a:cubicBezTo>
                    <a:cubicBezTo>
                      <a:pt x="214346" y="254054"/>
                      <a:pt x="204186" y="236274"/>
                      <a:pt x="195931" y="219764"/>
                    </a:cubicBezTo>
                    <a:cubicBezTo>
                      <a:pt x="214346" y="234369"/>
                      <a:pt x="235301" y="246434"/>
                      <a:pt x="258161" y="254054"/>
                    </a:cubicBezTo>
                    <a:cubicBezTo>
                      <a:pt x="267686" y="257229"/>
                      <a:pt x="278481" y="259769"/>
                      <a:pt x="287371" y="256594"/>
                    </a:cubicBezTo>
                    <a:cubicBezTo>
                      <a:pt x="291816" y="255324"/>
                      <a:pt x="295626" y="252149"/>
                      <a:pt x="296896" y="247704"/>
                    </a:cubicBezTo>
                    <a:cubicBezTo>
                      <a:pt x="298801" y="242624"/>
                      <a:pt x="296896" y="236909"/>
                      <a:pt x="293086" y="233099"/>
                    </a:cubicBezTo>
                    <a:cubicBezTo>
                      <a:pt x="289276" y="229289"/>
                      <a:pt x="284831" y="226749"/>
                      <a:pt x="279751" y="224209"/>
                    </a:cubicBezTo>
                    <a:cubicBezTo>
                      <a:pt x="285466" y="228019"/>
                      <a:pt x="293721" y="228019"/>
                      <a:pt x="299436" y="223574"/>
                    </a:cubicBezTo>
                    <a:cubicBezTo>
                      <a:pt x="304516" y="219129"/>
                      <a:pt x="306421" y="210874"/>
                      <a:pt x="303881" y="204524"/>
                    </a:cubicBezTo>
                    <a:cubicBezTo>
                      <a:pt x="300706" y="198174"/>
                      <a:pt x="293721" y="194364"/>
                      <a:pt x="286736" y="194999"/>
                    </a:cubicBezTo>
                    <a:cubicBezTo>
                      <a:pt x="294356" y="193094"/>
                      <a:pt x="303246" y="189919"/>
                      <a:pt x="306421" y="182299"/>
                    </a:cubicBezTo>
                    <a:cubicBezTo>
                      <a:pt x="308961" y="176584"/>
                      <a:pt x="307056" y="168964"/>
                      <a:pt x="303246" y="163884"/>
                    </a:cubicBezTo>
                    <a:cubicBezTo>
                      <a:pt x="299436" y="158804"/>
                      <a:pt x="293721" y="154994"/>
                      <a:pt x="287371" y="152454"/>
                    </a:cubicBezTo>
                    <a:cubicBezTo>
                      <a:pt x="261336" y="142294"/>
                      <a:pt x="229586" y="142294"/>
                      <a:pt x="200376" y="1537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0" name="Google Shape;4910;p31"/>
              <p:cNvSpPr/>
              <p:nvPr/>
            </p:nvSpPr>
            <p:spPr>
              <a:xfrm>
                <a:off x="7878317" y="-1057412"/>
                <a:ext cx="16607" cy="17574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17574" extrusionOk="0">
                    <a:moveTo>
                      <a:pt x="5178" y="2872"/>
                    </a:moveTo>
                    <a:cubicBezTo>
                      <a:pt x="2003" y="4142"/>
                      <a:pt x="-537" y="7952"/>
                      <a:pt x="98" y="11762"/>
                    </a:cubicBezTo>
                    <a:cubicBezTo>
                      <a:pt x="733" y="15572"/>
                      <a:pt x="4543" y="18112"/>
                      <a:pt x="8353" y="17477"/>
                    </a:cubicBezTo>
                    <a:cubicBezTo>
                      <a:pt x="10258" y="16842"/>
                      <a:pt x="12798" y="15572"/>
                      <a:pt x="14068" y="13667"/>
                    </a:cubicBezTo>
                    <a:cubicBezTo>
                      <a:pt x="15338" y="11762"/>
                      <a:pt x="16608" y="9222"/>
                      <a:pt x="16608" y="6682"/>
                    </a:cubicBezTo>
                    <a:cubicBezTo>
                      <a:pt x="16608" y="4142"/>
                      <a:pt x="15338" y="1602"/>
                      <a:pt x="13433" y="332"/>
                    </a:cubicBezTo>
                    <a:cubicBezTo>
                      <a:pt x="10893" y="-303"/>
                      <a:pt x="8353" y="-303"/>
                      <a:pt x="5178" y="287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1" name="Google Shape;4911;p31"/>
              <p:cNvSpPr/>
              <p:nvPr/>
            </p:nvSpPr>
            <p:spPr>
              <a:xfrm>
                <a:off x="7919272" y="-1077753"/>
                <a:ext cx="19081" cy="17760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17760" extrusionOk="0">
                    <a:moveTo>
                      <a:pt x="4862" y="2258"/>
                    </a:moveTo>
                    <a:cubicBezTo>
                      <a:pt x="3592" y="3528"/>
                      <a:pt x="1687" y="5433"/>
                      <a:pt x="1052" y="7338"/>
                    </a:cubicBezTo>
                    <a:cubicBezTo>
                      <a:pt x="-218" y="9243"/>
                      <a:pt x="-218" y="11783"/>
                      <a:pt x="417" y="13688"/>
                    </a:cubicBezTo>
                    <a:cubicBezTo>
                      <a:pt x="1052" y="15593"/>
                      <a:pt x="2957" y="16863"/>
                      <a:pt x="4862" y="17498"/>
                    </a:cubicBezTo>
                    <a:cubicBezTo>
                      <a:pt x="6767" y="18133"/>
                      <a:pt x="8672" y="17498"/>
                      <a:pt x="10577" y="16863"/>
                    </a:cubicBezTo>
                    <a:cubicBezTo>
                      <a:pt x="13752" y="15593"/>
                      <a:pt x="16292" y="13688"/>
                      <a:pt x="17562" y="11148"/>
                    </a:cubicBezTo>
                    <a:cubicBezTo>
                      <a:pt x="18832" y="9243"/>
                      <a:pt x="19467" y="7338"/>
                      <a:pt x="18832" y="5433"/>
                    </a:cubicBezTo>
                    <a:cubicBezTo>
                      <a:pt x="18197" y="2893"/>
                      <a:pt x="15657" y="988"/>
                      <a:pt x="13117" y="353"/>
                    </a:cubicBezTo>
                    <a:cubicBezTo>
                      <a:pt x="9942" y="-282"/>
                      <a:pt x="6767" y="-282"/>
                      <a:pt x="4862" y="22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2" name="Google Shape;4912;p31"/>
              <p:cNvSpPr/>
              <p:nvPr/>
            </p:nvSpPr>
            <p:spPr>
              <a:xfrm>
                <a:off x="7910113" y="-1024642"/>
                <a:ext cx="18883" cy="21013"/>
              </a:xfrm>
              <a:custGeom>
                <a:avLst/>
                <a:gdLst/>
                <a:ahLst/>
                <a:cxnLst/>
                <a:rect l="l" t="t" r="r" b="b"/>
                <a:pathLst>
                  <a:path w="18883" h="21013" extrusionOk="0">
                    <a:moveTo>
                      <a:pt x="3861" y="4391"/>
                    </a:moveTo>
                    <a:cubicBezTo>
                      <a:pt x="51" y="6931"/>
                      <a:pt x="-1219" y="12646"/>
                      <a:pt x="1321" y="16456"/>
                    </a:cubicBezTo>
                    <a:cubicBezTo>
                      <a:pt x="3861" y="20266"/>
                      <a:pt x="8941" y="22171"/>
                      <a:pt x="12751" y="20266"/>
                    </a:cubicBezTo>
                    <a:cubicBezTo>
                      <a:pt x="15291" y="18996"/>
                      <a:pt x="17196" y="17091"/>
                      <a:pt x="17831" y="14551"/>
                    </a:cubicBezTo>
                    <a:cubicBezTo>
                      <a:pt x="19101" y="12011"/>
                      <a:pt x="19101" y="8836"/>
                      <a:pt x="18466" y="6296"/>
                    </a:cubicBezTo>
                    <a:cubicBezTo>
                      <a:pt x="17831" y="3756"/>
                      <a:pt x="15291" y="1216"/>
                      <a:pt x="12751" y="581"/>
                    </a:cubicBezTo>
                    <a:cubicBezTo>
                      <a:pt x="9576" y="-1324"/>
                      <a:pt x="7671" y="1851"/>
                      <a:pt x="3861" y="43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13" name="Google Shape;4913;p31"/>
            <p:cNvGrpSpPr/>
            <p:nvPr/>
          </p:nvGrpSpPr>
          <p:grpSpPr>
            <a:xfrm>
              <a:off x="5063048" y="1499557"/>
              <a:ext cx="276337" cy="253065"/>
              <a:chOff x="8553135" y="-1024756"/>
              <a:chExt cx="138058" cy="126425"/>
            </a:xfrm>
          </p:grpSpPr>
          <p:sp>
            <p:nvSpPr>
              <p:cNvPr id="4914" name="Google Shape;4914;p31"/>
              <p:cNvSpPr/>
              <p:nvPr/>
            </p:nvSpPr>
            <p:spPr>
              <a:xfrm>
                <a:off x="8553135" y="-1024756"/>
                <a:ext cx="138058" cy="126425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5" name="Google Shape;4915;p31"/>
              <p:cNvSpPr/>
              <p:nvPr/>
            </p:nvSpPr>
            <p:spPr>
              <a:xfrm>
                <a:off x="8623500" y="-966434"/>
                <a:ext cx="23033" cy="16668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16" name="Google Shape;4916;p31"/>
            <p:cNvGrpSpPr/>
            <p:nvPr/>
          </p:nvGrpSpPr>
          <p:grpSpPr>
            <a:xfrm>
              <a:off x="3899706" y="1534770"/>
              <a:ext cx="252894" cy="353802"/>
              <a:chOff x="8183997" y="-1172237"/>
              <a:chExt cx="126346" cy="176751"/>
            </a:xfrm>
          </p:grpSpPr>
          <p:sp>
            <p:nvSpPr>
              <p:cNvPr id="4917" name="Google Shape;4917;p31"/>
              <p:cNvSpPr/>
              <p:nvPr/>
            </p:nvSpPr>
            <p:spPr>
              <a:xfrm>
                <a:off x="8208142" y="-1146453"/>
                <a:ext cx="84292" cy="150967"/>
              </a:xfrm>
              <a:custGeom>
                <a:avLst/>
                <a:gdLst/>
                <a:ahLst/>
                <a:cxnLst/>
                <a:rect l="l" t="t" r="r" b="b"/>
                <a:pathLst>
                  <a:path w="84292" h="150967" extrusionOk="0">
                    <a:moveTo>
                      <a:pt x="78578" y="150968"/>
                    </a:moveTo>
                    <a:cubicBezTo>
                      <a:pt x="75403" y="150968"/>
                      <a:pt x="72863" y="148428"/>
                      <a:pt x="72863" y="145253"/>
                    </a:cubicBezTo>
                    <a:cubicBezTo>
                      <a:pt x="69688" y="93183"/>
                      <a:pt x="43653" y="42383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53178" y="35398"/>
                      <a:pt x="81118" y="89373"/>
                      <a:pt x="84293" y="144618"/>
                    </a:cubicBezTo>
                    <a:cubicBezTo>
                      <a:pt x="84293" y="147793"/>
                      <a:pt x="82388" y="150333"/>
                      <a:pt x="78578" y="150968"/>
                    </a:cubicBezTo>
                    <a:cubicBezTo>
                      <a:pt x="78578" y="150968"/>
                      <a:pt x="78578" y="150968"/>
                      <a:pt x="78578" y="1509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8" name="Google Shape;4918;p31"/>
              <p:cNvSpPr/>
              <p:nvPr/>
            </p:nvSpPr>
            <p:spPr>
              <a:xfrm>
                <a:off x="8183997" y="-1172237"/>
                <a:ext cx="34291" cy="36095"/>
              </a:xfrm>
              <a:custGeom>
                <a:avLst/>
                <a:gdLst/>
                <a:ahLst/>
                <a:cxnLst/>
                <a:rect l="l" t="t" r="r" b="b"/>
                <a:pathLst>
                  <a:path w="34291" h="36095" extrusionOk="0">
                    <a:moveTo>
                      <a:pt x="1123" y="13556"/>
                    </a:moveTo>
                    <a:cubicBezTo>
                      <a:pt x="-2687" y="22446"/>
                      <a:pt x="3663" y="33876"/>
                      <a:pt x="13188" y="35781"/>
                    </a:cubicBezTo>
                    <a:cubicBezTo>
                      <a:pt x="22713" y="37686"/>
                      <a:pt x="32873" y="30701"/>
                      <a:pt x="34143" y="21176"/>
                    </a:cubicBezTo>
                    <a:cubicBezTo>
                      <a:pt x="35413" y="11651"/>
                      <a:pt x="28428" y="1491"/>
                      <a:pt x="18903" y="221"/>
                    </a:cubicBezTo>
                    <a:cubicBezTo>
                      <a:pt x="14458" y="-414"/>
                      <a:pt x="9378" y="221"/>
                      <a:pt x="6203" y="3396"/>
                    </a:cubicBezTo>
                    <a:cubicBezTo>
                      <a:pt x="1758" y="5936"/>
                      <a:pt x="488" y="11651"/>
                      <a:pt x="1123" y="135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9" name="Google Shape;4919;p31"/>
              <p:cNvSpPr/>
              <p:nvPr/>
            </p:nvSpPr>
            <p:spPr>
              <a:xfrm>
                <a:off x="8203062" y="-1107083"/>
                <a:ext cx="62702" cy="29047"/>
              </a:xfrm>
              <a:custGeom>
                <a:avLst/>
                <a:gdLst/>
                <a:ahLst/>
                <a:cxnLst/>
                <a:rect l="l" t="t" r="r" b="b"/>
                <a:pathLst>
                  <a:path w="62702" h="29047" extrusionOk="0">
                    <a:moveTo>
                      <a:pt x="56988" y="29048"/>
                    </a:moveTo>
                    <a:cubicBezTo>
                      <a:pt x="56988" y="29048"/>
                      <a:pt x="56988" y="29048"/>
                      <a:pt x="56988" y="29048"/>
                    </a:cubicBezTo>
                    <a:cubicBezTo>
                      <a:pt x="37303" y="27778"/>
                      <a:pt x="18253" y="21428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23333" y="10633"/>
                      <a:pt x="40478" y="16983"/>
                      <a:pt x="56988" y="17617"/>
                    </a:cubicBezTo>
                    <a:cubicBezTo>
                      <a:pt x="60163" y="17617"/>
                      <a:pt x="62703" y="20792"/>
                      <a:pt x="62703" y="23967"/>
                    </a:cubicBezTo>
                    <a:cubicBezTo>
                      <a:pt x="62703" y="26508"/>
                      <a:pt x="60163" y="29048"/>
                      <a:pt x="56988" y="29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0" name="Google Shape;4920;p31"/>
              <p:cNvSpPr/>
              <p:nvPr/>
            </p:nvSpPr>
            <p:spPr>
              <a:xfrm>
                <a:off x="8184083" y="-1122523"/>
                <a:ext cx="26476" cy="27074"/>
              </a:xfrm>
              <a:custGeom>
                <a:avLst/>
                <a:gdLst/>
                <a:ahLst/>
                <a:cxnLst/>
                <a:rect l="l" t="t" r="r" b="b"/>
                <a:pathLst>
                  <a:path w="26476" h="27074" extrusionOk="0">
                    <a:moveTo>
                      <a:pt x="1037" y="8292"/>
                    </a:moveTo>
                    <a:cubicBezTo>
                      <a:pt x="-2138" y="15277"/>
                      <a:pt x="2307" y="24802"/>
                      <a:pt x="9927" y="26707"/>
                    </a:cubicBezTo>
                    <a:cubicBezTo>
                      <a:pt x="17547" y="28612"/>
                      <a:pt x="25802" y="22897"/>
                      <a:pt x="26437" y="14642"/>
                    </a:cubicBezTo>
                    <a:cubicBezTo>
                      <a:pt x="27072" y="7022"/>
                      <a:pt x="20087" y="-598"/>
                      <a:pt x="11832" y="37"/>
                    </a:cubicBezTo>
                    <a:cubicBezTo>
                      <a:pt x="4212" y="672"/>
                      <a:pt x="-2138" y="8927"/>
                      <a:pt x="1037" y="82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1" name="Google Shape;4921;p31"/>
              <p:cNvSpPr/>
              <p:nvPr/>
            </p:nvSpPr>
            <p:spPr>
              <a:xfrm>
                <a:off x="8243688" y="-1147102"/>
                <a:ext cx="17465" cy="50016"/>
              </a:xfrm>
              <a:custGeom>
                <a:avLst/>
                <a:gdLst/>
                <a:ahLst/>
                <a:cxnLst/>
                <a:rect l="l" t="t" r="r" b="b"/>
                <a:pathLst>
                  <a:path w="17465" h="50016" extrusionOk="0">
                    <a:moveTo>
                      <a:pt x="10647" y="50017"/>
                    </a:moveTo>
                    <a:cubicBezTo>
                      <a:pt x="10012" y="50017"/>
                      <a:pt x="10012" y="50017"/>
                      <a:pt x="9377" y="50017"/>
                    </a:cubicBezTo>
                    <a:cubicBezTo>
                      <a:pt x="6202" y="49382"/>
                      <a:pt x="4297" y="46207"/>
                      <a:pt x="4932" y="43032"/>
                    </a:cubicBezTo>
                    <a:cubicBezTo>
                      <a:pt x="6837" y="31602"/>
                      <a:pt x="5567" y="18902"/>
                      <a:pt x="487" y="8107"/>
                    </a:cubicBezTo>
                    <a:cubicBezTo>
                      <a:pt x="-783" y="4932"/>
                      <a:pt x="487" y="1757"/>
                      <a:pt x="3662" y="487"/>
                    </a:cubicBezTo>
                    <a:cubicBezTo>
                      <a:pt x="6837" y="-783"/>
                      <a:pt x="10012" y="487"/>
                      <a:pt x="11282" y="3662"/>
                    </a:cubicBezTo>
                    <a:cubicBezTo>
                      <a:pt x="16997" y="16997"/>
                      <a:pt x="18902" y="31602"/>
                      <a:pt x="16362" y="45572"/>
                    </a:cubicBezTo>
                    <a:cubicBezTo>
                      <a:pt x="15727" y="48112"/>
                      <a:pt x="13187" y="50017"/>
                      <a:pt x="10647" y="500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2" name="Google Shape;4922;p31"/>
              <p:cNvSpPr/>
              <p:nvPr/>
            </p:nvSpPr>
            <p:spPr>
              <a:xfrm>
                <a:off x="8232781" y="-1170778"/>
                <a:ext cx="26974" cy="26469"/>
              </a:xfrm>
              <a:custGeom>
                <a:avLst/>
                <a:gdLst/>
                <a:ahLst/>
                <a:cxnLst/>
                <a:rect l="l" t="t" r="r" b="b"/>
                <a:pathLst>
                  <a:path w="26974" h="26469" extrusionOk="0">
                    <a:moveTo>
                      <a:pt x="1234" y="5748"/>
                    </a:moveTo>
                    <a:cubicBezTo>
                      <a:pt x="-1941" y="12733"/>
                      <a:pt x="1234" y="22258"/>
                      <a:pt x="8219" y="25433"/>
                    </a:cubicBezTo>
                    <a:cubicBezTo>
                      <a:pt x="15204" y="28608"/>
                      <a:pt x="24729" y="24163"/>
                      <a:pt x="26634" y="16543"/>
                    </a:cubicBezTo>
                    <a:cubicBezTo>
                      <a:pt x="28539" y="8923"/>
                      <a:pt x="22189" y="668"/>
                      <a:pt x="14569" y="33"/>
                    </a:cubicBezTo>
                    <a:cubicBezTo>
                      <a:pt x="6949" y="-602"/>
                      <a:pt x="599" y="8288"/>
                      <a:pt x="1234" y="5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3" name="Google Shape;4923;p31"/>
              <p:cNvSpPr/>
              <p:nvPr/>
            </p:nvSpPr>
            <p:spPr>
              <a:xfrm>
                <a:off x="8280518" y="-1089564"/>
                <a:ext cx="20489" cy="62328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4" name="Google Shape;4924;p31"/>
              <p:cNvSpPr/>
              <p:nvPr/>
            </p:nvSpPr>
            <p:spPr>
              <a:xfrm>
                <a:off x="8276943" y="-1116771"/>
                <a:ext cx="33400" cy="33546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33546" extrusionOk="0">
                    <a:moveTo>
                      <a:pt x="886" y="10795"/>
                    </a:moveTo>
                    <a:cubicBezTo>
                      <a:pt x="-2289" y="19685"/>
                      <a:pt x="3426" y="30480"/>
                      <a:pt x="12316" y="33020"/>
                    </a:cubicBezTo>
                    <a:cubicBezTo>
                      <a:pt x="21206" y="35560"/>
                      <a:pt x="32001" y="28575"/>
                      <a:pt x="33271" y="19050"/>
                    </a:cubicBezTo>
                    <a:cubicBezTo>
                      <a:pt x="34541" y="9525"/>
                      <a:pt x="26286" y="0"/>
                      <a:pt x="16761" y="0"/>
                    </a:cubicBezTo>
                    <a:cubicBezTo>
                      <a:pt x="7236" y="0"/>
                      <a:pt x="-1019" y="9525"/>
                      <a:pt x="886" y="107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5" name="Google Shape;4925;p31"/>
              <p:cNvSpPr/>
              <p:nvPr/>
            </p:nvSpPr>
            <p:spPr>
              <a:xfrm>
                <a:off x="8249276" y="-1054519"/>
                <a:ext cx="42170" cy="44428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6" name="Google Shape;4926;p31"/>
              <p:cNvSpPr/>
              <p:nvPr/>
            </p:nvSpPr>
            <p:spPr>
              <a:xfrm>
                <a:off x="8234431" y="-1072410"/>
                <a:ext cx="24267" cy="24464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7" name="Google Shape;4927;p31"/>
            <p:cNvGrpSpPr/>
            <p:nvPr/>
          </p:nvGrpSpPr>
          <p:grpSpPr>
            <a:xfrm rot="2577921">
              <a:off x="3574182" y="1030360"/>
              <a:ext cx="276336" cy="253061"/>
              <a:chOff x="8553135" y="-1024756"/>
              <a:chExt cx="138058" cy="126425"/>
            </a:xfrm>
          </p:grpSpPr>
          <p:sp>
            <p:nvSpPr>
              <p:cNvPr id="4928" name="Google Shape;4928;p31"/>
              <p:cNvSpPr/>
              <p:nvPr/>
            </p:nvSpPr>
            <p:spPr>
              <a:xfrm>
                <a:off x="8553135" y="-1024756"/>
                <a:ext cx="138058" cy="126425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9" name="Google Shape;4929;p31"/>
              <p:cNvSpPr/>
              <p:nvPr/>
            </p:nvSpPr>
            <p:spPr>
              <a:xfrm>
                <a:off x="8623500" y="-966434"/>
                <a:ext cx="23033" cy="16668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30" name="Google Shape;4930;p31"/>
            <p:cNvGrpSpPr/>
            <p:nvPr/>
          </p:nvGrpSpPr>
          <p:grpSpPr>
            <a:xfrm flipH="1">
              <a:off x="5399331" y="979982"/>
              <a:ext cx="252894" cy="353802"/>
              <a:chOff x="8183997" y="-1172237"/>
              <a:chExt cx="126346" cy="176751"/>
            </a:xfrm>
          </p:grpSpPr>
          <p:sp>
            <p:nvSpPr>
              <p:cNvPr id="4931" name="Google Shape;4931;p31"/>
              <p:cNvSpPr/>
              <p:nvPr/>
            </p:nvSpPr>
            <p:spPr>
              <a:xfrm>
                <a:off x="8208142" y="-1146453"/>
                <a:ext cx="84292" cy="150967"/>
              </a:xfrm>
              <a:custGeom>
                <a:avLst/>
                <a:gdLst/>
                <a:ahLst/>
                <a:cxnLst/>
                <a:rect l="l" t="t" r="r" b="b"/>
                <a:pathLst>
                  <a:path w="84292" h="150967" extrusionOk="0">
                    <a:moveTo>
                      <a:pt x="78578" y="150968"/>
                    </a:moveTo>
                    <a:cubicBezTo>
                      <a:pt x="75403" y="150968"/>
                      <a:pt x="72863" y="148428"/>
                      <a:pt x="72863" y="145253"/>
                    </a:cubicBezTo>
                    <a:cubicBezTo>
                      <a:pt x="69688" y="93183"/>
                      <a:pt x="43653" y="42383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53178" y="35398"/>
                      <a:pt x="81118" y="89373"/>
                      <a:pt x="84293" y="144618"/>
                    </a:cubicBezTo>
                    <a:cubicBezTo>
                      <a:pt x="84293" y="147793"/>
                      <a:pt x="82388" y="150333"/>
                      <a:pt x="78578" y="150968"/>
                    </a:cubicBezTo>
                    <a:cubicBezTo>
                      <a:pt x="78578" y="150968"/>
                      <a:pt x="78578" y="150968"/>
                      <a:pt x="78578" y="1509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2" name="Google Shape;4932;p31"/>
              <p:cNvSpPr/>
              <p:nvPr/>
            </p:nvSpPr>
            <p:spPr>
              <a:xfrm>
                <a:off x="8183997" y="-1172237"/>
                <a:ext cx="34291" cy="36095"/>
              </a:xfrm>
              <a:custGeom>
                <a:avLst/>
                <a:gdLst/>
                <a:ahLst/>
                <a:cxnLst/>
                <a:rect l="l" t="t" r="r" b="b"/>
                <a:pathLst>
                  <a:path w="34291" h="36095" extrusionOk="0">
                    <a:moveTo>
                      <a:pt x="1123" y="13556"/>
                    </a:moveTo>
                    <a:cubicBezTo>
                      <a:pt x="-2687" y="22446"/>
                      <a:pt x="3663" y="33876"/>
                      <a:pt x="13188" y="35781"/>
                    </a:cubicBezTo>
                    <a:cubicBezTo>
                      <a:pt x="22713" y="37686"/>
                      <a:pt x="32873" y="30701"/>
                      <a:pt x="34143" y="21176"/>
                    </a:cubicBezTo>
                    <a:cubicBezTo>
                      <a:pt x="35413" y="11651"/>
                      <a:pt x="28428" y="1491"/>
                      <a:pt x="18903" y="221"/>
                    </a:cubicBezTo>
                    <a:cubicBezTo>
                      <a:pt x="14458" y="-414"/>
                      <a:pt x="9378" y="221"/>
                      <a:pt x="6203" y="3396"/>
                    </a:cubicBezTo>
                    <a:cubicBezTo>
                      <a:pt x="1758" y="5936"/>
                      <a:pt x="488" y="11651"/>
                      <a:pt x="1123" y="135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3" name="Google Shape;4933;p31"/>
              <p:cNvSpPr/>
              <p:nvPr/>
            </p:nvSpPr>
            <p:spPr>
              <a:xfrm>
                <a:off x="8203062" y="-1107083"/>
                <a:ext cx="62702" cy="29047"/>
              </a:xfrm>
              <a:custGeom>
                <a:avLst/>
                <a:gdLst/>
                <a:ahLst/>
                <a:cxnLst/>
                <a:rect l="l" t="t" r="r" b="b"/>
                <a:pathLst>
                  <a:path w="62702" h="29047" extrusionOk="0">
                    <a:moveTo>
                      <a:pt x="56988" y="29048"/>
                    </a:moveTo>
                    <a:cubicBezTo>
                      <a:pt x="56988" y="29048"/>
                      <a:pt x="56988" y="29048"/>
                      <a:pt x="56988" y="29048"/>
                    </a:cubicBezTo>
                    <a:cubicBezTo>
                      <a:pt x="37303" y="27778"/>
                      <a:pt x="18253" y="21428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23333" y="10633"/>
                      <a:pt x="40478" y="16983"/>
                      <a:pt x="56988" y="17617"/>
                    </a:cubicBezTo>
                    <a:cubicBezTo>
                      <a:pt x="60163" y="17617"/>
                      <a:pt x="62703" y="20792"/>
                      <a:pt x="62703" y="23967"/>
                    </a:cubicBezTo>
                    <a:cubicBezTo>
                      <a:pt x="62703" y="26508"/>
                      <a:pt x="60163" y="29048"/>
                      <a:pt x="56988" y="29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4" name="Google Shape;4934;p31"/>
              <p:cNvSpPr/>
              <p:nvPr/>
            </p:nvSpPr>
            <p:spPr>
              <a:xfrm>
                <a:off x="8184083" y="-1122523"/>
                <a:ext cx="26476" cy="27074"/>
              </a:xfrm>
              <a:custGeom>
                <a:avLst/>
                <a:gdLst/>
                <a:ahLst/>
                <a:cxnLst/>
                <a:rect l="l" t="t" r="r" b="b"/>
                <a:pathLst>
                  <a:path w="26476" h="27074" extrusionOk="0">
                    <a:moveTo>
                      <a:pt x="1037" y="8292"/>
                    </a:moveTo>
                    <a:cubicBezTo>
                      <a:pt x="-2138" y="15277"/>
                      <a:pt x="2307" y="24802"/>
                      <a:pt x="9927" y="26707"/>
                    </a:cubicBezTo>
                    <a:cubicBezTo>
                      <a:pt x="17547" y="28612"/>
                      <a:pt x="25802" y="22897"/>
                      <a:pt x="26437" y="14642"/>
                    </a:cubicBezTo>
                    <a:cubicBezTo>
                      <a:pt x="27072" y="7022"/>
                      <a:pt x="20087" y="-598"/>
                      <a:pt x="11832" y="37"/>
                    </a:cubicBezTo>
                    <a:cubicBezTo>
                      <a:pt x="4212" y="672"/>
                      <a:pt x="-2138" y="8927"/>
                      <a:pt x="1037" y="82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5" name="Google Shape;4935;p31"/>
              <p:cNvSpPr/>
              <p:nvPr/>
            </p:nvSpPr>
            <p:spPr>
              <a:xfrm>
                <a:off x="8243688" y="-1147102"/>
                <a:ext cx="17465" cy="50016"/>
              </a:xfrm>
              <a:custGeom>
                <a:avLst/>
                <a:gdLst/>
                <a:ahLst/>
                <a:cxnLst/>
                <a:rect l="l" t="t" r="r" b="b"/>
                <a:pathLst>
                  <a:path w="17465" h="50016" extrusionOk="0">
                    <a:moveTo>
                      <a:pt x="10647" y="50017"/>
                    </a:moveTo>
                    <a:cubicBezTo>
                      <a:pt x="10012" y="50017"/>
                      <a:pt x="10012" y="50017"/>
                      <a:pt x="9377" y="50017"/>
                    </a:cubicBezTo>
                    <a:cubicBezTo>
                      <a:pt x="6202" y="49382"/>
                      <a:pt x="4297" y="46207"/>
                      <a:pt x="4932" y="43032"/>
                    </a:cubicBezTo>
                    <a:cubicBezTo>
                      <a:pt x="6837" y="31602"/>
                      <a:pt x="5567" y="18902"/>
                      <a:pt x="487" y="8107"/>
                    </a:cubicBezTo>
                    <a:cubicBezTo>
                      <a:pt x="-783" y="4932"/>
                      <a:pt x="487" y="1757"/>
                      <a:pt x="3662" y="487"/>
                    </a:cubicBezTo>
                    <a:cubicBezTo>
                      <a:pt x="6837" y="-783"/>
                      <a:pt x="10012" y="487"/>
                      <a:pt x="11282" y="3662"/>
                    </a:cubicBezTo>
                    <a:cubicBezTo>
                      <a:pt x="16997" y="16997"/>
                      <a:pt x="18902" y="31602"/>
                      <a:pt x="16362" y="45572"/>
                    </a:cubicBezTo>
                    <a:cubicBezTo>
                      <a:pt x="15727" y="48112"/>
                      <a:pt x="13187" y="50017"/>
                      <a:pt x="10647" y="500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6" name="Google Shape;4936;p31"/>
              <p:cNvSpPr/>
              <p:nvPr/>
            </p:nvSpPr>
            <p:spPr>
              <a:xfrm>
                <a:off x="8232781" y="-1170778"/>
                <a:ext cx="26974" cy="26469"/>
              </a:xfrm>
              <a:custGeom>
                <a:avLst/>
                <a:gdLst/>
                <a:ahLst/>
                <a:cxnLst/>
                <a:rect l="l" t="t" r="r" b="b"/>
                <a:pathLst>
                  <a:path w="26974" h="26469" extrusionOk="0">
                    <a:moveTo>
                      <a:pt x="1234" y="5748"/>
                    </a:moveTo>
                    <a:cubicBezTo>
                      <a:pt x="-1941" y="12733"/>
                      <a:pt x="1234" y="22258"/>
                      <a:pt x="8219" y="25433"/>
                    </a:cubicBezTo>
                    <a:cubicBezTo>
                      <a:pt x="15204" y="28608"/>
                      <a:pt x="24729" y="24163"/>
                      <a:pt x="26634" y="16543"/>
                    </a:cubicBezTo>
                    <a:cubicBezTo>
                      <a:pt x="28539" y="8923"/>
                      <a:pt x="22189" y="668"/>
                      <a:pt x="14569" y="33"/>
                    </a:cubicBezTo>
                    <a:cubicBezTo>
                      <a:pt x="6949" y="-602"/>
                      <a:pt x="599" y="8288"/>
                      <a:pt x="1234" y="5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7" name="Google Shape;4937;p31"/>
              <p:cNvSpPr/>
              <p:nvPr/>
            </p:nvSpPr>
            <p:spPr>
              <a:xfrm>
                <a:off x="8280518" y="-1089564"/>
                <a:ext cx="20489" cy="62328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8" name="Google Shape;4938;p31"/>
              <p:cNvSpPr/>
              <p:nvPr/>
            </p:nvSpPr>
            <p:spPr>
              <a:xfrm>
                <a:off x="8276943" y="-1116771"/>
                <a:ext cx="33400" cy="33546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33546" extrusionOk="0">
                    <a:moveTo>
                      <a:pt x="886" y="10795"/>
                    </a:moveTo>
                    <a:cubicBezTo>
                      <a:pt x="-2289" y="19685"/>
                      <a:pt x="3426" y="30480"/>
                      <a:pt x="12316" y="33020"/>
                    </a:cubicBezTo>
                    <a:cubicBezTo>
                      <a:pt x="21206" y="35560"/>
                      <a:pt x="32001" y="28575"/>
                      <a:pt x="33271" y="19050"/>
                    </a:cubicBezTo>
                    <a:cubicBezTo>
                      <a:pt x="34541" y="9525"/>
                      <a:pt x="26286" y="0"/>
                      <a:pt x="16761" y="0"/>
                    </a:cubicBezTo>
                    <a:cubicBezTo>
                      <a:pt x="7236" y="0"/>
                      <a:pt x="-1019" y="9525"/>
                      <a:pt x="886" y="107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9" name="Google Shape;4939;p31"/>
              <p:cNvSpPr/>
              <p:nvPr/>
            </p:nvSpPr>
            <p:spPr>
              <a:xfrm>
                <a:off x="8249276" y="-1054519"/>
                <a:ext cx="42170" cy="44428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0" name="Google Shape;4940;p31"/>
              <p:cNvSpPr/>
              <p:nvPr/>
            </p:nvSpPr>
            <p:spPr>
              <a:xfrm>
                <a:off x="8234431" y="-1072410"/>
                <a:ext cx="24267" cy="24464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41" name="Google Shape;4941;p31"/>
            <p:cNvSpPr/>
            <p:nvPr/>
          </p:nvSpPr>
          <p:spPr>
            <a:xfrm rot="-1538584">
              <a:off x="5510308" y="1441351"/>
              <a:ext cx="85969" cy="207456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31"/>
            <p:cNvSpPr/>
            <p:nvPr/>
          </p:nvSpPr>
          <p:spPr>
            <a:xfrm>
              <a:off x="5746786" y="1333772"/>
              <a:ext cx="73008" cy="72433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31"/>
            <p:cNvSpPr/>
            <p:nvPr/>
          </p:nvSpPr>
          <p:spPr>
            <a:xfrm rot="1028943">
              <a:off x="4024669" y="978505"/>
              <a:ext cx="85964" cy="207442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31"/>
            <p:cNvSpPr/>
            <p:nvPr/>
          </p:nvSpPr>
          <p:spPr>
            <a:xfrm>
              <a:off x="3601311" y="1589872"/>
              <a:ext cx="73008" cy="72433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31"/>
            <p:cNvSpPr/>
            <p:nvPr/>
          </p:nvSpPr>
          <p:spPr>
            <a:xfrm>
              <a:off x="5063061" y="1076197"/>
              <a:ext cx="73008" cy="72433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75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9" name="Google Shape;4959;p33"/>
          <p:cNvSpPr txBox="1">
            <a:spLocks noGrp="1"/>
          </p:cNvSpPr>
          <p:nvPr>
            <p:ph type="title"/>
          </p:nvPr>
        </p:nvSpPr>
        <p:spPr>
          <a:xfrm>
            <a:off x="720000" y="130227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200" dirty="0"/>
              <a:t>Agenda 1/14/25</a:t>
            </a:r>
            <a:endParaRPr lang="en-US" sz="3200"/>
          </a:p>
        </p:txBody>
      </p:sp>
      <p:sp>
        <p:nvSpPr>
          <p:cNvPr id="4960" name="Google Shape;4960;p33"/>
          <p:cNvSpPr txBox="1">
            <a:spLocks noGrp="1"/>
          </p:cNvSpPr>
          <p:nvPr>
            <p:ph type="title" idx="2"/>
          </p:nvPr>
        </p:nvSpPr>
        <p:spPr>
          <a:xfrm>
            <a:off x="1505400" y="25006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961" name="Google Shape;4961;p33"/>
          <p:cNvSpPr txBox="1">
            <a:spLocks noGrp="1"/>
          </p:cNvSpPr>
          <p:nvPr>
            <p:ph type="title" idx="3"/>
          </p:nvPr>
        </p:nvSpPr>
        <p:spPr>
          <a:xfrm>
            <a:off x="1505400" y="38750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962" name="Google Shape;4962;p33"/>
          <p:cNvSpPr txBox="1">
            <a:spLocks noGrp="1"/>
          </p:cNvSpPr>
          <p:nvPr>
            <p:ph type="title" idx="4"/>
          </p:nvPr>
        </p:nvSpPr>
        <p:spPr>
          <a:xfrm>
            <a:off x="4204675" y="25006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963" name="Google Shape;4963;p33"/>
          <p:cNvSpPr txBox="1">
            <a:spLocks noGrp="1"/>
          </p:cNvSpPr>
          <p:nvPr>
            <p:ph type="title" idx="5"/>
          </p:nvPr>
        </p:nvSpPr>
        <p:spPr>
          <a:xfrm>
            <a:off x="4204675" y="38750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964" name="Google Shape;4964;p33"/>
          <p:cNvSpPr txBox="1">
            <a:spLocks noGrp="1"/>
          </p:cNvSpPr>
          <p:nvPr>
            <p:ph type="title" idx="6"/>
          </p:nvPr>
        </p:nvSpPr>
        <p:spPr>
          <a:xfrm>
            <a:off x="6903950" y="25006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965" name="Google Shape;4965;p33"/>
          <p:cNvSpPr txBox="1">
            <a:spLocks noGrp="1"/>
          </p:cNvSpPr>
          <p:nvPr>
            <p:ph type="title" idx="7"/>
          </p:nvPr>
        </p:nvSpPr>
        <p:spPr>
          <a:xfrm>
            <a:off x="6903950" y="38750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4966" name="Google Shape;4966;p33"/>
          <p:cNvSpPr txBox="1">
            <a:spLocks noGrp="1"/>
          </p:cNvSpPr>
          <p:nvPr>
            <p:ph type="subTitle" idx="1"/>
          </p:nvPr>
        </p:nvSpPr>
        <p:spPr>
          <a:xfrm>
            <a:off x="720000" y="2948225"/>
            <a:ext cx="23055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400" dirty="0"/>
              <a:t>School news</a:t>
            </a:r>
            <a:endParaRPr sz="2400" dirty="0"/>
          </a:p>
        </p:txBody>
      </p:sp>
      <p:sp>
        <p:nvSpPr>
          <p:cNvPr id="4967" name="Google Shape;4967;p33"/>
          <p:cNvSpPr txBox="1">
            <a:spLocks noGrp="1"/>
          </p:cNvSpPr>
          <p:nvPr>
            <p:ph type="subTitle" idx="8"/>
          </p:nvPr>
        </p:nvSpPr>
        <p:spPr>
          <a:xfrm>
            <a:off x="3419275" y="2948225"/>
            <a:ext cx="23055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400" dirty="0"/>
              <a:t>Account balance</a:t>
            </a:r>
            <a:endParaRPr lang="en-US" sz="2400" dirty="0"/>
          </a:p>
        </p:txBody>
      </p:sp>
      <p:sp>
        <p:nvSpPr>
          <p:cNvPr id="4968" name="Google Shape;4968;p33"/>
          <p:cNvSpPr txBox="1">
            <a:spLocks noGrp="1"/>
          </p:cNvSpPr>
          <p:nvPr>
            <p:ph type="subTitle" idx="9"/>
          </p:nvPr>
        </p:nvSpPr>
        <p:spPr>
          <a:xfrm>
            <a:off x="6118550" y="2948225"/>
            <a:ext cx="23055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400" dirty="0"/>
              <a:t>Restaurant fundraiser</a:t>
            </a:r>
            <a:endParaRPr sz="2400" dirty="0"/>
          </a:p>
        </p:txBody>
      </p:sp>
      <p:sp>
        <p:nvSpPr>
          <p:cNvPr id="4969" name="Google Shape;4969;p33"/>
          <p:cNvSpPr txBox="1">
            <a:spLocks noGrp="1"/>
          </p:cNvSpPr>
          <p:nvPr>
            <p:ph type="subTitle" idx="13"/>
          </p:nvPr>
        </p:nvSpPr>
        <p:spPr>
          <a:xfrm>
            <a:off x="720000" y="4322700"/>
            <a:ext cx="23055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400" dirty="0"/>
              <a:t>Upcoming events</a:t>
            </a:r>
            <a:endParaRPr lang="en-US" sz="2400" dirty="0"/>
          </a:p>
        </p:txBody>
      </p:sp>
      <p:sp>
        <p:nvSpPr>
          <p:cNvPr id="4970" name="Google Shape;4970;p33"/>
          <p:cNvSpPr txBox="1">
            <a:spLocks noGrp="1"/>
          </p:cNvSpPr>
          <p:nvPr>
            <p:ph type="subTitle" idx="14"/>
          </p:nvPr>
        </p:nvSpPr>
        <p:spPr>
          <a:xfrm>
            <a:off x="3419275" y="4322700"/>
            <a:ext cx="23055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400" dirty="0"/>
              <a:t>Point sheet sign off</a:t>
            </a:r>
            <a:endParaRPr lang="en-US" sz="2400" dirty="0"/>
          </a:p>
        </p:txBody>
      </p:sp>
      <p:sp>
        <p:nvSpPr>
          <p:cNvPr id="4971" name="Google Shape;4971;p33"/>
          <p:cNvSpPr txBox="1">
            <a:spLocks noGrp="1"/>
          </p:cNvSpPr>
          <p:nvPr>
            <p:ph type="subTitle" idx="15"/>
          </p:nvPr>
        </p:nvSpPr>
        <p:spPr>
          <a:xfrm>
            <a:off x="5741211" y="4317773"/>
            <a:ext cx="3066727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400" dirty="0"/>
              <a:t>New point sheet handout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764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1" name="Google Shape;5441;p52"/>
          <p:cNvSpPr txBox="1">
            <a:spLocks noGrp="1"/>
          </p:cNvSpPr>
          <p:nvPr>
            <p:ph type="title"/>
          </p:nvPr>
        </p:nvSpPr>
        <p:spPr>
          <a:xfrm>
            <a:off x="720000" y="913629"/>
            <a:ext cx="7704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200" dirty="0"/>
              <a:t>School news</a:t>
            </a:r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A9068-7997-217C-04F0-2D7D2A18F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565041"/>
            <a:ext cx="7704000" cy="3512400"/>
          </a:xfrm>
        </p:spPr>
        <p:txBody>
          <a:bodyPr/>
          <a:lstStyle/>
          <a:p>
            <a:pPr marL="152400" indent="0" algn="ctr">
              <a:buNone/>
            </a:pPr>
            <a:r>
              <a:rPr lang="en-US" sz="3000" i="1" u="sng" dirty="0">
                <a:latin typeface="EB Garamond"/>
              </a:rPr>
              <a:t>Seniors</a:t>
            </a:r>
          </a:p>
          <a:p>
            <a:pPr marL="152400" indent="0">
              <a:buNone/>
            </a:pPr>
            <a:r>
              <a:rPr lang="en-US" sz="2400" i="1" dirty="0">
                <a:latin typeface="EB Garamond"/>
              </a:rPr>
              <a:t>FHS Local scholarship application is due </a:t>
            </a:r>
            <a:r>
              <a:rPr lang="en-US" sz="2400" i="1" u="sng" dirty="0">
                <a:latin typeface="EB Garamond"/>
              </a:rPr>
              <a:t>this Friday (January 17th)</a:t>
            </a:r>
          </a:p>
          <a:p>
            <a:pPr marL="152400" indent="0">
              <a:buNone/>
            </a:pPr>
            <a:endParaRPr lang="en-US" sz="2400" i="1" u="sng" dirty="0">
              <a:latin typeface="EB Garamond"/>
            </a:endParaRPr>
          </a:p>
          <a:p>
            <a:pPr marL="152400" indent="0">
              <a:buNone/>
            </a:pPr>
            <a:r>
              <a:rPr lang="en-US" sz="2400" i="1" dirty="0">
                <a:latin typeface="EB Garamond"/>
              </a:rPr>
              <a:t>Make sure to have your personal essay, letter of recommendation and academic resume ready to be uploaded. Some scholarships may require more than one letter of recommendation or essay.</a:t>
            </a:r>
          </a:p>
          <a:p>
            <a:pPr marL="152400" indent="0">
              <a:buNone/>
            </a:pPr>
            <a:endParaRPr lang="en-US" sz="2400" i="1" dirty="0">
              <a:latin typeface="EB Garamond"/>
            </a:endParaRPr>
          </a:p>
          <a:p>
            <a:pPr marL="152400" indent="0">
              <a:buNone/>
            </a:pPr>
            <a:r>
              <a:rPr lang="en-US" sz="2400" i="1" dirty="0">
                <a:latin typeface="EB Garamond"/>
              </a:rPr>
              <a:t>You can find more information on the FHS website under college and career center, or by visiting the college and career center or by emailing Ms. Cartwright.</a:t>
            </a:r>
          </a:p>
        </p:txBody>
      </p:sp>
    </p:spTree>
    <p:extLst>
      <p:ext uri="{BB962C8B-B14F-4D97-AF65-F5344CB8AC3E}">
        <p14:creationId xmlns:p14="http://schemas.microsoft.com/office/powerpoint/2010/main" val="158783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6" name="Google Shape;5016;p35"/>
          <p:cNvSpPr txBox="1">
            <a:spLocks noGrp="1"/>
          </p:cNvSpPr>
          <p:nvPr>
            <p:ph type="title"/>
          </p:nvPr>
        </p:nvSpPr>
        <p:spPr>
          <a:xfrm>
            <a:off x="720000" y="86341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200" dirty="0"/>
              <a:t>Account balance</a:t>
            </a:r>
            <a:endParaRPr lang="en-US" sz="3200"/>
          </a:p>
        </p:txBody>
      </p:sp>
      <p:grpSp>
        <p:nvGrpSpPr>
          <p:cNvPr id="5023" name="Google Shape;5023;p35"/>
          <p:cNvGrpSpPr/>
          <p:nvPr/>
        </p:nvGrpSpPr>
        <p:grpSpPr>
          <a:xfrm>
            <a:off x="4907818" y="2267097"/>
            <a:ext cx="328566" cy="405438"/>
            <a:chOff x="8368000" y="-1314009"/>
            <a:chExt cx="238855" cy="275978"/>
          </a:xfrm>
        </p:grpSpPr>
        <p:sp>
          <p:nvSpPr>
            <p:cNvPr id="5024" name="Google Shape;5024;p35"/>
            <p:cNvSpPr/>
            <p:nvPr/>
          </p:nvSpPr>
          <p:spPr>
            <a:xfrm>
              <a:off x="8459221" y="-1314009"/>
              <a:ext cx="147634" cy="126522"/>
            </a:xfrm>
            <a:custGeom>
              <a:avLst/>
              <a:gdLst/>
              <a:ahLst/>
              <a:cxnLst/>
              <a:rect l="l" t="t" r="r" b="b"/>
              <a:pathLst>
                <a:path w="147634" h="126522" extrusionOk="0">
                  <a:moveTo>
                    <a:pt x="52923" y="114053"/>
                  </a:moveTo>
                  <a:cubicBezTo>
                    <a:pt x="76418" y="129293"/>
                    <a:pt x="108168" y="130563"/>
                    <a:pt x="132933" y="117863"/>
                  </a:cubicBezTo>
                  <a:cubicBezTo>
                    <a:pt x="138648" y="114688"/>
                    <a:pt x="144998" y="110878"/>
                    <a:pt x="146903" y="104528"/>
                  </a:cubicBezTo>
                  <a:cubicBezTo>
                    <a:pt x="149443" y="97543"/>
                    <a:pt x="144998" y="89288"/>
                    <a:pt x="139283" y="84843"/>
                  </a:cubicBezTo>
                  <a:cubicBezTo>
                    <a:pt x="132933" y="80398"/>
                    <a:pt x="125313" y="79128"/>
                    <a:pt x="117693" y="78493"/>
                  </a:cubicBezTo>
                  <a:cubicBezTo>
                    <a:pt x="129123" y="72778"/>
                    <a:pt x="139918" y="64523"/>
                    <a:pt x="144363" y="52458"/>
                  </a:cubicBezTo>
                  <a:cubicBezTo>
                    <a:pt x="148808" y="40393"/>
                    <a:pt x="144363" y="24518"/>
                    <a:pt x="132298" y="20073"/>
                  </a:cubicBezTo>
                  <a:cubicBezTo>
                    <a:pt x="125313" y="17533"/>
                    <a:pt x="117693" y="18168"/>
                    <a:pt x="111343" y="21978"/>
                  </a:cubicBezTo>
                  <a:cubicBezTo>
                    <a:pt x="104993" y="25788"/>
                    <a:pt x="99913" y="31503"/>
                    <a:pt x="97373" y="37853"/>
                  </a:cubicBezTo>
                  <a:cubicBezTo>
                    <a:pt x="98008" y="28328"/>
                    <a:pt x="96738" y="18168"/>
                    <a:pt x="91658" y="9913"/>
                  </a:cubicBezTo>
                  <a:cubicBezTo>
                    <a:pt x="85943" y="2293"/>
                    <a:pt x="75148" y="-2787"/>
                    <a:pt x="66258" y="1658"/>
                  </a:cubicBezTo>
                  <a:cubicBezTo>
                    <a:pt x="58003" y="5468"/>
                    <a:pt x="54193" y="14358"/>
                    <a:pt x="51018" y="22613"/>
                  </a:cubicBezTo>
                  <a:cubicBezTo>
                    <a:pt x="47208" y="10548"/>
                    <a:pt x="31968" y="4833"/>
                    <a:pt x="20538" y="9278"/>
                  </a:cubicBezTo>
                  <a:cubicBezTo>
                    <a:pt x="9108" y="13723"/>
                    <a:pt x="1488" y="25788"/>
                    <a:pt x="218" y="37853"/>
                  </a:cubicBezTo>
                  <a:cubicBezTo>
                    <a:pt x="-1052" y="49918"/>
                    <a:pt x="3393" y="62618"/>
                    <a:pt x="9108" y="73413"/>
                  </a:cubicBezTo>
                  <a:cubicBezTo>
                    <a:pt x="18633" y="91828"/>
                    <a:pt x="36413" y="103258"/>
                    <a:pt x="52923" y="1140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35"/>
            <p:cNvSpPr/>
            <p:nvPr/>
          </p:nvSpPr>
          <p:spPr>
            <a:xfrm>
              <a:off x="8405455" y="-1217573"/>
              <a:ext cx="92557" cy="179542"/>
            </a:xfrm>
            <a:custGeom>
              <a:avLst/>
              <a:gdLst/>
              <a:ahLst/>
              <a:cxnLst/>
              <a:rect l="l" t="t" r="r" b="b"/>
              <a:pathLst>
                <a:path w="92557" h="179542" extrusionOk="0">
                  <a:moveTo>
                    <a:pt x="6359" y="179543"/>
                  </a:moveTo>
                  <a:cubicBezTo>
                    <a:pt x="6359" y="179543"/>
                    <a:pt x="6359" y="179543"/>
                    <a:pt x="6359" y="179543"/>
                  </a:cubicBezTo>
                  <a:cubicBezTo>
                    <a:pt x="9534" y="179543"/>
                    <a:pt x="12074" y="177003"/>
                    <a:pt x="12074" y="173193"/>
                  </a:cubicBezTo>
                  <a:cubicBezTo>
                    <a:pt x="11439" y="110963"/>
                    <a:pt x="41284" y="48733"/>
                    <a:pt x="90179" y="10633"/>
                  </a:cubicBezTo>
                  <a:cubicBezTo>
                    <a:pt x="92719" y="8728"/>
                    <a:pt x="93354" y="4918"/>
                    <a:pt x="91449" y="2378"/>
                  </a:cubicBezTo>
                  <a:cubicBezTo>
                    <a:pt x="89544" y="-162"/>
                    <a:pt x="85734" y="-797"/>
                    <a:pt x="83194" y="1108"/>
                  </a:cubicBezTo>
                  <a:cubicBezTo>
                    <a:pt x="31124" y="41748"/>
                    <a:pt x="-626" y="107788"/>
                    <a:pt x="9" y="173193"/>
                  </a:cubicBezTo>
                  <a:cubicBezTo>
                    <a:pt x="9" y="176368"/>
                    <a:pt x="2549" y="179543"/>
                    <a:pt x="6359" y="1795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35"/>
            <p:cNvSpPr/>
            <p:nvPr/>
          </p:nvSpPr>
          <p:spPr>
            <a:xfrm>
              <a:off x="8485530" y="-1244150"/>
              <a:ext cx="42383" cy="40067"/>
            </a:xfrm>
            <a:custGeom>
              <a:avLst/>
              <a:gdLst/>
              <a:ahLst/>
              <a:cxnLst/>
              <a:rect l="l" t="t" r="r" b="b"/>
              <a:pathLst>
                <a:path w="42383" h="40067" extrusionOk="0">
                  <a:moveTo>
                    <a:pt x="12009" y="39115"/>
                  </a:moveTo>
                  <a:cubicBezTo>
                    <a:pt x="17089" y="40385"/>
                    <a:pt x="22804" y="40385"/>
                    <a:pt x="27884" y="39115"/>
                  </a:cubicBezTo>
                  <a:cubicBezTo>
                    <a:pt x="32964" y="37845"/>
                    <a:pt x="38044" y="34670"/>
                    <a:pt x="40584" y="30225"/>
                  </a:cubicBezTo>
                  <a:cubicBezTo>
                    <a:pt x="43759" y="23875"/>
                    <a:pt x="42489" y="16255"/>
                    <a:pt x="38679" y="10540"/>
                  </a:cubicBezTo>
                  <a:cubicBezTo>
                    <a:pt x="34234" y="4825"/>
                    <a:pt x="27884" y="1650"/>
                    <a:pt x="20899" y="380"/>
                  </a:cubicBezTo>
                  <a:cubicBezTo>
                    <a:pt x="16454" y="-255"/>
                    <a:pt x="11374" y="-255"/>
                    <a:pt x="7564" y="1650"/>
                  </a:cubicBezTo>
                  <a:cubicBezTo>
                    <a:pt x="3754" y="4190"/>
                    <a:pt x="1849" y="8000"/>
                    <a:pt x="579" y="12445"/>
                  </a:cubicBezTo>
                  <a:cubicBezTo>
                    <a:pt x="-1326" y="22605"/>
                    <a:pt x="1214" y="36575"/>
                    <a:pt x="12009" y="39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35"/>
            <p:cNvSpPr/>
            <p:nvPr/>
          </p:nvSpPr>
          <p:spPr>
            <a:xfrm>
              <a:off x="8405464" y="-1237421"/>
              <a:ext cx="34689" cy="88265"/>
            </a:xfrm>
            <a:custGeom>
              <a:avLst/>
              <a:gdLst/>
              <a:ahLst/>
              <a:cxnLst/>
              <a:rect l="l" t="t" r="r" b="b"/>
              <a:pathLst>
                <a:path w="34689" h="88265" extrusionOk="0">
                  <a:moveTo>
                    <a:pt x="29210" y="88265"/>
                  </a:moveTo>
                  <a:cubicBezTo>
                    <a:pt x="36195" y="65405"/>
                    <a:pt x="36830" y="40005"/>
                    <a:pt x="29210" y="16510"/>
                  </a:cubicBezTo>
                  <a:cubicBezTo>
                    <a:pt x="26670" y="8890"/>
                    <a:pt x="22225" y="0"/>
                    <a:pt x="13970" y="0"/>
                  </a:cubicBezTo>
                  <a:cubicBezTo>
                    <a:pt x="8890" y="0"/>
                    <a:pt x="3810" y="3810"/>
                    <a:pt x="1905" y="8890"/>
                  </a:cubicBezTo>
                  <a:cubicBezTo>
                    <a:pt x="0" y="13970"/>
                    <a:pt x="0" y="19050"/>
                    <a:pt x="0" y="24765"/>
                  </a:cubicBezTo>
                  <a:cubicBezTo>
                    <a:pt x="1905" y="50165"/>
                    <a:pt x="10795" y="75565"/>
                    <a:pt x="29210" y="88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35"/>
            <p:cNvSpPr/>
            <p:nvPr/>
          </p:nvSpPr>
          <p:spPr>
            <a:xfrm>
              <a:off x="8368000" y="-1167372"/>
              <a:ext cx="44486" cy="74731"/>
            </a:xfrm>
            <a:custGeom>
              <a:avLst/>
              <a:gdLst/>
              <a:ahLst/>
              <a:cxnLst/>
              <a:rect l="l" t="t" r="r" b="b"/>
              <a:pathLst>
                <a:path w="44486" h="74731" extrusionOk="0">
                  <a:moveTo>
                    <a:pt x="44450" y="74731"/>
                  </a:moveTo>
                  <a:cubicBezTo>
                    <a:pt x="45085" y="51872"/>
                    <a:pt x="37465" y="28376"/>
                    <a:pt x="24130" y="9962"/>
                  </a:cubicBezTo>
                  <a:cubicBezTo>
                    <a:pt x="21590" y="6787"/>
                    <a:pt x="18415" y="2976"/>
                    <a:pt x="14605" y="1072"/>
                  </a:cubicBezTo>
                  <a:cubicBezTo>
                    <a:pt x="10795" y="-833"/>
                    <a:pt x="5715" y="-199"/>
                    <a:pt x="2540" y="2976"/>
                  </a:cubicBezTo>
                  <a:cubicBezTo>
                    <a:pt x="635" y="5517"/>
                    <a:pt x="0" y="8692"/>
                    <a:pt x="0" y="11867"/>
                  </a:cubicBezTo>
                  <a:cubicBezTo>
                    <a:pt x="0" y="25837"/>
                    <a:pt x="5715" y="38537"/>
                    <a:pt x="13970" y="49967"/>
                  </a:cubicBezTo>
                  <a:cubicBezTo>
                    <a:pt x="22860" y="60762"/>
                    <a:pt x="33020" y="69651"/>
                    <a:pt x="44450" y="747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9" name="Google Shape;5029;p35"/>
          <p:cNvGrpSpPr/>
          <p:nvPr/>
        </p:nvGrpSpPr>
        <p:grpSpPr>
          <a:xfrm>
            <a:off x="1004094" y="4277198"/>
            <a:ext cx="343355" cy="405441"/>
            <a:chOff x="8914539" y="-671829"/>
            <a:chExt cx="229456" cy="228402"/>
          </a:xfrm>
        </p:grpSpPr>
        <p:sp>
          <p:nvSpPr>
            <p:cNvPr id="5030" name="Google Shape;5030;p35"/>
            <p:cNvSpPr/>
            <p:nvPr/>
          </p:nvSpPr>
          <p:spPr>
            <a:xfrm>
              <a:off x="8914539" y="-671829"/>
              <a:ext cx="229456" cy="228402"/>
            </a:xfrm>
            <a:custGeom>
              <a:avLst/>
              <a:gdLst/>
              <a:ahLst/>
              <a:cxnLst/>
              <a:rect l="l" t="t" r="r" b="b"/>
              <a:pathLst>
                <a:path w="229456" h="228402" extrusionOk="0">
                  <a:moveTo>
                    <a:pt x="56711" y="156404"/>
                  </a:moveTo>
                  <a:cubicBezTo>
                    <a:pt x="51631" y="164024"/>
                    <a:pt x="46551" y="172279"/>
                    <a:pt x="45281" y="181169"/>
                  </a:cubicBezTo>
                  <a:cubicBezTo>
                    <a:pt x="44011" y="190059"/>
                    <a:pt x="45916" y="200219"/>
                    <a:pt x="52901" y="205934"/>
                  </a:cubicBezTo>
                  <a:cubicBezTo>
                    <a:pt x="59886" y="211649"/>
                    <a:pt x="72586" y="211014"/>
                    <a:pt x="77031" y="202759"/>
                  </a:cubicBezTo>
                  <a:cubicBezTo>
                    <a:pt x="74491" y="211014"/>
                    <a:pt x="80206" y="220539"/>
                    <a:pt x="89096" y="221809"/>
                  </a:cubicBezTo>
                  <a:cubicBezTo>
                    <a:pt x="97351" y="223079"/>
                    <a:pt x="106241" y="216729"/>
                    <a:pt x="108146" y="208474"/>
                  </a:cubicBezTo>
                  <a:cubicBezTo>
                    <a:pt x="110051" y="220539"/>
                    <a:pt x="122751" y="230064"/>
                    <a:pt x="135451" y="228159"/>
                  </a:cubicBezTo>
                  <a:cubicBezTo>
                    <a:pt x="147516" y="226254"/>
                    <a:pt x="157041" y="213554"/>
                    <a:pt x="158946" y="193869"/>
                  </a:cubicBezTo>
                  <a:cubicBezTo>
                    <a:pt x="169106" y="197044"/>
                    <a:pt x="180536" y="199584"/>
                    <a:pt x="190061" y="195139"/>
                  </a:cubicBezTo>
                  <a:cubicBezTo>
                    <a:pt x="199586" y="190059"/>
                    <a:pt x="201491" y="173549"/>
                    <a:pt x="191966" y="170374"/>
                  </a:cubicBezTo>
                  <a:cubicBezTo>
                    <a:pt x="200221" y="172914"/>
                    <a:pt x="210381" y="167834"/>
                    <a:pt x="213556" y="160214"/>
                  </a:cubicBezTo>
                  <a:cubicBezTo>
                    <a:pt x="217366" y="152594"/>
                    <a:pt x="214191" y="141799"/>
                    <a:pt x="207206" y="137354"/>
                  </a:cubicBezTo>
                  <a:cubicBezTo>
                    <a:pt x="218636" y="140529"/>
                    <a:pt x="230066" y="128464"/>
                    <a:pt x="229431" y="117034"/>
                  </a:cubicBezTo>
                  <a:cubicBezTo>
                    <a:pt x="228796" y="105604"/>
                    <a:pt x="219271" y="95444"/>
                    <a:pt x="208476" y="90999"/>
                  </a:cubicBezTo>
                  <a:cubicBezTo>
                    <a:pt x="197681" y="86554"/>
                    <a:pt x="185616" y="86554"/>
                    <a:pt x="173551" y="85919"/>
                  </a:cubicBezTo>
                  <a:cubicBezTo>
                    <a:pt x="180536" y="71949"/>
                    <a:pt x="187521" y="56709"/>
                    <a:pt x="183711" y="42104"/>
                  </a:cubicBezTo>
                  <a:cubicBezTo>
                    <a:pt x="179901" y="26864"/>
                    <a:pt x="160216" y="16069"/>
                    <a:pt x="148786" y="26229"/>
                  </a:cubicBezTo>
                  <a:cubicBezTo>
                    <a:pt x="149421" y="16704"/>
                    <a:pt x="143071" y="7179"/>
                    <a:pt x="134181" y="4639"/>
                  </a:cubicBezTo>
                  <a:cubicBezTo>
                    <a:pt x="125291" y="2099"/>
                    <a:pt x="114496" y="5909"/>
                    <a:pt x="110051" y="14164"/>
                  </a:cubicBezTo>
                  <a:cubicBezTo>
                    <a:pt x="106241" y="1464"/>
                    <a:pt x="89096" y="-3616"/>
                    <a:pt x="77031" y="2734"/>
                  </a:cubicBezTo>
                  <a:cubicBezTo>
                    <a:pt x="64966" y="8449"/>
                    <a:pt x="58616" y="22419"/>
                    <a:pt x="57346" y="35119"/>
                  </a:cubicBezTo>
                  <a:cubicBezTo>
                    <a:pt x="56076" y="48454"/>
                    <a:pt x="59886" y="61154"/>
                    <a:pt x="63061" y="73854"/>
                  </a:cubicBezTo>
                  <a:cubicBezTo>
                    <a:pt x="52901" y="71949"/>
                    <a:pt x="42741" y="69409"/>
                    <a:pt x="32581" y="70679"/>
                  </a:cubicBezTo>
                  <a:cubicBezTo>
                    <a:pt x="22421" y="71949"/>
                    <a:pt x="12261" y="77029"/>
                    <a:pt x="7181" y="85919"/>
                  </a:cubicBezTo>
                  <a:cubicBezTo>
                    <a:pt x="2736" y="94809"/>
                    <a:pt x="5911" y="108144"/>
                    <a:pt x="15436" y="111954"/>
                  </a:cubicBezTo>
                  <a:cubicBezTo>
                    <a:pt x="9086" y="110049"/>
                    <a:pt x="1466" y="113859"/>
                    <a:pt x="196" y="120209"/>
                  </a:cubicBezTo>
                  <a:cubicBezTo>
                    <a:pt x="-1074" y="126559"/>
                    <a:pt x="4006" y="133544"/>
                    <a:pt x="10356" y="134179"/>
                  </a:cubicBezTo>
                  <a:cubicBezTo>
                    <a:pt x="831" y="143069"/>
                    <a:pt x="10991" y="160849"/>
                    <a:pt x="23691" y="162754"/>
                  </a:cubicBezTo>
                  <a:cubicBezTo>
                    <a:pt x="37026" y="166564"/>
                    <a:pt x="49091" y="158944"/>
                    <a:pt x="56711" y="1564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35"/>
            <p:cNvSpPr/>
            <p:nvPr/>
          </p:nvSpPr>
          <p:spPr>
            <a:xfrm>
              <a:off x="8989725" y="-587869"/>
              <a:ext cx="88509" cy="89975"/>
            </a:xfrm>
            <a:custGeom>
              <a:avLst/>
              <a:gdLst/>
              <a:ahLst/>
              <a:cxnLst/>
              <a:rect l="l" t="t" r="r" b="b"/>
              <a:pathLst>
                <a:path w="88509" h="89975" extrusionOk="0">
                  <a:moveTo>
                    <a:pt x="26609" y="53"/>
                  </a:moveTo>
                  <a:cubicBezTo>
                    <a:pt x="16449" y="53"/>
                    <a:pt x="7559" y="7038"/>
                    <a:pt x="3749" y="15928"/>
                  </a:cubicBezTo>
                  <a:cubicBezTo>
                    <a:pt x="-696" y="24818"/>
                    <a:pt x="-696" y="34978"/>
                    <a:pt x="1209" y="45138"/>
                  </a:cubicBezTo>
                  <a:cubicBezTo>
                    <a:pt x="3749" y="57838"/>
                    <a:pt x="10099" y="70538"/>
                    <a:pt x="19624" y="78793"/>
                  </a:cubicBezTo>
                  <a:cubicBezTo>
                    <a:pt x="29784" y="87683"/>
                    <a:pt x="43119" y="92128"/>
                    <a:pt x="56454" y="88953"/>
                  </a:cubicBezTo>
                  <a:cubicBezTo>
                    <a:pt x="71694" y="85778"/>
                    <a:pt x="83759" y="73078"/>
                    <a:pt x="87569" y="57838"/>
                  </a:cubicBezTo>
                  <a:cubicBezTo>
                    <a:pt x="90744" y="42598"/>
                    <a:pt x="85664" y="26723"/>
                    <a:pt x="75504" y="15293"/>
                  </a:cubicBezTo>
                  <a:cubicBezTo>
                    <a:pt x="64074" y="4498"/>
                    <a:pt x="48834" y="-582"/>
                    <a:pt x="26609" y="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35"/>
            <p:cNvSpPr/>
            <p:nvPr/>
          </p:nvSpPr>
          <p:spPr>
            <a:xfrm>
              <a:off x="9018152" y="-560789"/>
              <a:ext cx="30742" cy="33320"/>
            </a:xfrm>
            <a:custGeom>
              <a:avLst/>
              <a:gdLst/>
              <a:ahLst/>
              <a:cxnLst/>
              <a:rect l="l" t="t" r="r" b="b"/>
              <a:pathLst>
                <a:path w="30742" h="33320" extrusionOk="0">
                  <a:moveTo>
                    <a:pt x="1358" y="11074"/>
                  </a:moveTo>
                  <a:cubicBezTo>
                    <a:pt x="-547" y="16154"/>
                    <a:pt x="-547" y="21234"/>
                    <a:pt x="1993" y="26314"/>
                  </a:cubicBezTo>
                  <a:cubicBezTo>
                    <a:pt x="4533" y="30759"/>
                    <a:pt x="8978" y="33299"/>
                    <a:pt x="14058" y="33299"/>
                  </a:cubicBezTo>
                  <a:cubicBezTo>
                    <a:pt x="26758" y="33934"/>
                    <a:pt x="33108" y="20599"/>
                    <a:pt x="29933" y="10439"/>
                  </a:cubicBezTo>
                  <a:cubicBezTo>
                    <a:pt x="28663" y="7264"/>
                    <a:pt x="27393" y="4724"/>
                    <a:pt x="24853" y="2819"/>
                  </a:cubicBezTo>
                  <a:cubicBezTo>
                    <a:pt x="15963" y="-3531"/>
                    <a:pt x="4533" y="1549"/>
                    <a:pt x="1358" y="110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3" name="Google Shape;5033;p35"/>
          <p:cNvGrpSpPr/>
          <p:nvPr/>
        </p:nvGrpSpPr>
        <p:grpSpPr>
          <a:xfrm flipH="1">
            <a:off x="1016443" y="2204790"/>
            <a:ext cx="310656" cy="413552"/>
            <a:chOff x="7762494" y="-1209534"/>
            <a:chExt cx="329210" cy="417248"/>
          </a:xfrm>
        </p:grpSpPr>
        <p:sp>
          <p:nvSpPr>
            <p:cNvPr id="5034" name="Google Shape;5034;p35"/>
            <p:cNvSpPr/>
            <p:nvPr/>
          </p:nvSpPr>
          <p:spPr>
            <a:xfrm>
              <a:off x="7919991" y="-1004239"/>
              <a:ext cx="171713" cy="211953"/>
            </a:xfrm>
            <a:custGeom>
              <a:avLst/>
              <a:gdLst/>
              <a:ahLst/>
              <a:cxnLst/>
              <a:rect l="l" t="t" r="r" b="b"/>
              <a:pathLst>
                <a:path w="171713" h="211953" extrusionOk="0">
                  <a:moveTo>
                    <a:pt x="170514" y="44948"/>
                  </a:moveTo>
                  <a:cubicBezTo>
                    <a:pt x="167974" y="38598"/>
                    <a:pt x="160354" y="34153"/>
                    <a:pt x="154004" y="36693"/>
                  </a:cubicBezTo>
                  <a:cubicBezTo>
                    <a:pt x="160354" y="29708"/>
                    <a:pt x="164799" y="21453"/>
                    <a:pt x="166704" y="12563"/>
                  </a:cubicBezTo>
                  <a:cubicBezTo>
                    <a:pt x="167339" y="9388"/>
                    <a:pt x="167974" y="5578"/>
                    <a:pt x="166069" y="3038"/>
                  </a:cubicBezTo>
                  <a:cubicBezTo>
                    <a:pt x="164164" y="498"/>
                    <a:pt x="159719" y="-772"/>
                    <a:pt x="156544" y="498"/>
                  </a:cubicBezTo>
                  <a:cubicBezTo>
                    <a:pt x="153369" y="1133"/>
                    <a:pt x="150194" y="3673"/>
                    <a:pt x="147654" y="6213"/>
                  </a:cubicBezTo>
                  <a:cubicBezTo>
                    <a:pt x="118444" y="32248"/>
                    <a:pt x="101934" y="70983"/>
                    <a:pt x="101299" y="110353"/>
                  </a:cubicBezTo>
                  <a:cubicBezTo>
                    <a:pt x="89234" y="76063"/>
                    <a:pt x="70819" y="43678"/>
                    <a:pt x="47324" y="16373"/>
                  </a:cubicBezTo>
                  <a:cubicBezTo>
                    <a:pt x="45419" y="13833"/>
                    <a:pt x="41609" y="13833"/>
                    <a:pt x="39069" y="15738"/>
                  </a:cubicBezTo>
                  <a:cubicBezTo>
                    <a:pt x="36529" y="17643"/>
                    <a:pt x="36529" y="21453"/>
                    <a:pt x="38434" y="23993"/>
                  </a:cubicBezTo>
                  <a:cubicBezTo>
                    <a:pt x="68279" y="58283"/>
                    <a:pt x="89234" y="100193"/>
                    <a:pt x="99394" y="145278"/>
                  </a:cubicBezTo>
                  <a:cubicBezTo>
                    <a:pt x="75899" y="126863"/>
                    <a:pt x="46054" y="113528"/>
                    <a:pt x="16844" y="118608"/>
                  </a:cubicBezTo>
                  <a:cubicBezTo>
                    <a:pt x="12399" y="119243"/>
                    <a:pt x="7954" y="120513"/>
                    <a:pt x="4779" y="123053"/>
                  </a:cubicBezTo>
                  <a:cubicBezTo>
                    <a:pt x="1604" y="125593"/>
                    <a:pt x="-936" y="130673"/>
                    <a:pt x="334" y="134483"/>
                  </a:cubicBezTo>
                  <a:cubicBezTo>
                    <a:pt x="1604" y="138928"/>
                    <a:pt x="6049" y="141468"/>
                    <a:pt x="10494" y="142103"/>
                  </a:cubicBezTo>
                  <a:cubicBezTo>
                    <a:pt x="14939" y="142738"/>
                    <a:pt x="19384" y="141468"/>
                    <a:pt x="23829" y="140833"/>
                  </a:cubicBezTo>
                  <a:cubicBezTo>
                    <a:pt x="19384" y="142103"/>
                    <a:pt x="18114" y="148453"/>
                    <a:pt x="20654" y="152263"/>
                  </a:cubicBezTo>
                  <a:cubicBezTo>
                    <a:pt x="23194" y="156073"/>
                    <a:pt x="28274" y="157978"/>
                    <a:pt x="32719" y="158613"/>
                  </a:cubicBezTo>
                  <a:cubicBezTo>
                    <a:pt x="42244" y="160518"/>
                    <a:pt x="53039" y="159883"/>
                    <a:pt x="61929" y="156073"/>
                  </a:cubicBezTo>
                  <a:cubicBezTo>
                    <a:pt x="60659" y="159883"/>
                    <a:pt x="63199" y="164328"/>
                    <a:pt x="67009" y="166233"/>
                  </a:cubicBezTo>
                  <a:cubicBezTo>
                    <a:pt x="70819" y="168138"/>
                    <a:pt x="74629" y="168138"/>
                    <a:pt x="79074" y="167503"/>
                  </a:cubicBezTo>
                  <a:cubicBezTo>
                    <a:pt x="87964" y="166233"/>
                    <a:pt x="96854" y="163058"/>
                    <a:pt x="102569" y="154168"/>
                  </a:cubicBezTo>
                  <a:cubicBezTo>
                    <a:pt x="105744" y="171313"/>
                    <a:pt x="107649" y="188458"/>
                    <a:pt x="107649" y="206238"/>
                  </a:cubicBezTo>
                  <a:cubicBezTo>
                    <a:pt x="107649" y="209413"/>
                    <a:pt x="110189" y="211953"/>
                    <a:pt x="113364" y="211953"/>
                  </a:cubicBezTo>
                  <a:cubicBezTo>
                    <a:pt x="113364" y="211953"/>
                    <a:pt x="113364" y="211953"/>
                    <a:pt x="113364" y="211953"/>
                  </a:cubicBezTo>
                  <a:cubicBezTo>
                    <a:pt x="116539" y="211953"/>
                    <a:pt x="119079" y="209413"/>
                    <a:pt x="119079" y="206238"/>
                  </a:cubicBezTo>
                  <a:cubicBezTo>
                    <a:pt x="119079" y="177663"/>
                    <a:pt x="114634" y="149088"/>
                    <a:pt x="106379" y="121148"/>
                  </a:cubicBezTo>
                  <a:cubicBezTo>
                    <a:pt x="127969" y="123688"/>
                    <a:pt x="145749" y="112258"/>
                    <a:pt x="157814" y="96383"/>
                  </a:cubicBezTo>
                  <a:cubicBezTo>
                    <a:pt x="160354" y="93208"/>
                    <a:pt x="162259" y="89398"/>
                    <a:pt x="161624" y="85588"/>
                  </a:cubicBezTo>
                  <a:cubicBezTo>
                    <a:pt x="161624" y="81778"/>
                    <a:pt x="157814" y="77968"/>
                    <a:pt x="154004" y="79238"/>
                  </a:cubicBezTo>
                  <a:cubicBezTo>
                    <a:pt x="159084" y="74793"/>
                    <a:pt x="164799" y="70348"/>
                    <a:pt x="168609" y="64633"/>
                  </a:cubicBezTo>
                  <a:cubicBezTo>
                    <a:pt x="171149" y="58918"/>
                    <a:pt x="173054" y="51298"/>
                    <a:pt x="170514" y="449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35"/>
            <p:cNvSpPr/>
            <p:nvPr/>
          </p:nvSpPr>
          <p:spPr>
            <a:xfrm>
              <a:off x="7762494" y="-1209534"/>
              <a:ext cx="307577" cy="325253"/>
            </a:xfrm>
            <a:custGeom>
              <a:avLst/>
              <a:gdLst/>
              <a:ahLst/>
              <a:cxnLst/>
              <a:rect l="l" t="t" r="r" b="b"/>
              <a:pathLst>
                <a:path w="307577" h="325253" extrusionOk="0">
                  <a:moveTo>
                    <a:pt x="200376" y="153724"/>
                  </a:moveTo>
                  <a:cubicBezTo>
                    <a:pt x="218156" y="138484"/>
                    <a:pt x="233396" y="120069"/>
                    <a:pt x="245461" y="99749"/>
                  </a:cubicBezTo>
                  <a:cubicBezTo>
                    <a:pt x="253716" y="85779"/>
                    <a:pt x="260701" y="69904"/>
                    <a:pt x="260701" y="53394"/>
                  </a:cubicBezTo>
                  <a:cubicBezTo>
                    <a:pt x="260701" y="36884"/>
                    <a:pt x="252446" y="19739"/>
                    <a:pt x="237206" y="12754"/>
                  </a:cubicBezTo>
                  <a:cubicBezTo>
                    <a:pt x="221966" y="5769"/>
                    <a:pt x="201011" y="14024"/>
                    <a:pt x="197201" y="29899"/>
                  </a:cubicBezTo>
                  <a:cubicBezTo>
                    <a:pt x="202281" y="19739"/>
                    <a:pt x="194026" y="5769"/>
                    <a:pt x="182596" y="5769"/>
                  </a:cubicBezTo>
                  <a:cubicBezTo>
                    <a:pt x="171166" y="5769"/>
                    <a:pt x="162911" y="19739"/>
                    <a:pt x="167991" y="29899"/>
                  </a:cubicBezTo>
                  <a:cubicBezTo>
                    <a:pt x="166721" y="22914"/>
                    <a:pt x="164816" y="15929"/>
                    <a:pt x="161006" y="10214"/>
                  </a:cubicBezTo>
                  <a:cubicBezTo>
                    <a:pt x="157196" y="4499"/>
                    <a:pt x="150846" y="-581"/>
                    <a:pt x="143226" y="54"/>
                  </a:cubicBezTo>
                  <a:cubicBezTo>
                    <a:pt x="131796" y="689"/>
                    <a:pt x="125446" y="14024"/>
                    <a:pt x="123541" y="25454"/>
                  </a:cubicBezTo>
                  <a:cubicBezTo>
                    <a:pt x="117191" y="59109"/>
                    <a:pt x="123541" y="94669"/>
                    <a:pt x="141321" y="123879"/>
                  </a:cubicBezTo>
                  <a:cubicBezTo>
                    <a:pt x="117826" y="98479"/>
                    <a:pt x="91791" y="78159"/>
                    <a:pt x="62581" y="63554"/>
                  </a:cubicBezTo>
                  <a:cubicBezTo>
                    <a:pt x="51151" y="57839"/>
                    <a:pt x="37816" y="53394"/>
                    <a:pt x="26386" y="58474"/>
                  </a:cubicBezTo>
                  <a:cubicBezTo>
                    <a:pt x="18766" y="61649"/>
                    <a:pt x="13686" y="69269"/>
                    <a:pt x="13051" y="77524"/>
                  </a:cubicBezTo>
                  <a:cubicBezTo>
                    <a:pt x="12416" y="85779"/>
                    <a:pt x="15591" y="94034"/>
                    <a:pt x="21941" y="99114"/>
                  </a:cubicBezTo>
                  <a:cubicBezTo>
                    <a:pt x="18766" y="94034"/>
                    <a:pt x="9876" y="95304"/>
                    <a:pt x="6701" y="100384"/>
                  </a:cubicBezTo>
                  <a:cubicBezTo>
                    <a:pt x="3526" y="105464"/>
                    <a:pt x="4796" y="112449"/>
                    <a:pt x="7971" y="116894"/>
                  </a:cubicBezTo>
                  <a:cubicBezTo>
                    <a:pt x="11146" y="121974"/>
                    <a:pt x="16226" y="125149"/>
                    <a:pt x="21306" y="128324"/>
                  </a:cubicBezTo>
                  <a:cubicBezTo>
                    <a:pt x="16226" y="122609"/>
                    <a:pt x="6066" y="124514"/>
                    <a:pt x="2256" y="130864"/>
                  </a:cubicBezTo>
                  <a:cubicBezTo>
                    <a:pt x="-1554" y="137214"/>
                    <a:pt x="-284" y="146104"/>
                    <a:pt x="4161" y="151819"/>
                  </a:cubicBezTo>
                  <a:cubicBezTo>
                    <a:pt x="8606" y="158169"/>
                    <a:pt x="14956" y="161979"/>
                    <a:pt x="21941" y="165154"/>
                  </a:cubicBezTo>
                  <a:cubicBezTo>
                    <a:pt x="43531" y="175949"/>
                    <a:pt x="68931" y="181029"/>
                    <a:pt x="93061" y="177219"/>
                  </a:cubicBezTo>
                  <a:cubicBezTo>
                    <a:pt x="63851" y="194999"/>
                    <a:pt x="34641" y="216589"/>
                    <a:pt x="25116" y="248339"/>
                  </a:cubicBezTo>
                  <a:cubicBezTo>
                    <a:pt x="23846" y="253419"/>
                    <a:pt x="22576" y="259134"/>
                    <a:pt x="23846" y="264214"/>
                  </a:cubicBezTo>
                  <a:cubicBezTo>
                    <a:pt x="25116" y="269294"/>
                    <a:pt x="28291" y="274374"/>
                    <a:pt x="33371" y="276279"/>
                  </a:cubicBezTo>
                  <a:cubicBezTo>
                    <a:pt x="38451" y="278184"/>
                    <a:pt x="45436" y="275644"/>
                    <a:pt x="46706" y="270564"/>
                  </a:cubicBezTo>
                  <a:cubicBezTo>
                    <a:pt x="42896" y="273104"/>
                    <a:pt x="42896" y="279454"/>
                    <a:pt x="46071" y="283264"/>
                  </a:cubicBezTo>
                  <a:cubicBezTo>
                    <a:pt x="49246" y="286439"/>
                    <a:pt x="54961" y="287074"/>
                    <a:pt x="59406" y="285169"/>
                  </a:cubicBezTo>
                  <a:cubicBezTo>
                    <a:pt x="63851" y="283264"/>
                    <a:pt x="67026" y="278819"/>
                    <a:pt x="68296" y="274374"/>
                  </a:cubicBezTo>
                  <a:cubicBezTo>
                    <a:pt x="65756" y="281994"/>
                    <a:pt x="65121" y="292154"/>
                    <a:pt x="71471" y="296599"/>
                  </a:cubicBezTo>
                  <a:cubicBezTo>
                    <a:pt x="75281" y="299139"/>
                    <a:pt x="80361" y="299139"/>
                    <a:pt x="84806" y="296599"/>
                  </a:cubicBezTo>
                  <a:cubicBezTo>
                    <a:pt x="88616" y="294694"/>
                    <a:pt x="92426" y="290884"/>
                    <a:pt x="94966" y="287709"/>
                  </a:cubicBezTo>
                  <a:cubicBezTo>
                    <a:pt x="111476" y="268024"/>
                    <a:pt x="122906" y="244529"/>
                    <a:pt x="134336" y="221669"/>
                  </a:cubicBezTo>
                  <a:cubicBezTo>
                    <a:pt x="129891" y="246434"/>
                    <a:pt x="123541" y="272469"/>
                    <a:pt x="129256" y="297234"/>
                  </a:cubicBezTo>
                  <a:cubicBezTo>
                    <a:pt x="131161" y="304219"/>
                    <a:pt x="133701" y="311204"/>
                    <a:pt x="138146" y="316919"/>
                  </a:cubicBezTo>
                  <a:cubicBezTo>
                    <a:pt x="142591" y="322634"/>
                    <a:pt x="150211" y="325809"/>
                    <a:pt x="157196" y="325174"/>
                  </a:cubicBezTo>
                  <a:cubicBezTo>
                    <a:pt x="164181" y="324539"/>
                    <a:pt x="170531" y="318189"/>
                    <a:pt x="170531" y="310569"/>
                  </a:cubicBezTo>
                  <a:cubicBezTo>
                    <a:pt x="175611" y="315014"/>
                    <a:pt x="183866" y="316284"/>
                    <a:pt x="190216" y="313744"/>
                  </a:cubicBezTo>
                  <a:cubicBezTo>
                    <a:pt x="196566" y="310569"/>
                    <a:pt x="200376" y="303584"/>
                    <a:pt x="200376" y="296599"/>
                  </a:cubicBezTo>
                  <a:cubicBezTo>
                    <a:pt x="201646" y="301679"/>
                    <a:pt x="208631" y="304219"/>
                    <a:pt x="213711" y="302314"/>
                  </a:cubicBezTo>
                  <a:cubicBezTo>
                    <a:pt x="218791" y="300409"/>
                    <a:pt x="221966" y="294694"/>
                    <a:pt x="222601" y="288979"/>
                  </a:cubicBezTo>
                  <a:cubicBezTo>
                    <a:pt x="223236" y="283264"/>
                    <a:pt x="221966" y="278184"/>
                    <a:pt x="220061" y="272469"/>
                  </a:cubicBezTo>
                  <a:cubicBezTo>
                    <a:pt x="214346" y="254054"/>
                    <a:pt x="204186" y="236274"/>
                    <a:pt x="195931" y="219764"/>
                  </a:cubicBezTo>
                  <a:cubicBezTo>
                    <a:pt x="214346" y="234369"/>
                    <a:pt x="235301" y="246434"/>
                    <a:pt x="258161" y="254054"/>
                  </a:cubicBezTo>
                  <a:cubicBezTo>
                    <a:pt x="267686" y="257229"/>
                    <a:pt x="278481" y="259769"/>
                    <a:pt x="287371" y="256594"/>
                  </a:cubicBezTo>
                  <a:cubicBezTo>
                    <a:pt x="291816" y="255324"/>
                    <a:pt x="295626" y="252149"/>
                    <a:pt x="296896" y="247704"/>
                  </a:cubicBezTo>
                  <a:cubicBezTo>
                    <a:pt x="298801" y="242624"/>
                    <a:pt x="296896" y="236909"/>
                    <a:pt x="293086" y="233099"/>
                  </a:cubicBezTo>
                  <a:cubicBezTo>
                    <a:pt x="289276" y="229289"/>
                    <a:pt x="284831" y="226749"/>
                    <a:pt x="279751" y="224209"/>
                  </a:cubicBezTo>
                  <a:cubicBezTo>
                    <a:pt x="285466" y="228019"/>
                    <a:pt x="293721" y="228019"/>
                    <a:pt x="299436" y="223574"/>
                  </a:cubicBezTo>
                  <a:cubicBezTo>
                    <a:pt x="304516" y="219129"/>
                    <a:pt x="306421" y="210874"/>
                    <a:pt x="303881" y="204524"/>
                  </a:cubicBezTo>
                  <a:cubicBezTo>
                    <a:pt x="300706" y="198174"/>
                    <a:pt x="293721" y="194364"/>
                    <a:pt x="286736" y="194999"/>
                  </a:cubicBezTo>
                  <a:cubicBezTo>
                    <a:pt x="294356" y="193094"/>
                    <a:pt x="303246" y="189919"/>
                    <a:pt x="306421" y="182299"/>
                  </a:cubicBezTo>
                  <a:cubicBezTo>
                    <a:pt x="308961" y="176584"/>
                    <a:pt x="307056" y="168964"/>
                    <a:pt x="303246" y="163884"/>
                  </a:cubicBezTo>
                  <a:cubicBezTo>
                    <a:pt x="299436" y="158804"/>
                    <a:pt x="293721" y="154994"/>
                    <a:pt x="287371" y="152454"/>
                  </a:cubicBezTo>
                  <a:cubicBezTo>
                    <a:pt x="261336" y="142294"/>
                    <a:pt x="229586" y="142294"/>
                    <a:pt x="200376" y="1537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35"/>
            <p:cNvSpPr/>
            <p:nvPr/>
          </p:nvSpPr>
          <p:spPr>
            <a:xfrm>
              <a:off x="7878317" y="-1057412"/>
              <a:ext cx="16607" cy="17574"/>
            </a:xfrm>
            <a:custGeom>
              <a:avLst/>
              <a:gdLst/>
              <a:ahLst/>
              <a:cxnLst/>
              <a:rect l="l" t="t" r="r" b="b"/>
              <a:pathLst>
                <a:path w="16607" h="17574" extrusionOk="0">
                  <a:moveTo>
                    <a:pt x="5178" y="2872"/>
                  </a:moveTo>
                  <a:cubicBezTo>
                    <a:pt x="2003" y="4142"/>
                    <a:pt x="-537" y="7952"/>
                    <a:pt x="98" y="11762"/>
                  </a:cubicBezTo>
                  <a:cubicBezTo>
                    <a:pt x="733" y="15572"/>
                    <a:pt x="4543" y="18112"/>
                    <a:pt x="8353" y="17477"/>
                  </a:cubicBezTo>
                  <a:cubicBezTo>
                    <a:pt x="10258" y="16842"/>
                    <a:pt x="12798" y="15572"/>
                    <a:pt x="14068" y="13667"/>
                  </a:cubicBezTo>
                  <a:cubicBezTo>
                    <a:pt x="15338" y="11762"/>
                    <a:pt x="16608" y="9222"/>
                    <a:pt x="16608" y="6682"/>
                  </a:cubicBezTo>
                  <a:cubicBezTo>
                    <a:pt x="16608" y="4142"/>
                    <a:pt x="15338" y="1602"/>
                    <a:pt x="13433" y="332"/>
                  </a:cubicBezTo>
                  <a:cubicBezTo>
                    <a:pt x="10893" y="-303"/>
                    <a:pt x="8353" y="-303"/>
                    <a:pt x="5178" y="28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35"/>
            <p:cNvSpPr/>
            <p:nvPr/>
          </p:nvSpPr>
          <p:spPr>
            <a:xfrm>
              <a:off x="7919272" y="-1077753"/>
              <a:ext cx="19081" cy="17760"/>
            </a:xfrm>
            <a:custGeom>
              <a:avLst/>
              <a:gdLst/>
              <a:ahLst/>
              <a:cxnLst/>
              <a:rect l="l" t="t" r="r" b="b"/>
              <a:pathLst>
                <a:path w="19081" h="17760" extrusionOk="0">
                  <a:moveTo>
                    <a:pt x="4862" y="2258"/>
                  </a:moveTo>
                  <a:cubicBezTo>
                    <a:pt x="3592" y="3528"/>
                    <a:pt x="1687" y="5433"/>
                    <a:pt x="1052" y="7338"/>
                  </a:cubicBezTo>
                  <a:cubicBezTo>
                    <a:pt x="-218" y="9243"/>
                    <a:pt x="-218" y="11783"/>
                    <a:pt x="417" y="13688"/>
                  </a:cubicBezTo>
                  <a:cubicBezTo>
                    <a:pt x="1052" y="15593"/>
                    <a:pt x="2957" y="16863"/>
                    <a:pt x="4862" y="17498"/>
                  </a:cubicBezTo>
                  <a:cubicBezTo>
                    <a:pt x="6767" y="18133"/>
                    <a:pt x="8672" y="17498"/>
                    <a:pt x="10577" y="16863"/>
                  </a:cubicBezTo>
                  <a:cubicBezTo>
                    <a:pt x="13752" y="15593"/>
                    <a:pt x="16292" y="13688"/>
                    <a:pt x="17562" y="11148"/>
                  </a:cubicBezTo>
                  <a:cubicBezTo>
                    <a:pt x="18832" y="9243"/>
                    <a:pt x="19467" y="7338"/>
                    <a:pt x="18832" y="5433"/>
                  </a:cubicBezTo>
                  <a:cubicBezTo>
                    <a:pt x="18197" y="2893"/>
                    <a:pt x="15657" y="988"/>
                    <a:pt x="13117" y="353"/>
                  </a:cubicBezTo>
                  <a:cubicBezTo>
                    <a:pt x="9942" y="-282"/>
                    <a:pt x="6767" y="-282"/>
                    <a:pt x="4862" y="225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35"/>
            <p:cNvSpPr/>
            <p:nvPr/>
          </p:nvSpPr>
          <p:spPr>
            <a:xfrm>
              <a:off x="7910113" y="-1024642"/>
              <a:ext cx="18883" cy="21013"/>
            </a:xfrm>
            <a:custGeom>
              <a:avLst/>
              <a:gdLst/>
              <a:ahLst/>
              <a:cxnLst/>
              <a:rect l="l" t="t" r="r" b="b"/>
              <a:pathLst>
                <a:path w="18883" h="21013" extrusionOk="0">
                  <a:moveTo>
                    <a:pt x="3861" y="4391"/>
                  </a:moveTo>
                  <a:cubicBezTo>
                    <a:pt x="51" y="6931"/>
                    <a:pt x="-1219" y="12646"/>
                    <a:pt x="1321" y="16456"/>
                  </a:cubicBezTo>
                  <a:cubicBezTo>
                    <a:pt x="3861" y="20266"/>
                    <a:pt x="8941" y="22171"/>
                    <a:pt x="12751" y="20266"/>
                  </a:cubicBezTo>
                  <a:cubicBezTo>
                    <a:pt x="15291" y="18996"/>
                    <a:pt x="17196" y="17091"/>
                    <a:pt x="17831" y="14551"/>
                  </a:cubicBezTo>
                  <a:cubicBezTo>
                    <a:pt x="19101" y="12011"/>
                    <a:pt x="19101" y="8836"/>
                    <a:pt x="18466" y="6296"/>
                  </a:cubicBezTo>
                  <a:cubicBezTo>
                    <a:pt x="17831" y="3756"/>
                    <a:pt x="15291" y="1216"/>
                    <a:pt x="12751" y="581"/>
                  </a:cubicBezTo>
                  <a:cubicBezTo>
                    <a:pt x="9576" y="-1324"/>
                    <a:pt x="7671" y="1851"/>
                    <a:pt x="3861" y="43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5118;p38">
            <a:extLst>
              <a:ext uri="{FF2B5EF4-FFF2-40B4-BE49-F238E27FC236}">
                <a16:creationId xmlns:a16="http://schemas.microsoft.com/office/drawing/2014/main" id="{DFAE9EAA-9A08-FCD0-AED3-61289B66F993}"/>
              </a:ext>
            </a:extLst>
          </p:cNvPr>
          <p:cNvGrpSpPr/>
          <p:nvPr/>
        </p:nvGrpSpPr>
        <p:grpSpPr>
          <a:xfrm>
            <a:off x="4926592" y="4335807"/>
            <a:ext cx="289432" cy="406447"/>
            <a:chOff x="4358823" y="6064492"/>
            <a:chExt cx="432307" cy="642929"/>
          </a:xfrm>
        </p:grpSpPr>
        <p:sp>
          <p:nvSpPr>
            <p:cNvPr id="15" name="Google Shape;5119;p38">
              <a:extLst>
                <a:ext uri="{FF2B5EF4-FFF2-40B4-BE49-F238E27FC236}">
                  <a16:creationId xmlns:a16="http://schemas.microsoft.com/office/drawing/2014/main" id="{AFFAB443-0CE4-03C1-F1CC-D5F2D5D194E6}"/>
                </a:ext>
              </a:extLst>
            </p:cNvPr>
            <p:cNvSpPr/>
            <p:nvPr/>
          </p:nvSpPr>
          <p:spPr>
            <a:xfrm>
              <a:off x="4457785" y="6305513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120;p38">
              <a:extLst>
                <a:ext uri="{FF2B5EF4-FFF2-40B4-BE49-F238E27FC236}">
                  <a16:creationId xmlns:a16="http://schemas.microsoft.com/office/drawing/2014/main" id="{5944A1F9-5EF0-3058-16E5-8D9DD1AE3834}"/>
                </a:ext>
              </a:extLst>
            </p:cNvPr>
            <p:cNvSpPr/>
            <p:nvPr/>
          </p:nvSpPr>
          <p:spPr>
            <a:xfrm>
              <a:off x="4358823" y="6290672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121;p38">
              <a:extLst>
                <a:ext uri="{FF2B5EF4-FFF2-40B4-BE49-F238E27FC236}">
                  <a16:creationId xmlns:a16="http://schemas.microsoft.com/office/drawing/2014/main" id="{C9E785A5-C7E3-C0CE-37E8-288D1E8CA53C}"/>
                </a:ext>
              </a:extLst>
            </p:cNvPr>
            <p:cNvSpPr/>
            <p:nvPr/>
          </p:nvSpPr>
          <p:spPr>
            <a:xfrm>
              <a:off x="4465861" y="6064492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122;p38">
              <a:extLst>
                <a:ext uri="{FF2B5EF4-FFF2-40B4-BE49-F238E27FC236}">
                  <a16:creationId xmlns:a16="http://schemas.microsoft.com/office/drawing/2014/main" id="{292CAB4F-3A2D-78B6-3EE0-D8D5B11725E5}"/>
                </a:ext>
              </a:extLst>
            </p:cNvPr>
            <p:cNvSpPr/>
            <p:nvPr/>
          </p:nvSpPr>
          <p:spPr>
            <a:xfrm>
              <a:off x="4577911" y="6183379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C092832-5EAA-ED0E-8DEB-698893CBAD12}"/>
              </a:ext>
            </a:extLst>
          </p:cNvPr>
          <p:cNvSpPr txBox="1"/>
          <p:nvPr/>
        </p:nvSpPr>
        <p:spPr>
          <a:xfrm>
            <a:off x="1617635" y="2281157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EB Garamond"/>
              </a:rPr>
              <a:t>Account balance as of January 9, 2025 = $2,500.03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EE609F-4D23-A799-D02B-E2C3FCDA3CD6}"/>
              </a:ext>
            </a:extLst>
          </p:cNvPr>
          <p:cNvSpPr txBox="1"/>
          <p:nvPr/>
        </p:nvSpPr>
        <p:spPr>
          <a:xfrm>
            <a:off x="5433447" y="2153061"/>
            <a:ext cx="327528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EB Garamond"/>
              </a:rPr>
              <a:t>Please not the suggested donation is $20 annually. This money goes towards graduation stoles and providing scholarships.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34AB05-5A95-B2F4-57A3-D24983F67468}"/>
              </a:ext>
            </a:extLst>
          </p:cNvPr>
          <p:cNvSpPr txBox="1"/>
          <p:nvPr/>
        </p:nvSpPr>
        <p:spPr>
          <a:xfrm>
            <a:off x="1617635" y="4217359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EB Garamond"/>
              </a:rPr>
              <a:t>We need our balance over at least $3,000 to make our expenses.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3EAD29-8D21-B751-6F51-614AF68C0899}"/>
              </a:ext>
            </a:extLst>
          </p:cNvPr>
          <p:cNvSpPr txBox="1"/>
          <p:nvPr/>
        </p:nvSpPr>
        <p:spPr>
          <a:xfrm>
            <a:off x="5433445" y="4276479"/>
            <a:ext cx="315211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EB Garamond"/>
              </a:rPr>
              <a:t>Food sales week was a success! Thank you to everyone who volunteered and sold bags!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1" name="Google Shape;5111;p38"/>
          <p:cNvSpPr txBox="1">
            <a:spLocks noGrp="1"/>
          </p:cNvSpPr>
          <p:nvPr>
            <p:ph type="title"/>
          </p:nvPr>
        </p:nvSpPr>
        <p:spPr>
          <a:xfrm>
            <a:off x="729853" y="669932"/>
            <a:ext cx="7704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200" dirty="0"/>
              <a:t>Restaurant fundraiser update</a:t>
            </a:r>
            <a:endParaRPr lang="en-US" sz="3200"/>
          </a:p>
        </p:txBody>
      </p:sp>
      <p:grpSp>
        <p:nvGrpSpPr>
          <p:cNvPr id="5118" name="Google Shape;5118;p38"/>
          <p:cNvGrpSpPr/>
          <p:nvPr/>
        </p:nvGrpSpPr>
        <p:grpSpPr>
          <a:xfrm>
            <a:off x="4367347" y="1528533"/>
            <a:ext cx="432307" cy="642930"/>
            <a:chOff x="4358823" y="6064492"/>
            <a:chExt cx="432307" cy="642930"/>
          </a:xfrm>
        </p:grpSpPr>
        <p:sp>
          <p:nvSpPr>
            <p:cNvPr id="5119" name="Google Shape;5119;p38"/>
            <p:cNvSpPr/>
            <p:nvPr/>
          </p:nvSpPr>
          <p:spPr>
            <a:xfrm>
              <a:off x="4457785" y="6305513"/>
              <a:ext cx="79090" cy="401908"/>
            </a:xfrm>
            <a:custGeom>
              <a:avLst/>
              <a:gdLst/>
              <a:ahLst/>
              <a:cxnLst/>
              <a:rect l="l" t="t" r="r" b="b"/>
              <a:pathLst>
                <a:path w="32085" h="163046" extrusionOk="0">
                  <a:moveTo>
                    <a:pt x="9373" y="163047"/>
                  </a:moveTo>
                  <a:cubicBezTo>
                    <a:pt x="6198" y="163047"/>
                    <a:pt x="3658" y="161142"/>
                    <a:pt x="3658" y="157967"/>
                  </a:cubicBezTo>
                  <a:cubicBezTo>
                    <a:pt x="-4597" y="105897"/>
                    <a:pt x="1119" y="52557"/>
                    <a:pt x="20803" y="3662"/>
                  </a:cubicBezTo>
                  <a:cubicBezTo>
                    <a:pt x="22073" y="487"/>
                    <a:pt x="25248" y="-783"/>
                    <a:pt x="28423" y="487"/>
                  </a:cubicBezTo>
                  <a:cubicBezTo>
                    <a:pt x="31598" y="1757"/>
                    <a:pt x="32869" y="4932"/>
                    <a:pt x="31598" y="8107"/>
                  </a:cubicBezTo>
                  <a:cubicBezTo>
                    <a:pt x="13183" y="55097"/>
                    <a:pt x="7469" y="105897"/>
                    <a:pt x="15723" y="156062"/>
                  </a:cubicBezTo>
                  <a:cubicBezTo>
                    <a:pt x="16358" y="159237"/>
                    <a:pt x="13819" y="162412"/>
                    <a:pt x="10644" y="163047"/>
                  </a:cubicBezTo>
                  <a:cubicBezTo>
                    <a:pt x="10008" y="163047"/>
                    <a:pt x="9373" y="163047"/>
                    <a:pt x="9373" y="1630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38"/>
            <p:cNvSpPr/>
            <p:nvPr/>
          </p:nvSpPr>
          <p:spPr>
            <a:xfrm>
              <a:off x="4358823" y="6290672"/>
              <a:ext cx="100175" cy="203875"/>
            </a:xfrm>
            <a:custGeom>
              <a:avLst/>
              <a:gdLst/>
              <a:ahLst/>
              <a:cxnLst/>
              <a:rect l="l" t="t" r="r" b="b"/>
              <a:pathLst>
                <a:path w="40639" h="82708" extrusionOk="0">
                  <a:moveTo>
                    <a:pt x="40640" y="82709"/>
                  </a:moveTo>
                  <a:cubicBezTo>
                    <a:pt x="31115" y="78899"/>
                    <a:pt x="22860" y="72549"/>
                    <a:pt x="15875" y="64294"/>
                  </a:cubicBezTo>
                  <a:cubicBezTo>
                    <a:pt x="13970" y="61754"/>
                    <a:pt x="12065" y="59214"/>
                    <a:pt x="12700" y="56039"/>
                  </a:cubicBezTo>
                  <a:cubicBezTo>
                    <a:pt x="13335" y="52864"/>
                    <a:pt x="17145" y="50959"/>
                    <a:pt x="19050" y="52864"/>
                  </a:cubicBezTo>
                  <a:cubicBezTo>
                    <a:pt x="8255" y="42069"/>
                    <a:pt x="1270" y="26829"/>
                    <a:pt x="0" y="11589"/>
                  </a:cubicBezTo>
                  <a:cubicBezTo>
                    <a:pt x="0" y="7779"/>
                    <a:pt x="0" y="3969"/>
                    <a:pt x="3175" y="1429"/>
                  </a:cubicBezTo>
                  <a:cubicBezTo>
                    <a:pt x="5715" y="-476"/>
                    <a:pt x="9525" y="-476"/>
                    <a:pt x="12065" y="1429"/>
                  </a:cubicBezTo>
                  <a:cubicBezTo>
                    <a:pt x="14605" y="2699"/>
                    <a:pt x="16510" y="5874"/>
                    <a:pt x="18415" y="8414"/>
                  </a:cubicBezTo>
                  <a:cubicBezTo>
                    <a:pt x="33655" y="29369"/>
                    <a:pt x="37465" y="55404"/>
                    <a:pt x="40640" y="82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38"/>
            <p:cNvSpPr/>
            <p:nvPr/>
          </p:nvSpPr>
          <p:spPr>
            <a:xfrm>
              <a:off x="4465861" y="6064492"/>
              <a:ext cx="325269" cy="313348"/>
            </a:xfrm>
            <a:custGeom>
              <a:avLst/>
              <a:gdLst/>
              <a:ahLst/>
              <a:cxnLst/>
              <a:rect l="l" t="t" r="r" b="b"/>
              <a:pathLst>
                <a:path w="131955" h="127119" extrusionOk="0">
                  <a:moveTo>
                    <a:pt x="49276" y="20182"/>
                  </a:moveTo>
                  <a:cubicBezTo>
                    <a:pt x="39116" y="12561"/>
                    <a:pt x="23241" y="14467"/>
                    <a:pt x="14351" y="23357"/>
                  </a:cubicBezTo>
                  <a:cubicBezTo>
                    <a:pt x="5461" y="32246"/>
                    <a:pt x="4191" y="48121"/>
                    <a:pt x="11811" y="58282"/>
                  </a:cubicBezTo>
                  <a:cubicBezTo>
                    <a:pt x="2286" y="63361"/>
                    <a:pt x="-2159" y="75427"/>
                    <a:pt x="1016" y="85586"/>
                  </a:cubicBezTo>
                  <a:cubicBezTo>
                    <a:pt x="4191" y="95746"/>
                    <a:pt x="15621" y="102732"/>
                    <a:pt x="25781" y="100827"/>
                  </a:cubicBezTo>
                  <a:cubicBezTo>
                    <a:pt x="24511" y="112892"/>
                    <a:pt x="34036" y="124957"/>
                    <a:pt x="46101" y="126861"/>
                  </a:cubicBezTo>
                  <a:cubicBezTo>
                    <a:pt x="58166" y="128767"/>
                    <a:pt x="70866" y="119877"/>
                    <a:pt x="73406" y="107811"/>
                  </a:cubicBezTo>
                  <a:cubicBezTo>
                    <a:pt x="81661" y="116702"/>
                    <a:pt x="96901" y="117336"/>
                    <a:pt x="105791" y="109082"/>
                  </a:cubicBezTo>
                  <a:cubicBezTo>
                    <a:pt x="114681" y="101461"/>
                    <a:pt x="115951" y="86221"/>
                    <a:pt x="108331" y="77332"/>
                  </a:cubicBezTo>
                  <a:cubicBezTo>
                    <a:pt x="117221" y="83046"/>
                    <a:pt x="130556" y="74792"/>
                    <a:pt x="131826" y="63996"/>
                  </a:cubicBezTo>
                  <a:cubicBezTo>
                    <a:pt x="133096" y="53202"/>
                    <a:pt x="124841" y="43042"/>
                    <a:pt x="115316" y="38596"/>
                  </a:cubicBezTo>
                  <a:cubicBezTo>
                    <a:pt x="121031" y="23357"/>
                    <a:pt x="110871" y="4307"/>
                    <a:pt x="95631" y="496"/>
                  </a:cubicBezTo>
                  <a:cubicBezTo>
                    <a:pt x="79121" y="-2679"/>
                    <a:pt x="61976" y="10021"/>
                    <a:pt x="49276" y="20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38"/>
            <p:cNvSpPr/>
            <p:nvPr/>
          </p:nvSpPr>
          <p:spPr>
            <a:xfrm>
              <a:off x="4577911" y="6183379"/>
              <a:ext cx="104062" cy="82664"/>
            </a:xfrm>
            <a:custGeom>
              <a:avLst/>
              <a:gdLst/>
              <a:ahLst/>
              <a:cxnLst/>
              <a:rect l="l" t="t" r="r" b="b"/>
              <a:pathLst>
                <a:path w="42216" h="33535" extrusionOk="0">
                  <a:moveTo>
                    <a:pt x="19050" y="1151"/>
                  </a:moveTo>
                  <a:cubicBezTo>
                    <a:pt x="14605" y="3056"/>
                    <a:pt x="10160" y="4326"/>
                    <a:pt x="6350" y="7501"/>
                  </a:cubicBezTo>
                  <a:cubicBezTo>
                    <a:pt x="2540" y="10676"/>
                    <a:pt x="0" y="15121"/>
                    <a:pt x="0" y="19566"/>
                  </a:cubicBezTo>
                  <a:cubicBezTo>
                    <a:pt x="0" y="28456"/>
                    <a:pt x="10160" y="33536"/>
                    <a:pt x="18415" y="33536"/>
                  </a:cubicBezTo>
                  <a:cubicBezTo>
                    <a:pt x="25400" y="33536"/>
                    <a:pt x="32385" y="31631"/>
                    <a:pt x="37465" y="26551"/>
                  </a:cubicBezTo>
                  <a:cubicBezTo>
                    <a:pt x="41910" y="21471"/>
                    <a:pt x="43815" y="13216"/>
                    <a:pt x="40640" y="7501"/>
                  </a:cubicBezTo>
                  <a:cubicBezTo>
                    <a:pt x="37465" y="1786"/>
                    <a:pt x="27940" y="-2024"/>
                    <a:pt x="19050" y="11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5F2ED36-25B9-7055-3964-EEBD037A4F94}"/>
              </a:ext>
            </a:extLst>
          </p:cNvPr>
          <p:cNvSpPr txBox="1"/>
          <p:nvPr/>
        </p:nvSpPr>
        <p:spPr>
          <a:xfrm>
            <a:off x="550540" y="2273307"/>
            <a:ext cx="806898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EB Garamond"/>
              </a:rPr>
              <a:t>Our restaurant fundraiser was originally scheduled to be tomorrow, however due to scheduling issues with the restaurants we unfortunately have to move it. </a:t>
            </a:r>
          </a:p>
          <a:p>
            <a:endParaRPr lang="en-US" sz="2400" i="1" dirty="0">
              <a:latin typeface="EB Garamond"/>
            </a:endParaRPr>
          </a:p>
          <a:p>
            <a:r>
              <a:rPr lang="en-US" sz="2400" i="1" dirty="0">
                <a:latin typeface="EB Garamond"/>
              </a:rPr>
              <a:t>We do not have a set date yet, but once we confirm a date and restaurant, we'll let you know and follow up with more details!</a:t>
            </a:r>
          </a:p>
          <a:p>
            <a:endParaRPr lang="en-US" sz="2400" i="1" dirty="0">
              <a:latin typeface="EB Garamond"/>
            </a:endParaRPr>
          </a:p>
          <a:p>
            <a:r>
              <a:rPr lang="en-US" sz="2400" i="1" dirty="0">
                <a:latin typeface="EB Garamond"/>
              </a:rPr>
              <a:t>Please try to go! The money we make goes towards stoles and scholarships! Make sure to bring a friend and tell your families!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0" name="Google Shape;5190;p43"/>
          <p:cNvSpPr txBox="1">
            <a:spLocks noGrp="1"/>
          </p:cNvSpPr>
          <p:nvPr>
            <p:ph type="title"/>
          </p:nvPr>
        </p:nvSpPr>
        <p:spPr>
          <a:xfrm>
            <a:off x="720000" y="1302275"/>
            <a:ext cx="7704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3200" dirty="0"/>
              <a:t>Point sheet attendance/ graduation </a:t>
            </a:r>
            <a:r>
              <a:rPr lang="en" sz="3200"/>
              <a:t>recognition</a:t>
            </a:r>
            <a:endParaRPr lang="en-US" sz="3200" dirty="0" err="1"/>
          </a:p>
        </p:txBody>
      </p:sp>
      <p:sp>
        <p:nvSpPr>
          <p:cNvPr id="5191" name="Google Shape;5191;p43"/>
          <p:cNvSpPr txBox="1">
            <a:spLocks noGrp="1"/>
          </p:cNvSpPr>
          <p:nvPr>
            <p:ph type="subTitle" idx="1"/>
          </p:nvPr>
        </p:nvSpPr>
        <p:spPr>
          <a:xfrm>
            <a:off x="709328" y="2891464"/>
            <a:ext cx="34329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3200" i="1" dirty="0">
                <a:latin typeface="EB Garamond"/>
              </a:rPr>
              <a:t>Spring 2025 community service and point trackers due April 22, 2025</a:t>
            </a:r>
          </a:p>
        </p:txBody>
      </p:sp>
      <p:sp>
        <p:nvSpPr>
          <p:cNvPr id="5195" name="Google Shape;5195;p43"/>
          <p:cNvSpPr txBox="1">
            <a:spLocks noGrp="1"/>
          </p:cNvSpPr>
          <p:nvPr>
            <p:ph type="subTitle" idx="5"/>
          </p:nvPr>
        </p:nvSpPr>
        <p:spPr>
          <a:xfrm>
            <a:off x="674841" y="2400027"/>
            <a:ext cx="3432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sz="3600" dirty="0"/>
              <a:t>Up next:</a:t>
            </a:r>
            <a:endParaRPr lang="en-US" sz="3600"/>
          </a:p>
        </p:txBody>
      </p:sp>
      <p:grpSp>
        <p:nvGrpSpPr>
          <p:cNvPr id="24" name="Google Shape;5222;p45">
            <a:extLst>
              <a:ext uri="{FF2B5EF4-FFF2-40B4-BE49-F238E27FC236}">
                <a16:creationId xmlns:a16="http://schemas.microsoft.com/office/drawing/2014/main" id="{085FB42F-8D18-5FAA-BA5D-C23354B3DD38}"/>
              </a:ext>
            </a:extLst>
          </p:cNvPr>
          <p:cNvGrpSpPr/>
          <p:nvPr/>
        </p:nvGrpSpPr>
        <p:grpSpPr>
          <a:xfrm>
            <a:off x="4470988" y="2305542"/>
            <a:ext cx="331108" cy="508472"/>
            <a:chOff x="5810507" y="2004794"/>
            <a:chExt cx="542957" cy="774514"/>
          </a:xfrm>
        </p:grpSpPr>
        <p:grpSp>
          <p:nvGrpSpPr>
            <p:cNvPr id="15" name="Google Shape;5223;p45">
              <a:extLst>
                <a:ext uri="{FF2B5EF4-FFF2-40B4-BE49-F238E27FC236}">
                  <a16:creationId xmlns:a16="http://schemas.microsoft.com/office/drawing/2014/main" id="{175DC9E4-00D0-5FD6-962E-950CD2AD2BFE}"/>
                </a:ext>
              </a:extLst>
            </p:cNvPr>
            <p:cNvGrpSpPr/>
            <p:nvPr/>
          </p:nvGrpSpPr>
          <p:grpSpPr>
            <a:xfrm>
              <a:off x="5810507" y="2151961"/>
              <a:ext cx="542957" cy="627347"/>
              <a:chOff x="2609990" y="1546123"/>
              <a:chExt cx="382176" cy="441575"/>
            </a:xfrm>
          </p:grpSpPr>
          <p:sp>
            <p:nvSpPr>
              <p:cNvPr id="19" name="Google Shape;5224;p45">
                <a:extLst>
                  <a:ext uri="{FF2B5EF4-FFF2-40B4-BE49-F238E27FC236}">
                    <a16:creationId xmlns:a16="http://schemas.microsoft.com/office/drawing/2014/main" id="{8BC6D856-B19B-F571-E4B8-706DEFA8F8B0}"/>
                  </a:ext>
                </a:extLst>
              </p:cNvPr>
              <p:cNvSpPr/>
              <p:nvPr/>
            </p:nvSpPr>
            <p:spPr>
              <a:xfrm>
                <a:off x="2755952" y="1546123"/>
                <a:ext cx="236214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147634" h="126522" extrusionOk="0">
                    <a:moveTo>
                      <a:pt x="52923" y="114053"/>
                    </a:moveTo>
                    <a:cubicBezTo>
                      <a:pt x="76418" y="129293"/>
                      <a:pt x="108168" y="130563"/>
                      <a:pt x="132933" y="117863"/>
                    </a:cubicBezTo>
                    <a:cubicBezTo>
                      <a:pt x="138648" y="114688"/>
                      <a:pt x="144998" y="110878"/>
                      <a:pt x="146903" y="104528"/>
                    </a:cubicBezTo>
                    <a:cubicBezTo>
                      <a:pt x="149443" y="97543"/>
                      <a:pt x="144998" y="89288"/>
                      <a:pt x="139283" y="84843"/>
                    </a:cubicBezTo>
                    <a:cubicBezTo>
                      <a:pt x="132933" y="80398"/>
                      <a:pt x="125313" y="79128"/>
                      <a:pt x="117693" y="78493"/>
                    </a:cubicBezTo>
                    <a:cubicBezTo>
                      <a:pt x="129123" y="72778"/>
                      <a:pt x="139918" y="64523"/>
                      <a:pt x="144363" y="52458"/>
                    </a:cubicBezTo>
                    <a:cubicBezTo>
                      <a:pt x="148808" y="40393"/>
                      <a:pt x="144363" y="24518"/>
                      <a:pt x="132298" y="20073"/>
                    </a:cubicBezTo>
                    <a:cubicBezTo>
                      <a:pt x="125313" y="17533"/>
                      <a:pt x="117693" y="18168"/>
                      <a:pt x="111343" y="21978"/>
                    </a:cubicBezTo>
                    <a:cubicBezTo>
                      <a:pt x="104993" y="25788"/>
                      <a:pt x="99913" y="31503"/>
                      <a:pt x="97373" y="37853"/>
                    </a:cubicBezTo>
                    <a:cubicBezTo>
                      <a:pt x="98008" y="28328"/>
                      <a:pt x="96738" y="18168"/>
                      <a:pt x="91658" y="9913"/>
                    </a:cubicBezTo>
                    <a:cubicBezTo>
                      <a:pt x="85943" y="2293"/>
                      <a:pt x="75148" y="-2787"/>
                      <a:pt x="66258" y="1658"/>
                    </a:cubicBezTo>
                    <a:cubicBezTo>
                      <a:pt x="58003" y="5468"/>
                      <a:pt x="54193" y="14358"/>
                      <a:pt x="51018" y="22613"/>
                    </a:cubicBezTo>
                    <a:cubicBezTo>
                      <a:pt x="47208" y="10548"/>
                      <a:pt x="31968" y="4833"/>
                      <a:pt x="20538" y="9278"/>
                    </a:cubicBezTo>
                    <a:cubicBezTo>
                      <a:pt x="9108" y="13723"/>
                      <a:pt x="1488" y="25788"/>
                      <a:pt x="218" y="37853"/>
                    </a:cubicBezTo>
                    <a:cubicBezTo>
                      <a:pt x="-1052" y="49918"/>
                      <a:pt x="3393" y="62618"/>
                      <a:pt x="9108" y="73413"/>
                    </a:cubicBezTo>
                    <a:cubicBezTo>
                      <a:pt x="18633" y="91828"/>
                      <a:pt x="36413" y="103258"/>
                      <a:pt x="52923" y="11405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5225;p45">
                <a:extLst>
                  <a:ext uri="{FF2B5EF4-FFF2-40B4-BE49-F238E27FC236}">
                    <a16:creationId xmlns:a16="http://schemas.microsoft.com/office/drawing/2014/main" id="{D3459AD6-CD16-5CAF-941F-A02D831549E4}"/>
                  </a:ext>
                </a:extLst>
              </p:cNvPr>
              <p:cNvSpPr/>
              <p:nvPr/>
            </p:nvSpPr>
            <p:spPr>
              <a:xfrm>
                <a:off x="2669921" y="1700431"/>
                <a:ext cx="148091" cy="287267"/>
              </a:xfrm>
              <a:custGeom>
                <a:avLst/>
                <a:gdLst/>
                <a:ahLst/>
                <a:cxnLst/>
                <a:rect l="l" t="t" r="r" b="b"/>
                <a:pathLst>
                  <a:path w="92557" h="179542" extrusionOk="0">
                    <a:moveTo>
                      <a:pt x="6359" y="179543"/>
                    </a:moveTo>
                    <a:cubicBezTo>
                      <a:pt x="6359" y="179543"/>
                      <a:pt x="6359" y="179543"/>
                      <a:pt x="6359" y="179543"/>
                    </a:cubicBezTo>
                    <a:cubicBezTo>
                      <a:pt x="9534" y="179543"/>
                      <a:pt x="12074" y="177003"/>
                      <a:pt x="12074" y="173193"/>
                    </a:cubicBezTo>
                    <a:cubicBezTo>
                      <a:pt x="11439" y="110963"/>
                      <a:pt x="41284" y="48733"/>
                      <a:pt x="90179" y="10633"/>
                    </a:cubicBezTo>
                    <a:cubicBezTo>
                      <a:pt x="92719" y="8728"/>
                      <a:pt x="93354" y="4918"/>
                      <a:pt x="91449" y="2378"/>
                    </a:cubicBezTo>
                    <a:cubicBezTo>
                      <a:pt x="89544" y="-162"/>
                      <a:pt x="85734" y="-797"/>
                      <a:pt x="83194" y="1108"/>
                    </a:cubicBezTo>
                    <a:cubicBezTo>
                      <a:pt x="31124" y="41748"/>
                      <a:pt x="-626" y="107788"/>
                      <a:pt x="9" y="173193"/>
                    </a:cubicBezTo>
                    <a:cubicBezTo>
                      <a:pt x="9" y="176368"/>
                      <a:pt x="2549" y="179543"/>
                      <a:pt x="6359" y="1795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5226;p45">
                <a:extLst>
                  <a:ext uri="{FF2B5EF4-FFF2-40B4-BE49-F238E27FC236}">
                    <a16:creationId xmlns:a16="http://schemas.microsoft.com/office/drawing/2014/main" id="{691EA70E-DB63-183C-A0AA-076B301ED62B}"/>
                  </a:ext>
                </a:extLst>
              </p:cNvPr>
              <p:cNvSpPr/>
              <p:nvPr/>
            </p:nvSpPr>
            <p:spPr>
              <a:xfrm>
                <a:off x="2798049" y="1657905"/>
                <a:ext cx="67813" cy="64107"/>
              </a:xfrm>
              <a:custGeom>
                <a:avLst/>
                <a:gdLst/>
                <a:ahLst/>
                <a:cxnLst/>
                <a:rect l="l" t="t" r="r" b="b"/>
                <a:pathLst>
                  <a:path w="42383" h="40067" extrusionOk="0">
                    <a:moveTo>
                      <a:pt x="12009" y="39115"/>
                    </a:moveTo>
                    <a:cubicBezTo>
                      <a:pt x="17089" y="40385"/>
                      <a:pt x="22804" y="40385"/>
                      <a:pt x="27884" y="39115"/>
                    </a:cubicBezTo>
                    <a:cubicBezTo>
                      <a:pt x="32964" y="37845"/>
                      <a:pt x="38044" y="34670"/>
                      <a:pt x="40584" y="30225"/>
                    </a:cubicBezTo>
                    <a:cubicBezTo>
                      <a:pt x="43759" y="23875"/>
                      <a:pt x="42489" y="16255"/>
                      <a:pt x="38679" y="10540"/>
                    </a:cubicBezTo>
                    <a:cubicBezTo>
                      <a:pt x="34234" y="4825"/>
                      <a:pt x="27884" y="1650"/>
                      <a:pt x="20899" y="380"/>
                    </a:cubicBezTo>
                    <a:cubicBezTo>
                      <a:pt x="16454" y="-255"/>
                      <a:pt x="11374" y="-255"/>
                      <a:pt x="7564" y="1650"/>
                    </a:cubicBezTo>
                    <a:cubicBezTo>
                      <a:pt x="3754" y="4190"/>
                      <a:pt x="1849" y="8000"/>
                      <a:pt x="579" y="12445"/>
                    </a:cubicBezTo>
                    <a:cubicBezTo>
                      <a:pt x="-1326" y="22605"/>
                      <a:pt x="1214" y="36575"/>
                      <a:pt x="12009" y="391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5227;p45">
                <a:extLst>
                  <a:ext uri="{FF2B5EF4-FFF2-40B4-BE49-F238E27FC236}">
                    <a16:creationId xmlns:a16="http://schemas.microsoft.com/office/drawing/2014/main" id="{A057D8EC-A555-D6E3-EB7E-E71B46B01463}"/>
                  </a:ext>
                </a:extLst>
              </p:cNvPr>
              <p:cNvSpPr/>
              <p:nvPr/>
            </p:nvSpPr>
            <p:spPr>
              <a:xfrm>
                <a:off x="2669936" y="1668672"/>
                <a:ext cx="55502" cy="141224"/>
              </a:xfrm>
              <a:custGeom>
                <a:avLst/>
                <a:gdLst/>
                <a:ahLst/>
                <a:cxnLst/>
                <a:rect l="l" t="t" r="r" b="b"/>
                <a:pathLst>
                  <a:path w="34689" h="88265" extrusionOk="0">
                    <a:moveTo>
                      <a:pt x="29210" y="88265"/>
                    </a:moveTo>
                    <a:cubicBezTo>
                      <a:pt x="36195" y="65405"/>
                      <a:pt x="36830" y="40005"/>
                      <a:pt x="29210" y="16510"/>
                    </a:cubicBezTo>
                    <a:cubicBezTo>
                      <a:pt x="26670" y="8890"/>
                      <a:pt x="22225" y="0"/>
                      <a:pt x="13970" y="0"/>
                    </a:cubicBezTo>
                    <a:cubicBezTo>
                      <a:pt x="8890" y="0"/>
                      <a:pt x="3810" y="3810"/>
                      <a:pt x="1905" y="8890"/>
                    </a:cubicBezTo>
                    <a:cubicBezTo>
                      <a:pt x="0" y="13970"/>
                      <a:pt x="0" y="19050"/>
                      <a:pt x="0" y="24765"/>
                    </a:cubicBezTo>
                    <a:cubicBezTo>
                      <a:pt x="1905" y="50165"/>
                      <a:pt x="10795" y="75565"/>
                      <a:pt x="29210" y="882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228;p45">
                <a:extLst>
                  <a:ext uri="{FF2B5EF4-FFF2-40B4-BE49-F238E27FC236}">
                    <a16:creationId xmlns:a16="http://schemas.microsoft.com/office/drawing/2014/main" id="{382F3D5A-EF62-7B17-8A60-56D4ED56DB8E}"/>
                  </a:ext>
                </a:extLst>
              </p:cNvPr>
              <p:cNvSpPr/>
              <p:nvPr/>
            </p:nvSpPr>
            <p:spPr>
              <a:xfrm>
                <a:off x="2609990" y="1780757"/>
                <a:ext cx="71178" cy="119570"/>
              </a:xfrm>
              <a:custGeom>
                <a:avLst/>
                <a:gdLst/>
                <a:ahLst/>
                <a:cxnLst/>
                <a:rect l="l" t="t" r="r" b="b"/>
                <a:pathLst>
                  <a:path w="44486" h="74731" extrusionOk="0">
                    <a:moveTo>
                      <a:pt x="44450" y="74731"/>
                    </a:moveTo>
                    <a:cubicBezTo>
                      <a:pt x="45085" y="51872"/>
                      <a:pt x="37465" y="28376"/>
                      <a:pt x="24130" y="9962"/>
                    </a:cubicBezTo>
                    <a:cubicBezTo>
                      <a:pt x="21590" y="6787"/>
                      <a:pt x="18415" y="2976"/>
                      <a:pt x="14605" y="1072"/>
                    </a:cubicBezTo>
                    <a:cubicBezTo>
                      <a:pt x="10795" y="-833"/>
                      <a:pt x="5715" y="-199"/>
                      <a:pt x="2540" y="2976"/>
                    </a:cubicBezTo>
                    <a:cubicBezTo>
                      <a:pt x="635" y="5517"/>
                      <a:pt x="0" y="8692"/>
                      <a:pt x="0" y="11867"/>
                    </a:cubicBezTo>
                    <a:cubicBezTo>
                      <a:pt x="0" y="25837"/>
                      <a:pt x="5715" y="38537"/>
                      <a:pt x="13970" y="49967"/>
                    </a:cubicBezTo>
                    <a:cubicBezTo>
                      <a:pt x="22860" y="60762"/>
                      <a:pt x="33020" y="69651"/>
                      <a:pt x="44450" y="747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5229;p45">
              <a:extLst>
                <a:ext uri="{FF2B5EF4-FFF2-40B4-BE49-F238E27FC236}">
                  <a16:creationId xmlns:a16="http://schemas.microsoft.com/office/drawing/2014/main" id="{6CD32DAA-3704-860C-0BDF-2D337500B095}"/>
                </a:ext>
              </a:extLst>
            </p:cNvPr>
            <p:cNvSpPr/>
            <p:nvPr/>
          </p:nvSpPr>
          <p:spPr>
            <a:xfrm flipH="1">
              <a:off x="6115791" y="2576601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230;p45">
              <a:extLst>
                <a:ext uri="{FF2B5EF4-FFF2-40B4-BE49-F238E27FC236}">
                  <a16:creationId xmlns:a16="http://schemas.microsoft.com/office/drawing/2014/main" id="{C45DE59C-FCAF-248E-EC74-B646C248AC05}"/>
                </a:ext>
              </a:extLst>
            </p:cNvPr>
            <p:cNvSpPr/>
            <p:nvPr/>
          </p:nvSpPr>
          <p:spPr>
            <a:xfrm flipH="1">
              <a:off x="6176695" y="2544747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231;p45">
              <a:extLst>
                <a:ext uri="{FF2B5EF4-FFF2-40B4-BE49-F238E27FC236}">
                  <a16:creationId xmlns:a16="http://schemas.microsoft.com/office/drawing/2014/main" id="{CB60E2D6-BC46-FE05-A8CE-79C09DB2A984}"/>
                </a:ext>
              </a:extLst>
            </p:cNvPr>
            <p:cNvSpPr/>
            <p:nvPr/>
          </p:nvSpPr>
          <p:spPr>
            <a:xfrm>
              <a:off x="5989324" y="2004794"/>
              <a:ext cx="54331" cy="53904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5232;p45">
            <a:extLst>
              <a:ext uri="{FF2B5EF4-FFF2-40B4-BE49-F238E27FC236}">
                <a16:creationId xmlns:a16="http://schemas.microsoft.com/office/drawing/2014/main" id="{405C8DF6-F279-6E15-C249-7D771C716255}"/>
              </a:ext>
            </a:extLst>
          </p:cNvPr>
          <p:cNvGrpSpPr/>
          <p:nvPr/>
        </p:nvGrpSpPr>
        <p:grpSpPr>
          <a:xfrm>
            <a:off x="4383898" y="3938058"/>
            <a:ext cx="353469" cy="504538"/>
            <a:chOff x="2529467" y="1321643"/>
            <a:chExt cx="678632" cy="943016"/>
          </a:xfrm>
        </p:grpSpPr>
        <p:grpSp>
          <p:nvGrpSpPr>
            <p:cNvPr id="26" name="Google Shape;5233;p45">
              <a:extLst>
                <a:ext uri="{FF2B5EF4-FFF2-40B4-BE49-F238E27FC236}">
                  <a16:creationId xmlns:a16="http://schemas.microsoft.com/office/drawing/2014/main" id="{C7C627BD-E389-9587-94D6-3D6565C2F263}"/>
                </a:ext>
              </a:extLst>
            </p:cNvPr>
            <p:cNvGrpSpPr/>
            <p:nvPr/>
          </p:nvGrpSpPr>
          <p:grpSpPr>
            <a:xfrm>
              <a:off x="2529467" y="1370366"/>
              <a:ext cx="391267" cy="358278"/>
              <a:chOff x="2906224" y="2008957"/>
              <a:chExt cx="220893" cy="202280"/>
            </a:xfrm>
          </p:grpSpPr>
          <p:sp>
            <p:nvSpPr>
              <p:cNvPr id="40" name="Google Shape;5234;p45">
                <a:extLst>
                  <a:ext uri="{FF2B5EF4-FFF2-40B4-BE49-F238E27FC236}">
                    <a16:creationId xmlns:a16="http://schemas.microsoft.com/office/drawing/2014/main" id="{E4C4DAD3-5EF3-5315-D229-90D51C9E54CF}"/>
                  </a:ext>
                </a:extLst>
              </p:cNvPr>
              <p:cNvSpPr/>
              <p:nvPr/>
            </p:nvSpPr>
            <p:spPr>
              <a:xfrm>
                <a:off x="2906224" y="2008957"/>
                <a:ext cx="22089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5235;p45">
                <a:extLst>
                  <a:ext uri="{FF2B5EF4-FFF2-40B4-BE49-F238E27FC236}">
                    <a16:creationId xmlns:a16="http://schemas.microsoft.com/office/drawing/2014/main" id="{C01A3184-4ACF-A9F4-1971-2613A5F51497}"/>
                  </a:ext>
                </a:extLst>
              </p:cNvPr>
              <p:cNvSpPr/>
              <p:nvPr/>
            </p:nvSpPr>
            <p:spPr>
              <a:xfrm>
                <a:off x="3018815" y="2102278"/>
                <a:ext cx="36853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5236;p45">
              <a:extLst>
                <a:ext uri="{FF2B5EF4-FFF2-40B4-BE49-F238E27FC236}">
                  <a16:creationId xmlns:a16="http://schemas.microsoft.com/office/drawing/2014/main" id="{E45D4F54-F985-EC74-2F5D-24B997AC0C97}"/>
                </a:ext>
              </a:extLst>
            </p:cNvPr>
            <p:cNvSpPr/>
            <p:nvPr/>
          </p:nvSpPr>
          <p:spPr>
            <a:xfrm>
              <a:off x="2874342" y="1759654"/>
              <a:ext cx="230409" cy="21914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5237;p45">
              <a:extLst>
                <a:ext uri="{FF2B5EF4-FFF2-40B4-BE49-F238E27FC236}">
                  <a16:creationId xmlns:a16="http://schemas.microsoft.com/office/drawing/2014/main" id="{203279FA-1FDC-4192-F26B-8A19D98179CC}"/>
                </a:ext>
              </a:extLst>
            </p:cNvPr>
            <p:cNvGrpSpPr/>
            <p:nvPr/>
          </p:nvGrpSpPr>
          <p:grpSpPr>
            <a:xfrm>
              <a:off x="2955961" y="1321643"/>
              <a:ext cx="252138" cy="352685"/>
              <a:chOff x="2315566" y="1772973"/>
              <a:chExt cx="202163" cy="282804"/>
            </a:xfrm>
          </p:grpSpPr>
          <p:sp>
            <p:nvSpPr>
              <p:cNvPr id="30" name="Google Shape;5238;p45">
                <a:extLst>
                  <a:ext uri="{FF2B5EF4-FFF2-40B4-BE49-F238E27FC236}">
                    <a16:creationId xmlns:a16="http://schemas.microsoft.com/office/drawing/2014/main" id="{63D7CFA6-EFBD-9664-249E-EE7D3932A845}"/>
                  </a:ext>
                </a:extLst>
              </p:cNvPr>
              <p:cNvSpPr/>
              <p:nvPr/>
            </p:nvSpPr>
            <p:spPr>
              <a:xfrm>
                <a:off x="2354201" y="1814230"/>
                <a:ext cx="134867" cy="241547"/>
              </a:xfrm>
              <a:custGeom>
                <a:avLst/>
                <a:gdLst/>
                <a:ahLst/>
                <a:cxnLst/>
                <a:rect l="l" t="t" r="r" b="b"/>
                <a:pathLst>
                  <a:path w="84292" h="150967" extrusionOk="0">
                    <a:moveTo>
                      <a:pt x="78578" y="150968"/>
                    </a:moveTo>
                    <a:cubicBezTo>
                      <a:pt x="75403" y="150968"/>
                      <a:pt x="72863" y="148428"/>
                      <a:pt x="72863" y="145253"/>
                    </a:cubicBezTo>
                    <a:cubicBezTo>
                      <a:pt x="69688" y="93183"/>
                      <a:pt x="43653" y="42383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53178" y="35398"/>
                      <a:pt x="81118" y="89373"/>
                      <a:pt x="84293" y="144618"/>
                    </a:cubicBezTo>
                    <a:cubicBezTo>
                      <a:pt x="84293" y="147793"/>
                      <a:pt x="82388" y="150333"/>
                      <a:pt x="78578" y="150968"/>
                    </a:cubicBezTo>
                    <a:cubicBezTo>
                      <a:pt x="78578" y="150968"/>
                      <a:pt x="78578" y="150968"/>
                      <a:pt x="78578" y="1509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5239;p45">
                <a:extLst>
                  <a:ext uri="{FF2B5EF4-FFF2-40B4-BE49-F238E27FC236}">
                    <a16:creationId xmlns:a16="http://schemas.microsoft.com/office/drawing/2014/main" id="{FA7B9F41-3DDB-1C80-0BCE-45EC30CA3788}"/>
                  </a:ext>
                </a:extLst>
              </p:cNvPr>
              <p:cNvSpPr/>
              <p:nvPr/>
            </p:nvSpPr>
            <p:spPr>
              <a:xfrm>
                <a:off x="2315566" y="1772973"/>
                <a:ext cx="54866" cy="57752"/>
              </a:xfrm>
              <a:custGeom>
                <a:avLst/>
                <a:gdLst/>
                <a:ahLst/>
                <a:cxnLst/>
                <a:rect l="l" t="t" r="r" b="b"/>
                <a:pathLst>
                  <a:path w="34291" h="36095" extrusionOk="0">
                    <a:moveTo>
                      <a:pt x="1123" y="13556"/>
                    </a:moveTo>
                    <a:cubicBezTo>
                      <a:pt x="-2687" y="22446"/>
                      <a:pt x="3663" y="33876"/>
                      <a:pt x="13188" y="35781"/>
                    </a:cubicBezTo>
                    <a:cubicBezTo>
                      <a:pt x="22713" y="37686"/>
                      <a:pt x="32873" y="30701"/>
                      <a:pt x="34143" y="21176"/>
                    </a:cubicBezTo>
                    <a:cubicBezTo>
                      <a:pt x="35413" y="11651"/>
                      <a:pt x="28428" y="1491"/>
                      <a:pt x="18903" y="221"/>
                    </a:cubicBezTo>
                    <a:cubicBezTo>
                      <a:pt x="14458" y="-414"/>
                      <a:pt x="9378" y="221"/>
                      <a:pt x="6203" y="3396"/>
                    </a:cubicBezTo>
                    <a:cubicBezTo>
                      <a:pt x="1758" y="5936"/>
                      <a:pt x="488" y="11651"/>
                      <a:pt x="1123" y="135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5240;p45">
                <a:extLst>
                  <a:ext uri="{FF2B5EF4-FFF2-40B4-BE49-F238E27FC236}">
                    <a16:creationId xmlns:a16="http://schemas.microsoft.com/office/drawing/2014/main" id="{4797BA81-0058-B2DF-887E-5B2808DC9268}"/>
                  </a:ext>
                </a:extLst>
              </p:cNvPr>
              <p:cNvSpPr/>
              <p:nvPr/>
            </p:nvSpPr>
            <p:spPr>
              <a:xfrm>
                <a:off x="2346072" y="1877226"/>
                <a:ext cx="100323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62702" h="29047" extrusionOk="0">
                    <a:moveTo>
                      <a:pt x="56988" y="29048"/>
                    </a:moveTo>
                    <a:cubicBezTo>
                      <a:pt x="56988" y="29048"/>
                      <a:pt x="56988" y="29048"/>
                      <a:pt x="56988" y="29048"/>
                    </a:cubicBezTo>
                    <a:cubicBezTo>
                      <a:pt x="37303" y="27778"/>
                      <a:pt x="18253" y="21428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23333" y="10633"/>
                      <a:pt x="40478" y="16983"/>
                      <a:pt x="56988" y="17617"/>
                    </a:cubicBezTo>
                    <a:cubicBezTo>
                      <a:pt x="60163" y="17617"/>
                      <a:pt x="62703" y="20792"/>
                      <a:pt x="62703" y="23967"/>
                    </a:cubicBezTo>
                    <a:cubicBezTo>
                      <a:pt x="62703" y="26508"/>
                      <a:pt x="60163" y="29048"/>
                      <a:pt x="56988" y="29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5241;p45">
                <a:extLst>
                  <a:ext uri="{FF2B5EF4-FFF2-40B4-BE49-F238E27FC236}">
                    <a16:creationId xmlns:a16="http://schemas.microsoft.com/office/drawing/2014/main" id="{8AB21512-CBC6-DEF8-E7D6-F06CC3E5E39A}"/>
                  </a:ext>
                </a:extLst>
              </p:cNvPr>
              <p:cNvSpPr/>
              <p:nvPr/>
            </p:nvSpPr>
            <p:spPr>
              <a:xfrm>
                <a:off x="2315704" y="1852520"/>
                <a:ext cx="42362" cy="43318"/>
              </a:xfrm>
              <a:custGeom>
                <a:avLst/>
                <a:gdLst/>
                <a:ahLst/>
                <a:cxnLst/>
                <a:rect l="l" t="t" r="r" b="b"/>
                <a:pathLst>
                  <a:path w="26476" h="27074" extrusionOk="0">
                    <a:moveTo>
                      <a:pt x="1037" y="8292"/>
                    </a:moveTo>
                    <a:cubicBezTo>
                      <a:pt x="-2138" y="15277"/>
                      <a:pt x="2307" y="24802"/>
                      <a:pt x="9927" y="26707"/>
                    </a:cubicBezTo>
                    <a:cubicBezTo>
                      <a:pt x="17547" y="28612"/>
                      <a:pt x="25802" y="22897"/>
                      <a:pt x="26437" y="14642"/>
                    </a:cubicBezTo>
                    <a:cubicBezTo>
                      <a:pt x="27072" y="7022"/>
                      <a:pt x="20087" y="-598"/>
                      <a:pt x="11832" y="37"/>
                    </a:cubicBezTo>
                    <a:cubicBezTo>
                      <a:pt x="4212" y="672"/>
                      <a:pt x="-2138" y="8927"/>
                      <a:pt x="1037" y="82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5242;p45">
                <a:extLst>
                  <a:ext uri="{FF2B5EF4-FFF2-40B4-BE49-F238E27FC236}">
                    <a16:creationId xmlns:a16="http://schemas.microsoft.com/office/drawing/2014/main" id="{8C2235C8-82A3-3004-322B-33245F46FF21}"/>
                  </a:ext>
                </a:extLst>
              </p:cNvPr>
              <p:cNvSpPr/>
              <p:nvPr/>
            </p:nvSpPr>
            <p:spPr>
              <a:xfrm>
                <a:off x="2411078" y="1813191"/>
                <a:ext cx="27944" cy="80026"/>
              </a:xfrm>
              <a:custGeom>
                <a:avLst/>
                <a:gdLst/>
                <a:ahLst/>
                <a:cxnLst/>
                <a:rect l="l" t="t" r="r" b="b"/>
                <a:pathLst>
                  <a:path w="17465" h="50016" extrusionOk="0">
                    <a:moveTo>
                      <a:pt x="10647" y="50017"/>
                    </a:moveTo>
                    <a:cubicBezTo>
                      <a:pt x="10012" y="50017"/>
                      <a:pt x="10012" y="50017"/>
                      <a:pt x="9377" y="50017"/>
                    </a:cubicBezTo>
                    <a:cubicBezTo>
                      <a:pt x="6202" y="49382"/>
                      <a:pt x="4297" y="46207"/>
                      <a:pt x="4932" y="43032"/>
                    </a:cubicBezTo>
                    <a:cubicBezTo>
                      <a:pt x="6837" y="31602"/>
                      <a:pt x="5567" y="18902"/>
                      <a:pt x="487" y="8107"/>
                    </a:cubicBezTo>
                    <a:cubicBezTo>
                      <a:pt x="-783" y="4932"/>
                      <a:pt x="487" y="1757"/>
                      <a:pt x="3662" y="487"/>
                    </a:cubicBezTo>
                    <a:cubicBezTo>
                      <a:pt x="6837" y="-783"/>
                      <a:pt x="10012" y="487"/>
                      <a:pt x="11282" y="3662"/>
                    </a:cubicBezTo>
                    <a:cubicBezTo>
                      <a:pt x="16997" y="16997"/>
                      <a:pt x="18902" y="31602"/>
                      <a:pt x="16362" y="45572"/>
                    </a:cubicBezTo>
                    <a:cubicBezTo>
                      <a:pt x="15727" y="48112"/>
                      <a:pt x="13187" y="50017"/>
                      <a:pt x="10647" y="500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5243;p45">
                <a:extLst>
                  <a:ext uri="{FF2B5EF4-FFF2-40B4-BE49-F238E27FC236}">
                    <a16:creationId xmlns:a16="http://schemas.microsoft.com/office/drawing/2014/main" id="{7C8B26A5-B5F9-B8E5-41CE-E4A922C94AC1}"/>
                  </a:ext>
                </a:extLst>
              </p:cNvPr>
              <p:cNvSpPr/>
              <p:nvPr/>
            </p:nvSpPr>
            <p:spPr>
              <a:xfrm>
                <a:off x="2393626" y="1775307"/>
                <a:ext cx="43158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6974" h="26469" extrusionOk="0">
                    <a:moveTo>
                      <a:pt x="1234" y="5748"/>
                    </a:moveTo>
                    <a:cubicBezTo>
                      <a:pt x="-1941" y="12733"/>
                      <a:pt x="1234" y="22258"/>
                      <a:pt x="8219" y="25433"/>
                    </a:cubicBezTo>
                    <a:cubicBezTo>
                      <a:pt x="15204" y="28608"/>
                      <a:pt x="24729" y="24163"/>
                      <a:pt x="26634" y="16543"/>
                    </a:cubicBezTo>
                    <a:cubicBezTo>
                      <a:pt x="28539" y="8923"/>
                      <a:pt x="22189" y="668"/>
                      <a:pt x="14569" y="33"/>
                    </a:cubicBezTo>
                    <a:cubicBezTo>
                      <a:pt x="6949" y="-602"/>
                      <a:pt x="599" y="8288"/>
                      <a:pt x="1234" y="5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5244;p45">
                <a:extLst>
                  <a:ext uri="{FF2B5EF4-FFF2-40B4-BE49-F238E27FC236}">
                    <a16:creationId xmlns:a16="http://schemas.microsoft.com/office/drawing/2014/main" id="{A7A3C701-D312-34E1-1937-4B42335DE08D}"/>
                  </a:ext>
                </a:extLst>
              </p:cNvPr>
              <p:cNvSpPr/>
              <p:nvPr/>
            </p:nvSpPr>
            <p:spPr>
              <a:xfrm>
                <a:off x="2470010" y="1905258"/>
                <a:ext cx="32782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5245;p45">
                <a:extLst>
                  <a:ext uri="{FF2B5EF4-FFF2-40B4-BE49-F238E27FC236}">
                    <a16:creationId xmlns:a16="http://schemas.microsoft.com/office/drawing/2014/main" id="{6E2DCF7B-E677-D3F8-9AC9-C1CD81627B2E}"/>
                  </a:ext>
                </a:extLst>
              </p:cNvPr>
              <p:cNvSpPr/>
              <p:nvPr/>
            </p:nvSpPr>
            <p:spPr>
              <a:xfrm>
                <a:off x="2464289" y="1861724"/>
                <a:ext cx="53440" cy="53674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33546" extrusionOk="0">
                    <a:moveTo>
                      <a:pt x="886" y="10795"/>
                    </a:moveTo>
                    <a:cubicBezTo>
                      <a:pt x="-2289" y="19685"/>
                      <a:pt x="3426" y="30480"/>
                      <a:pt x="12316" y="33020"/>
                    </a:cubicBezTo>
                    <a:cubicBezTo>
                      <a:pt x="21206" y="35560"/>
                      <a:pt x="32001" y="28575"/>
                      <a:pt x="33271" y="19050"/>
                    </a:cubicBezTo>
                    <a:cubicBezTo>
                      <a:pt x="34541" y="9525"/>
                      <a:pt x="26286" y="0"/>
                      <a:pt x="16761" y="0"/>
                    </a:cubicBezTo>
                    <a:cubicBezTo>
                      <a:pt x="7236" y="0"/>
                      <a:pt x="-1019" y="9525"/>
                      <a:pt x="886" y="107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5246;p45">
                <a:extLst>
                  <a:ext uri="{FF2B5EF4-FFF2-40B4-BE49-F238E27FC236}">
                    <a16:creationId xmlns:a16="http://schemas.microsoft.com/office/drawing/2014/main" id="{1E115397-7655-19CA-458E-947F400588DB}"/>
                  </a:ext>
                </a:extLst>
              </p:cNvPr>
              <p:cNvSpPr/>
              <p:nvPr/>
            </p:nvSpPr>
            <p:spPr>
              <a:xfrm>
                <a:off x="2420019" y="1961333"/>
                <a:ext cx="67472" cy="71085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5247;p45">
                <a:extLst>
                  <a:ext uri="{FF2B5EF4-FFF2-40B4-BE49-F238E27FC236}">
                    <a16:creationId xmlns:a16="http://schemas.microsoft.com/office/drawing/2014/main" id="{DC76890D-17D3-CB67-EE70-3B0DECD76173}"/>
                  </a:ext>
                </a:extLst>
              </p:cNvPr>
              <p:cNvSpPr/>
              <p:nvPr/>
            </p:nvSpPr>
            <p:spPr>
              <a:xfrm>
                <a:off x="2396266" y="1932706"/>
                <a:ext cx="38827" cy="39142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5248;p45">
              <a:extLst>
                <a:ext uri="{FF2B5EF4-FFF2-40B4-BE49-F238E27FC236}">
                  <a16:creationId xmlns:a16="http://schemas.microsoft.com/office/drawing/2014/main" id="{51CEE7C4-75E9-DE4E-4C1F-CDE8ABC80A5B}"/>
                </a:ext>
              </a:extLst>
            </p:cNvPr>
            <p:cNvSpPr/>
            <p:nvPr/>
          </p:nvSpPr>
          <p:spPr>
            <a:xfrm>
              <a:off x="2769240" y="2202200"/>
              <a:ext cx="72299" cy="62459"/>
            </a:xfrm>
            <a:custGeom>
              <a:avLst/>
              <a:gdLst/>
              <a:ahLst/>
              <a:cxnLst/>
              <a:rect l="l" t="t" r="r" b="b"/>
              <a:pathLst>
                <a:path w="36240" h="31308" extrusionOk="0">
                  <a:moveTo>
                    <a:pt x="4332" y="6226"/>
                  </a:moveTo>
                  <a:cubicBezTo>
                    <a:pt x="521" y="10036"/>
                    <a:pt x="-1383" y="17021"/>
                    <a:pt x="1157" y="22101"/>
                  </a:cubicBezTo>
                  <a:cubicBezTo>
                    <a:pt x="3062" y="26546"/>
                    <a:pt x="6871" y="29086"/>
                    <a:pt x="11317" y="30356"/>
                  </a:cubicBezTo>
                  <a:cubicBezTo>
                    <a:pt x="15762" y="31626"/>
                    <a:pt x="20207" y="31626"/>
                    <a:pt x="24652" y="30356"/>
                  </a:cubicBezTo>
                  <a:cubicBezTo>
                    <a:pt x="27192" y="29721"/>
                    <a:pt x="29732" y="29086"/>
                    <a:pt x="32271" y="27181"/>
                  </a:cubicBezTo>
                  <a:cubicBezTo>
                    <a:pt x="35446" y="24641"/>
                    <a:pt x="36717" y="20831"/>
                    <a:pt x="36082" y="17021"/>
                  </a:cubicBezTo>
                  <a:cubicBezTo>
                    <a:pt x="35446" y="13211"/>
                    <a:pt x="33542" y="9401"/>
                    <a:pt x="31002" y="6861"/>
                  </a:cubicBezTo>
                  <a:cubicBezTo>
                    <a:pt x="28462" y="4321"/>
                    <a:pt x="24652" y="2416"/>
                    <a:pt x="20842" y="511"/>
                  </a:cubicBezTo>
                  <a:cubicBezTo>
                    <a:pt x="17667" y="-759"/>
                    <a:pt x="13221" y="511"/>
                    <a:pt x="10682" y="2416"/>
                  </a:cubicBezTo>
                  <a:cubicBezTo>
                    <a:pt x="7507" y="3686"/>
                    <a:pt x="5602" y="4956"/>
                    <a:pt x="4332" y="6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239B4F7-162D-BEE0-C48E-8F23464532A1}"/>
              </a:ext>
            </a:extLst>
          </p:cNvPr>
          <p:cNvSpPr txBox="1"/>
          <p:nvPr/>
        </p:nvSpPr>
        <p:spPr>
          <a:xfrm>
            <a:off x="5027924" y="2282531"/>
            <a:ext cx="312965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EB Garamond"/>
              </a:rPr>
              <a:t>Fall semester community service and point sheets are due </a:t>
            </a:r>
            <a:r>
              <a:rPr lang="en-US" sz="2400" i="1" u="sng" dirty="0">
                <a:latin typeface="EB Garamond"/>
              </a:rPr>
              <a:t>TODAY</a:t>
            </a:r>
            <a:endParaRPr lang="en-US" sz="2400" i="1" u="sng" dirty="0">
              <a:latin typeface="EB Garamond"/>
              <a:ea typeface="EB Garamond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ED57D1-0C53-716E-62EC-6AF0E15F0138}"/>
              </a:ext>
            </a:extLst>
          </p:cNvPr>
          <p:cNvSpPr txBox="1"/>
          <p:nvPr/>
        </p:nvSpPr>
        <p:spPr>
          <a:xfrm>
            <a:off x="5027424" y="3775234"/>
            <a:ext cx="363962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latin typeface="EB Garamond"/>
              </a:rPr>
              <a:t>Cabinet and Mr. Hollister will be signing off today after the meeting. Please make sure to get them signed, turned in, and take a picture for documentation.</a:t>
            </a:r>
            <a:endParaRPr lang="en-US" sz="2400" i="1">
              <a:latin typeface="EB Garamond"/>
              <a:ea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0" name="Google Shape;5220;p45"/>
          <p:cNvSpPr/>
          <p:nvPr/>
        </p:nvSpPr>
        <p:spPr>
          <a:xfrm>
            <a:off x="2933600" y="1627567"/>
            <a:ext cx="3276801" cy="1140712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21" name="Google Shape;5221;p45"/>
          <p:cNvSpPr txBox="1">
            <a:spLocks noGrp="1"/>
          </p:cNvSpPr>
          <p:nvPr>
            <p:ph type="title"/>
          </p:nvPr>
        </p:nvSpPr>
        <p:spPr>
          <a:xfrm>
            <a:off x="2932094" y="1716778"/>
            <a:ext cx="3279812" cy="8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200" dirty="0"/>
              <a:t>Club information</a:t>
            </a:r>
            <a:endParaRPr lang="en-US" sz="3200" dirty="0"/>
          </a:p>
        </p:txBody>
      </p:sp>
      <p:grpSp>
        <p:nvGrpSpPr>
          <p:cNvPr id="5222" name="Google Shape;5222;p45"/>
          <p:cNvGrpSpPr/>
          <p:nvPr/>
        </p:nvGrpSpPr>
        <p:grpSpPr>
          <a:xfrm>
            <a:off x="6214473" y="1896400"/>
            <a:ext cx="542959" cy="774509"/>
            <a:chOff x="5810510" y="2004794"/>
            <a:chExt cx="542959" cy="774509"/>
          </a:xfrm>
        </p:grpSpPr>
        <p:grpSp>
          <p:nvGrpSpPr>
            <p:cNvPr id="5223" name="Google Shape;5223;p45"/>
            <p:cNvGrpSpPr/>
            <p:nvPr/>
          </p:nvGrpSpPr>
          <p:grpSpPr>
            <a:xfrm>
              <a:off x="5810510" y="2151959"/>
              <a:ext cx="542959" cy="627345"/>
              <a:chOff x="2609990" y="1546123"/>
              <a:chExt cx="382177" cy="441574"/>
            </a:xfrm>
          </p:grpSpPr>
          <p:sp>
            <p:nvSpPr>
              <p:cNvPr id="5224" name="Google Shape;5224;p45"/>
              <p:cNvSpPr/>
              <p:nvPr/>
            </p:nvSpPr>
            <p:spPr>
              <a:xfrm>
                <a:off x="2755952" y="1546123"/>
                <a:ext cx="236214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147634" h="126522" extrusionOk="0">
                    <a:moveTo>
                      <a:pt x="52923" y="114053"/>
                    </a:moveTo>
                    <a:cubicBezTo>
                      <a:pt x="76418" y="129293"/>
                      <a:pt x="108168" y="130563"/>
                      <a:pt x="132933" y="117863"/>
                    </a:cubicBezTo>
                    <a:cubicBezTo>
                      <a:pt x="138648" y="114688"/>
                      <a:pt x="144998" y="110878"/>
                      <a:pt x="146903" y="104528"/>
                    </a:cubicBezTo>
                    <a:cubicBezTo>
                      <a:pt x="149443" y="97543"/>
                      <a:pt x="144998" y="89288"/>
                      <a:pt x="139283" y="84843"/>
                    </a:cubicBezTo>
                    <a:cubicBezTo>
                      <a:pt x="132933" y="80398"/>
                      <a:pt x="125313" y="79128"/>
                      <a:pt x="117693" y="78493"/>
                    </a:cubicBezTo>
                    <a:cubicBezTo>
                      <a:pt x="129123" y="72778"/>
                      <a:pt x="139918" y="64523"/>
                      <a:pt x="144363" y="52458"/>
                    </a:cubicBezTo>
                    <a:cubicBezTo>
                      <a:pt x="148808" y="40393"/>
                      <a:pt x="144363" y="24518"/>
                      <a:pt x="132298" y="20073"/>
                    </a:cubicBezTo>
                    <a:cubicBezTo>
                      <a:pt x="125313" y="17533"/>
                      <a:pt x="117693" y="18168"/>
                      <a:pt x="111343" y="21978"/>
                    </a:cubicBezTo>
                    <a:cubicBezTo>
                      <a:pt x="104993" y="25788"/>
                      <a:pt x="99913" y="31503"/>
                      <a:pt x="97373" y="37853"/>
                    </a:cubicBezTo>
                    <a:cubicBezTo>
                      <a:pt x="98008" y="28328"/>
                      <a:pt x="96738" y="18168"/>
                      <a:pt x="91658" y="9913"/>
                    </a:cubicBezTo>
                    <a:cubicBezTo>
                      <a:pt x="85943" y="2293"/>
                      <a:pt x="75148" y="-2787"/>
                      <a:pt x="66258" y="1658"/>
                    </a:cubicBezTo>
                    <a:cubicBezTo>
                      <a:pt x="58003" y="5468"/>
                      <a:pt x="54193" y="14358"/>
                      <a:pt x="51018" y="22613"/>
                    </a:cubicBezTo>
                    <a:cubicBezTo>
                      <a:pt x="47208" y="10548"/>
                      <a:pt x="31968" y="4833"/>
                      <a:pt x="20538" y="9278"/>
                    </a:cubicBezTo>
                    <a:cubicBezTo>
                      <a:pt x="9108" y="13723"/>
                      <a:pt x="1488" y="25788"/>
                      <a:pt x="218" y="37853"/>
                    </a:cubicBezTo>
                    <a:cubicBezTo>
                      <a:pt x="-1052" y="49918"/>
                      <a:pt x="3393" y="62618"/>
                      <a:pt x="9108" y="73413"/>
                    </a:cubicBezTo>
                    <a:cubicBezTo>
                      <a:pt x="18633" y="91828"/>
                      <a:pt x="36413" y="103258"/>
                      <a:pt x="52923" y="11405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5" name="Google Shape;5225;p45"/>
              <p:cNvSpPr/>
              <p:nvPr/>
            </p:nvSpPr>
            <p:spPr>
              <a:xfrm>
                <a:off x="2669921" y="1700431"/>
                <a:ext cx="148091" cy="287267"/>
              </a:xfrm>
              <a:custGeom>
                <a:avLst/>
                <a:gdLst/>
                <a:ahLst/>
                <a:cxnLst/>
                <a:rect l="l" t="t" r="r" b="b"/>
                <a:pathLst>
                  <a:path w="92557" h="179542" extrusionOk="0">
                    <a:moveTo>
                      <a:pt x="6359" y="179543"/>
                    </a:moveTo>
                    <a:cubicBezTo>
                      <a:pt x="6359" y="179543"/>
                      <a:pt x="6359" y="179543"/>
                      <a:pt x="6359" y="179543"/>
                    </a:cubicBezTo>
                    <a:cubicBezTo>
                      <a:pt x="9534" y="179543"/>
                      <a:pt x="12074" y="177003"/>
                      <a:pt x="12074" y="173193"/>
                    </a:cubicBezTo>
                    <a:cubicBezTo>
                      <a:pt x="11439" y="110963"/>
                      <a:pt x="41284" y="48733"/>
                      <a:pt x="90179" y="10633"/>
                    </a:cubicBezTo>
                    <a:cubicBezTo>
                      <a:pt x="92719" y="8728"/>
                      <a:pt x="93354" y="4918"/>
                      <a:pt x="91449" y="2378"/>
                    </a:cubicBezTo>
                    <a:cubicBezTo>
                      <a:pt x="89544" y="-162"/>
                      <a:pt x="85734" y="-797"/>
                      <a:pt x="83194" y="1108"/>
                    </a:cubicBezTo>
                    <a:cubicBezTo>
                      <a:pt x="31124" y="41748"/>
                      <a:pt x="-626" y="107788"/>
                      <a:pt x="9" y="173193"/>
                    </a:cubicBezTo>
                    <a:cubicBezTo>
                      <a:pt x="9" y="176368"/>
                      <a:pt x="2549" y="179543"/>
                      <a:pt x="6359" y="1795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6" name="Google Shape;5226;p45"/>
              <p:cNvSpPr/>
              <p:nvPr/>
            </p:nvSpPr>
            <p:spPr>
              <a:xfrm>
                <a:off x="2798049" y="1657905"/>
                <a:ext cx="67813" cy="64107"/>
              </a:xfrm>
              <a:custGeom>
                <a:avLst/>
                <a:gdLst/>
                <a:ahLst/>
                <a:cxnLst/>
                <a:rect l="l" t="t" r="r" b="b"/>
                <a:pathLst>
                  <a:path w="42383" h="40067" extrusionOk="0">
                    <a:moveTo>
                      <a:pt x="12009" y="39115"/>
                    </a:moveTo>
                    <a:cubicBezTo>
                      <a:pt x="17089" y="40385"/>
                      <a:pt x="22804" y="40385"/>
                      <a:pt x="27884" y="39115"/>
                    </a:cubicBezTo>
                    <a:cubicBezTo>
                      <a:pt x="32964" y="37845"/>
                      <a:pt x="38044" y="34670"/>
                      <a:pt x="40584" y="30225"/>
                    </a:cubicBezTo>
                    <a:cubicBezTo>
                      <a:pt x="43759" y="23875"/>
                      <a:pt x="42489" y="16255"/>
                      <a:pt x="38679" y="10540"/>
                    </a:cubicBezTo>
                    <a:cubicBezTo>
                      <a:pt x="34234" y="4825"/>
                      <a:pt x="27884" y="1650"/>
                      <a:pt x="20899" y="380"/>
                    </a:cubicBezTo>
                    <a:cubicBezTo>
                      <a:pt x="16454" y="-255"/>
                      <a:pt x="11374" y="-255"/>
                      <a:pt x="7564" y="1650"/>
                    </a:cubicBezTo>
                    <a:cubicBezTo>
                      <a:pt x="3754" y="4190"/>
                      <a:pt x="1849" y="8000"/>
                      <a:pt x="579" y="12445"/>
                    </a:cubicBezTo>
                    <a:cubicBezTo>
                      <a:pt x="-1326" y="22605"/>
                      <a:pt x="1214" y="36575"/>
                      <a:pt x="12009" y="391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7" name="Google Shape;5227;p45"/>
              <p:cNvSpPr/>
              <p:nvPr/>
            </p:nvSpPr>
            <p:spPr>
              <a:xfrm>
                <a:off x="2669936" y="1668672"/>
                <a:ext cx="55502" cy="141224"/>
              </a:xfrm>
              <a:custGeom>
                <a:avLst/>
                <a:gdLst/>
                <a:ahLst/>
                <a:cxnLst/>
                <a:rect l="l" t="t" r="r" b="b"/>
                <a:pathLst>
                  <a:path w="34689" h="88265" extrusionOk="0">
                    <a:moveTo>
                      <a:pt x="29210" y="88265"/>
                    </a:moveTo>
                    <a:cubicBezTo>
                      <a:pt x="36195" y="65405"/>
                      <a:pt x="36830" y="40005"/>
                      <a:pt x="29210" y="16510"/>
                    </a:cubicBezTo>
                    <a:cubicBezTo>
                      <a:pt x="26670" y="8890"/>
                      <a:pt x="22225" y="0"/>
                      <a:pt x="13970" y="0"/>
                    </a:cubicBezTo>
                    <a:cubicBezTo>
                      <a:pt x="8890" y="0"/>
                      <a:pt x="3810" y="3810"/>
                      <a:pt x="1905" y="8890"/>
                    </a:cubicBezTo>
                    <a:cubicBezTo>
                      <a:pt x="0" y="13970"/>
                      <a:pt x="0" y="19050"/>
                      <a:pt x="0" y="24765"/>
                    </a:cubicBezTo>
                    <a:cubicBezTo>
                      <a:pt x="1905" y="50165"/>
                      <a:pt x="10795" y="75565"/>
                      <a:pt x="29210" y="882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8" name="Google Shape;5228;p45"/>
              <p:cNvSpPr/>
              <p:nvPr/>
            </p:nvSpPr>
            <p:spPr>
              <a:xfrm>
                <a:off x="2609990" y="1780757"/>
                <a:ext cx="71178" cy="119570"/>
              </a:xfrm>
              <a:custGeom>
                <a:avLst/>
                <a:gdLst/>
                <a:ahLst/>
                <a:cxnLst/>
                <a:rect l="l" t="t" r="r" b="b"/>
                <a:pathLst>
                  <a:path w="44486" h="74731" extrusionOk="0">
                    <a:moveTo>
                      <a:pt x="44450" y="74731"/>
                    </a:moveTo>
                    <a:cubicBezTo>
                      <a:pt x="45085" y="51872"/>
                      <a:pt x="37465" y="28376"/>
                      <a:pt x="24130" y="9962"/>
                    </a:cubicBezTo>
                    <a:cubicBezTo>
                      <a:pt x="21590" y="6787"/>
                      <a:pt x="18415" y="2976"/>
                      <a:pt x="14605" y="1072"/>
                    </a:cubicBezTo>
                    <a:cubicBezTo>
                      <a:pt x="10795" y="-833"/>
                      <a:pt x="5715" y="-199"/>
                      <a:pt x="2540" y="2976"/>
                    </a:cubicBezTo>
                    <a:cubicBezTo>
                      <a:pt x="635" y="5517"/>
                      <a:pt x="0" y="8692"/>
                      <a:pt x="0" y="11867"/>
                    </a:cubicBezTo>
                    <a:cubicBezTo>
                      <a:pt x="0" y="25837"/>
                      <a:pt x="5715" y="38537"/>
                      <a:pt x="13970" y="49967"/>
                    </a:cubicBezTo>
                    <a:cubicBezTo>
                      <a:pt x="22860" y="60762"/>
                      <a:pt x="33020" y="69651"/>
                      <a:pt x="44450" y="747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29" name="Google Shape;5229;p45"/>
            <p:cNvSpPr/>
            <p:nvPr/>
          </p:nvSpPr>
          <p:spPr>
            <a:xfrm flipH="1">
              <a:off x="6115791" y="2576601"/>
              <a:ext cx="54990" cy="13269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45"/>
            <p:cNvSpPr/>
            <p:nvPr/>
          </p:nvSpPr>
          <p:spPr>
            <a:xfrm flipH="1">
              <a:off x="6176695" y="2544747"/>
              <a:ext cx="128566" cy="51763"/>
            </a:xfrm>
            <a:custGeom>
              <a:avLst/>
              <a:gdLst/>
              <a:ahLst/>
              <a:cxnLst/>
              <a:rect l="l" t="t" r="r" b="b"/>
              <a:pathLst>
                <a:path w="80354" h="32352" extrusionOk="0">
                  <a:moveTo>
                    <a:pt x="80355" y="12287"/>
                  </a:moveTo>
                  <a:cubicBezTo>
                    <a:pt x="69560" y="7207"/>
                    <a:pt x="58130" y="2762"/>
                    <a:pt x="46065" y="857"/>
                  </a:cubicBezTo>
                  <a:cubicBezTo>
                    <a:pt x="34000" y="-1048"/>
                    <a:pt x="21300" y="222"/>
                    <a:pt x="10505" y="4667"/>
                  </a:cubicBezTo>
                  <a:cubicBezTo>
                    <a:pt x="4790" y="7207"/>
                    <a:pt x="-1560" y="12922"/>
                    <a:pt x="345" y="19272"/>
                  </a:cubicBezTo>
                  <a:cubicBezTo>
                    <a:pt x="1615" y="24352"/>
                    <a:pt x="7330" y="26892"/>
                    <a:pt x="12410" y="26257"/>
                  </a:cubicBezTo>
                  <a:cubicBezTo>
                    <a:pt x="17490" y="25622"/>
                    <a:pt x="21935" y="23082"/>
                    <a:pt x="26380" y="19907"/>
                  </a:cubicBezTo>
                  <a:cubicBezTo>
                    <a:pt x="23205" y="23082"/>
                    <a:pt x="25745" y="28797"/>
                    <a:pt x="29555" y="30702"/>
                  </a:cubicBezTo>
                  <a:cubicBezTo>
                    <a:pt x="33365" y="32607"/>
                    <a:pt x="37810" y="32607"/>
                    <a:pt x="42255" y="31972"/>
                  </a:cubicBezTo>
                  <a:cubicBezTo>
                    <a:pt x="55590" y="30702"/>
                    <a:pt x="68925" y="24987"/>
                    <a:pt x="80355" y="12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45"/>
            <p:cNvSpPr/>
            <p:nvPr/>
          </p:nvSpPr>
          <p:spPr>
            <a:xfrm>
              <a:off x="5989324" y="2004794"/>
              <a:ext cx="54331" cy="53904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32" name="Google Shape;5232;p45"/>
          <p:cNvGrpSpPr/>
          <p:nvPr/>
        </p:nvGrpSpPr>
        <p:grpSpPr>
          <a:xfrm>
            <a:off x="2254974" y="1627200"/>
            <a:ext cx="678631" cy="943016"/>
            <a:chOff x="2529467" y="1321643"/>
            <a:chExt cx="678631" cy="943016"/>
          </a:xfrm>
        </p:grpSpPr>
        <p:grpSp>
          <p:nvGrpSpPr>
            <p:cNvPr id="5233" name="Google Shape;5233;p45"/>
            <p:cNvGrpSpPr/>
            <p:nvPr/>
          </p:nvGrpSpPr>
          <p:grpSpPr>
            <a:xfrm>
              <a:off x="2529467" y="1370366"/>
              <a:ext cx="391267" cy="358278"/>
              <a:chOff x="2906224" y="2008957"/>
              <a:chExt cx="220893" cy="202280"/>
            </a:xfrm>
          </p:grpSpPr>
          <p:sp>
            <p:nvSpPr>
              <p:cNvPr id="5234" name="Google Shape;5234;p45"/>
              <p:cNvSpPr/>
              <p:nvPr/>
            </p:nvSpPr>
            <p:spPr>
              <a:xfrm>
                <a:off x="2906224" y="2008957"/>
                <a:ext cx="22089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5" name="Google Shape;5235;p45"/>
              <p:cNvSpPr/>
              <p:nvPr/>
            </p:nvSpPr>
            <p:spPr>
              <a:xfrm>
                <a:off x="3018815" y="2102278"/>
                <a:ext cx="36853" cy="26669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36" name="Google Shape;5236;p45"/>
            <p:cNvSpPr/>
            <p:nvPr/>
          </p:nvSpPr>
          <p:spPr>
            <a:xfrm>
              <a:off x="2874342" y="1759654"/>
              <a:ext cx="230409" cy="219147"/>
            </a:xfrm>
            <a:custGeom>
              <a:avLst/>
              <a:gdLst/>
              <a:ahLst/>
              <a:cxnLst/>
              <a:rect l="l" t="t" r="r" b="b"/>
              <a:pathLst>
                <a:path w="115493" h="109848" extrusionOk="0">
                  <a:moveTo>
                    <a:pt x="57167" y="9057"/>
                  </a:moveTo>
                  <a:cubicBezTo>
                    <a:pt x="50817" y="-468"/>
                    <a:pt x="36212" y="-3008"/>
                    <a:pt x="27322" y="3977"/>
                  </a:cubicBezTo>
                  <a:cubicBezTo>
                    <a:pt x="18432" y="10962"/>
                    <a:pt x="17162" y="26202"/>
                    <a:pt x="25417" y="34457"/>
                  </a:cubicBezTo>
                  <a:cubicBezTo>
                    <a:pt x="14622" y="35092"/>
                    <a:pt x="3827" y="40807"/>
                    <a:pt x="652" y="50967"/>
                  </a:cubicBezTo>
                  <a:cubicBezTo>
                    <a:pt x="-2523" y="61127"/>
                    <a:pt x="6367" y="73827"/>
                    <a:pt x="17162" y="71922"/>
                  </a:cubicBezTo>
                  <a:cubicBezTo>
                    <a:pt x="8907" y="79542"/>
                    <a:pt x="8907" y="94147"/>
                    <a:pt x="17797" y="101767"/>
                  </a:cubicBezTo>
                  <a:cubicBezTo>
                    <a:pt x="26687" y="109387"/>
                    <a:pt x="40657" y="107482"/>
                    <a:pt x="47007" y="98592"/>
                  </a:cubicBezTo>
                  <a:cubicBezTo>
                    <a:pt x="52087" y="108117"/>
                    <a:pt x="65422" y="112562"/>
                    <a:pt x="75582" y="108117"/>
                  </a:cubicBezTo>
                  <a:cubicBezTo>
                    <a:pt x="85742" y="103037"/>
                    <a:pt x="90822" y="90337"/>
                    <a:pt x="86377" y="80177"/>
                  </a:cubicBezTo>
                  <a:cubicBezTo>
                    <a:pt x="95902" y="83987"/>
                    <a:pt x="107967" y="79542"/>
                    <a:pt x="113047" y="70652"/>
                  </a:cubicBezTo>
                  <a:cubicBezTo>
                    <a:pt x="118127" y="61762"/>
                    <a:pt x="114952" y="49062"/>
                    <a:pt x="106697" y="42712"/>
                  </a:cubicBezTo>
                  <a:cubicBezTo>
                    <a:pt x="113047" y="31282"/>
                    <a:pt x="108602" y="15407"/>
                    <a:pt x="97807" y="7787"/>
                  </a:cubicBezTo>
                  <a:cubicBezTo>
                    <a:pt x="87012" y="167"/>
                    <a:pt x="69867" y="2707"/>
                    <a:pt x="57167" y="90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37" name="Google Shape;5237;p45"/>
            <p:cNvGrpSpPr/>
            <p:nvPr/>
          </p:nvGrpSpPr>
          <p:grpSpPr>
            <a:xfrm>
              <a:off x="2955961" y="1321643"/>
              <a:ext cx="252138" cy="352685"/>
              <a:chOff x="2315566" y="1772973"/>
              <a:chExt cx="202163" cy="282804"/>
            </a:xfrm>
          </p:grpSpPr>
          <p:sp>
            <p:nvSpPr>
              <p:cNvPr id="5238" name="Google Shape;5238;p45"/>
              <p:cNvSpPr/>
              <p:nvPr/>
            </p:nvSpPr>
            <p:spPr>
              <a:xfrm>
                <a:off x="2354201" y="1814230"/>
                <a:ext cx="134867" cy="241547"/>
              </a:xfrm>
              <a:custGeom>
                <a:avLst/>
                <a:gdLst/>
                <a:ahLst/>
                <a:cxnLst/>
                <a:rect l="l" t="t" r="r" b="b"/>
                <a:pathLst>
                  <a:path w="84292" h="150967" extrusionOk="0">
                    <a:moveTo>
                      <a:pt x="78578" y="150968"/>
                    </a:moveTo>
                    <a:cubicBezTo>
                      <a:pt x="75403" y="150968"/>
                      <a:pt x="72863" y="148428"/>
                      <a:pt x="72863" y="145253"/>
                    </a:cubicBezTo>
                    <a:cubicBezTo>
                      <a:pt x="69688" y="93183"/>
                      <a:pt x="43653" y="42383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53178" y="35398"/>
                      <a:pt x="81118" y="89373"/>
                      <a:pt x="84293" y="144618"/>
                    </a:cubicBezTo>
                    <a:cubicBezTo>
                      <a:pt x="84293" y="147793"/>
                      <a:pt x="82388" y="150333"/>
                      <a:pt x="78578" y="150968"/>
                    </a:cubicBezTo>
                    <a:cubicBezTo>
                      <a:pt x="78578" y="150968"/>
                      <a:pt x="78578" y="150968"/>
                      <a:pt x="78578" y="1509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9" name="Google Shape;5239;p45"/>
              <p:cNvSpPr/>
              <p:nvPr/>
            </p:nvSpPr>
            <p:spPr>
              <a:xfrm>
                <a:off x="2315566" y="1772973"/>
                <a:ext cx="54866" cy="57752"/>
              </a:xfrm>
              <a:custGeom>
                <a:avLst/>
                <a:gdLst/>
                <a:ahLst/>
                <a:cxnLst/>
                <a:rect l="l" t="t" r="r" b="b"/>
                <a:pathLst>
                  <a:path w="34291" h="36095" extrusionOk="0">
                    <a:moveTo>
                      <a:pt x="1123" y="13556"/>
                    </a:moveTo>
                    <a:cubicBezTo>
                      <a:pt x="-2687" y="22446"/>
                      <a:pt x="3663" y="33876"/>
                      <a:pt x="13188" y="35781"/>
                    </a:cubicBezTo>
                    <a:cubicBezTo>
                      <a:pt x="22713" y="37686"/>
                      <a:pt x="32873" y="30701"/>
                      <a:pt x="34143" y="21176"/>
                    </a:cubicBezTo>
                    <a:cubicBezTo>
                      <a:pt x="35413" y="11651"/>
                      <a:pt x="28428" y="1491"/>
                      <a:pt x="18903" y="221"/>
                    </a:cubicBezTo>
                    <a:cubicBezTo>
                      <a:pt x="14458" y="-414"/>
                      <a:pt x="9378" y="221"/>
                      <a:pt x="6203" y="3396"/>
                    </a:cubicBezTo>
                    <a:cubicBezTo>
                      <a:pt x="1758" y="5936"/>
                      <a:pt x="488" y="11651"/>
                      <a:pt x="1123" y="135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0" name="Google Shape;5240;p45"/>
              <p:cNvSpPr/>
              <p:nvPr/>
            </p:nvSpPr>
            <p:spPr>
              <a:xfrm>
                <a:off x="2346072" y="1877226"/>
                <a:ext cx="100323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62702" h="29047" extrusionOk="0">
                    <a:moveTo>
                      <a:pt x="56988" y="29048"/>
                    </a:moveTo>
                    <a:cubicBezTo>
                      <a:pt x="56988" y="29048"/>
                      <a:pt x="56988" y="29048"/>
                      <a:pt x="56988" y="29048"/>
                    </a:cubicBezTo>
                    <a:cubicBezTo>
                      <a:pt x="37303" y="27778"/>
                      <a:pt x="18253" y="21428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23333" y="10633"/>
                      <a:pt x="40478" y="16983"/>
                      <a:pt x="56988" y="17617"/>
                    </a:cubicBezTo>
                    <a:cubicBezTo>
                      <a:pt x="60163" y="17617"/>
                      <a:pt x="62703" y="20792"/>
                      <a:pt x="62703" y="23967"/>
                    </a:cubicBezTo>
                    <a:cubicBezTo>
                      <a:pt x="62703" y="26508"/>
                      <a:pt x="60163" y="29048"/>
                      <a:pt x="56988" y="29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1" name="Google Shape;5241;p45"/>
              <p:cNvSpPr/>
              <p:nvPr/>
            </p:nvSpPr>
            <p:spPr>
              <a:xfrm>
                <a:off x="2315704" y="1852520"/>
                <a:ext cx="42362" cy="43318"/>
              </a:xfrm>
              <a:custGeom>
                <a:avLst/>
                <a:gdLst/>
                <a:ahLst/>
                <a:cxnLst/>
                <a:rect l="l" t="t" r="r" b="b"/>
                <a:pathLst>
                  <a:path w="26476" h="27074" extrusionOk="0">
                    <a:moveTo>
                      <a:pt x="1037" y="8292"/>
                    </a:moveTo>
                    <a:cubicBezTo>
                      <a:pt x="-2138" y="15277"/>
                      <a:pt x="2307" y="24802"/>
                      <a:pt x="9927" y="26707"/>
                    </a:cubicBezTo>
                    <a:cubicBezTo>
                      <a:pt x="17547" y="28612"/>
                      <a:pt x="25802" y="22897"/>
                      <a:pt x="26437" y="14642"/>
                    </a:cubicBezTo>
                    <a:cubicBezTo>
                      <a:pt x="27072" y="7022"/>
                      <a:pt x="20087" y="-598"/>
                      <a:pt x="11832" y="37"/>
                    </a:cubicBezTo>
                    <a:cubicBezTo>
                      <a:pt x="4212" y="672"/>
                      <a:pt x="-2138" y="8927"/>
                      <a:pt x="1037" y="82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2" name="Google Shape;5242;p45"/>
              <p:cNvSpPr/>
              <p:nvPr/>
            </p:nvSpPr>
            <p:spPr>
              <a:xfrm>
                <a:off x="2411078" y="1813191"/>
                <a:ext cx="27944" cy="80026"/>
              </a:xfrm>
              <a:custGeom>
                <a:avLst/>
                <a:gdLst/>
                <a:ahLst/>
                <a:cxnLst/>
                <a:rect l="l" t="t" r="r" b="b"/>
                <a:pathLst>
                  <a:path w="17465" h="50016" extrusionOk="0">
                    <a:moveTo>
                      <a:pt x="10647" y="50017"/>
                    </a:moveTo>
                    <a:cubicBezTo>
                      <a:pt x="10012" y="50017"/>
                      <a:pt x="10012" y="50017"/>
                      <a:pt x="9377" y="50017"/>
                    </a:cubicBezTo>
                    <a:cubicBezTo>
                      <a:pt x="6202" y="49382"/>
                      <a:pt x="4297" y="46207"/>
                      <a:pt x="4932" y="43032"/>
                    </a:cubicBezTo>
                    <a:cubicBezTo>
                      <a:pt x="6837" y="31602"/>
                      <a:pt x="5567" y="18902"/>
                      <a:pt x="487" y="8107"/>
                    </a:cubicBezTo>
                    <a:cubicBezTo>
                      <a:pt x="-783" y="4932"/>
                      <a:pt x="487" y="1757"/>
                      <a:pt x="3662" y="487"/>
                    </a:cubicBezTo>
                    <a:cubicBezTo>
                      <a:pt x="6837" y="-783"/>
                      <a:pt x="10012" y="487"/>
                      <a:pt x="11282" y="3662"/>
                    </a:cubicBezTo>
                    <a:cubicBezTo>
                      <a:pt x="16997" y="16997"/>
                      <a:pt x="18902" y="31602"/>
                      <a:pt x="16362" y="45572"/>
                    </a:cubicBezTo>
                    <a:cubicBezTo>
                      <a:pt x="15727" y="48112"/>
                      <a:pt x="13187" y="50017"/>
                      <a:pt x="10647" y="500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3" name="Google Shape;5243;p45"/>
              <p:cNvSpPr/>
              <p:nvPr/>
            </p:nvSpPr>
            <p:spPr>
              <a:xfrm>
                <a:off x="2393626" y="1775307"/>
                <a:ext cx="43158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6974" h="26469" extrusionOk="0">
                    <a:moveTo>
                      <a:pt x="1234" y="5748"/>
                    </a:moveTo>
                    <a:cubicBezTo>
                      <a:pt x="-1941" y="12733"/>
                      <a:pt x="1234" y="22258"/>
                      <a:pt x="8219" y="25433"/>
                    </a:cubicBezTo>
                    <a:cubicBezTo>
                      <a:pt x="15204" y="28608"/>
                      <a:pt x="24729" y="24163"/>
                      <a:pt x="26634" y="16543"/>
                    </a:cubicBezTo>
                    <a:cubicBezTo>
                      <a:pt x="28539" y="8923"/>
                      <a:pt x="22189" y="668"/>
                      <a:pt x="14569" y="33"/>
                    </a:cubicBezTo>
                    <a:cubicBezTo>
                      <a:pt x="6949" y="-602"/>
                      <a:pt x="599" y="8288"/>
                      <a:pt x="1234" y="5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4" name="Google Shape;5244;p45"/>
              <p:cNvSpPr/>
              <p:nvPr/>
            </p:nvSpPr>
            <p:spPr>
              <a:xfrm>
                <a:off x="2470010" y="1905258"/>
                <a:ext cx="32782" cy="99725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5" name="Google Shape;5245;p45"/>
              <p:cNvSpPr/>
              <p:nvPr/>
            </p:nvSpPr>
            <p:spPr>
              <a:xfrm>
                <a:off x="2464289" y="1861724"/>
                <a:ext cx="53440" cy="53674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33546" extrusionOk="0">
                    <a:moveTo>
                      <a:pt x="886" y="10795"/>
                    </a:moveTo>
                    <a:cubicBezTo>
                      <a:pt x="-2289" y="19685"/>
                      <a:pt x="3426" y="30480"/>
                      <a:pt x="12316" y="33020"/>
                    </a:cubicBezTo>
                    <a:cubicBezTo>
                      <a:pt x="21206" y="35560"/>
                      <a:pt x="32001" y="28575"/>
                      <a:pt x="33271" y="19050"/>
                    </a:cubicBezTo>
                    <a:cubicBezTo>
                      <a:pt x="34541" y="9525"/>
                      <a:pt x="26286" y="0"/>
                      <a:pt x="16761" y="0"/>
                    </a:cubicBezTo>
                    <a:cubicBezTo>
                      <a:pt x="7236" y="0"/>
                      <a:pt x="-1019" y="9525"/>
                      <a:pt x="886" y="107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6" name="Google Shape;5246;p45"/>
              <p:cNvSpPr/>
              <p:nvPr/>
            </p:nvSpPr>
            <p:spPr>
              <a:xfrm>
                <a:off x="2420019" y="1961333"/>
                <a:ext cx="67472" cy="71085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7" name="Google Shape;5247;p45"/>
              <p:cNvSpPr/>
              <p:nvPr/>
            </p:nvSpPr>
            <p:spPr>
              <a:xfrm>
                <a:off x="2396266" y="1932706"/>
                <a:ext cx="38827" cy="39142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48" name="Google Shape;5248;p45"/>
            <p:cNvSpPr/>
            <p:nvPr/>
          </p:nvSpPr>
          <p:spPr>
            <a:xfrm>
              <a:off x="2769240" y="2202200"/>
              <a:ext cx="72299" cy="62459"/>
            </a:xfrm>
            <a:custGeom>
              <a:avLst/>
              <a:gdLst/>
              <a:ahLst/>
              <a:cxnLst/>
              <a:rect l="l" t="t" r="r" b="b"/>
              <a:pathLst>
                <a:path w="36240" h="31308" extrusionOk="0">
                  <a:moveTo>
                    <a:pt x="4332" y="6226"/>
                  </a:moveTo>
                  <a:cubicBezTo>
                    <a:pt x="521" y="10036"/>
                    <a:pt x="-1383" y="17021"/>
                    <a:pt x="1157" y="22101"/>
                  </a:cubicBezTo>
                  <a:cubicBezTo>
                    <a:pt x="3062" y="26546"/>
                    <a:pt x="6871" y="29086"/>
                    <a:pt x="11317" y="30356"/>
                  </a:cubicBezTo>
                  <a:cubicBezTo>
                    <a:pt x="15762" y="31626"/>
                    <a:pt x="20207" y="31626"/>
                    <a:pt x="24652" y="30356"/>
                  </a:cubicBezTo>
                  <a:cubicBezTo>
                    <a:pt x="27192" y="29721"/>
                    <a:pt x="29732" y="29086"/>
                    <a:pt x="32271" y="27181"/>
                  </a:cubicBezTo>
                  <a:cubicBezTo>
                    <a:pt x="35446" y="24641"/>
                    <a:pt x="36717" y="20831"/>
                    <a:pt x="36082" y="17021"/>
                  </a:cubicBezTo>
                  <a:cubicBezTo>
                    <a:pt x="35446" y="13211"/>
                    <a:pt x="33542" y="9401"/>
                    <a:pt x="31002" y="6861"/>
                  </a:cubicBezTo>
                  <a:cubicBezTo>
                    <a:pt x="28462" y="4321"/>
                    <a:pt x="24652" y="2416"/>
                    <a:pt x="20842" y="511"/>
                  </a:cubicBezTo>
                  <a:cubicBezTo>
                    <a:pt x="17667" y="-759"/>
                    <a:pt x="13221" y="511"/>
                    <a:pt x="10682" y="2416"/>
                  </a:cubicBezTo>
                  <a:cubicBezTo>
                    <a:pt x="7507" y="3686"/>
                    <a:pt x="5602" y="4956"/>
                    <a:pt x="4332" y="62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63B1A47-4A25-43EF-156B-7DB994A40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8065" y="2998579"/>
            <a:ext cx="6499725" cy="431100"/>
          </a:xfrm>
        </p:spPr>
        <p:txBody>
          <a:bodyPr/>
          <a:lstStyle/>
          <a:p>
            <a:r>
              <a:rPr lang="en-US" sz="2400" i="1" dirty="0">
                <a:latin typeface="EB Garamond"/>
              </a:rPr>
              <a:t>Make sure to sign up for the remind: nhs2425jrs &amp; nhs2425snr</a:t>
            </a:r>
          </a:p>
          <a:p>
            <a:r>
              <a:rPr lang="en-US" sz="2400" i="1" dirty="0">
                <a:latin typeface="EB Garamond"/>
              </a:rPr>
              <a:t>Check your school emails on outlook</a:t>
            </a:r>
          </a:p>
          <a:p>
            <a:r>
              <a:rPr lang="en-US" sz="2400" i="1" u="sng">
                <a:latin typeface="EB Garamond"/>
              </a:rPr>
              <a:t>Check the FHS school website frequently</a:t>
            </a:r>
          </a:p>
          <a:p>
            <a:r>
              <a:rPr lang="en-US" sz="2400" i="1" u="sng">
                <a:latin typeface="EB Garamond"/>
              </a:rPr>
              <a:t>Students are responsible for staying up to date on all club meetings/ activities!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0" name="Google Shape;5330;p50"/>
          <p:cNvSpPr txBox="1">
            <a:spLocks noGrp="1"/>
          </p:cNvSpPr>
          <p:nvPr>
            <p:ph type="title"/>
          </p:nvPr>
        </p:nvSpPr>
        <p:spPr>
          <a:xfrm>
            <a:off x="4814107" y="608136"/>
            <a:ext cx="29463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Sign-in!</a:t>
            </a:r>
            <a:endParaRPr dirty="0"/>
          </a:p>
        </p:txBody>
      </p:sp>
      <p:grpSp>
        <p:nvGrpSpPr>
          <p:cNvPr id="5345" name="Google Shape;5345;p50"/>
          <p:cNvGrpSpPr/>
          <p:nvPr/>
        </p:nvGrpSpPr>
        <p:grpSpPr>
          <a:xfrm>
            <a:off x="520066" y="1931330"/>
            <a:ext cx="3101718" cy="2389224"/>
            <a:chOff x="1216244" y="1092549"/>
            <a:chExt cx="3101718" cy="2389224"/>
          </a:xfrm>
        </p:grpSpPr>
        <p:grpSp>
          <p:nvGrpSpPr>
            <p:cNvPr id="5346" name="Google Shape;5346;p50"/>
            <p:cNvGrpSpPr/>
            <p:nvPr/>
          </p:nvGrpSpPr>
          <p:grpSpPr>
            <a:xfrm>
              <a:off x="2037583" y="1459934"/>
              <a:ext cx="1181173" cy="1497044"/>
              <a:chOff x="7762494" y="-1209534"/>
              <a:chExt cx="329210" cy="417248"/>
            </a:xfrm>
          </p:grpSpPr>
          <p:sp>
            <p:nvSpPr>
              <p:cNvPr id="5347" name="Google Shape;5347;p50"/>
              <p:cNvSpPr/>
              <p:nvPr/>
            </p:nvSpPr>
            <p:spPr>
              <a:xfrm>
                <a:off x="7919991" y="-1004239"/>
                <a:ext cx="171713" cy="211953"/>
              </a:xfrm>
              <a:custGeom>
                <a:avLst/>
                <a:gdLst/>
                <a:ahLst/>
                <a:cxnLst/>
                <a:rect l="l" t="t" r="r" b="b"/>
                <a:pathLst>
                  <a:path w="171713" h="211953" extrusionOk="0">
                    <a:moveTo>
                      <a:pt x="170514" y="44948"/>
                    </a:moveTo>
                    <a:cubicBezTo>
                      <a:pt x="167974" y="38598"/>
                      <a:pt x="160354" y="34153"/>
                      <a:pt x="154004" y="36693"/>
                    </a:cubicBezTo>
                    <a:cubicBezTo>
                      <a:pt x="160354" y="29708"/>
                      <a:pt x="164799" y="21453"/>
                      <a:pt x="166704" y="12563"/>
                    </a:cubicBezTo>
                    <a:cubicBezTo>
                      <a:pt x="167339" y="9388"/>
                      <a:pt x="167974" y="5578"/>
                      <a:pt x="166069" y="3038"/>
                    </a:cubicBezTo>
                    <a:cubicBezTo>
                      <a:pt x="164164" y="498"/>
                      <a:pt x="159719" y="-772"/>
                      <a:pt x="156544" y="498"/>
                    </a:cubicBezTo>
                    <a:cubicBezTo>
                      <a:pt x="153369" y="1133"/>
                      <a:pt x="150194" y="3673"/>
                      <a:pt x="147654" y="6213"/>
                    </a:cubicBezTo>
                    <a:cubicBezTo>
                      <a:pt x="118444" y="32248"/>
                      <a:pt x="101934" y="70983"/>
                      <a:pt x="101299" y="110353"/>
                    </a:cubicBezTo>
                    <a:cubicBezTo>
                      <a:pt x="89234" y="76063"/>
                      <a:pt x="70819" y="43678"/>
                      <a:pt x="47324" y="16373"/>
                    </a:cubicBezTo>
                    <a:cubicBezTo>
                      <a:pt x="45419" y="13833"/>
                      <a:pt x="41609" y="13833"/>
                      <a:pt x="39069" y="15738"/>
                    </a:cubicBezTo>
                    <a:cubicBezTo>
                      <a:pt x="36529" y="17643"/>
                      <a:pt x="36529" y="21453"/>
                      <a:pt x="38434" y="23993"/>
                    </a:cubicBezTo>
                    <a:cubicBezTo>
                      <a:pt x="68279" y="58283"/>
                      <a:pt x="89234" y="100193"/>
                      <a:pt x="99394" y="145278"/>
                    </a:cubicBezTo>
                    <a:cubicBezTo>
                      <a:pt x="75899" y="126863"/>
                      <a:pt x="46054" y="113528"/>
                      <a:pt x="16844" y="118608"/>
                    </a:cubicBezTo>
                    <a:cubicBezTo>
                      <a:pt x="12399" y="119243"/>
                      <a:pt x="7954" y="120513"/>
                      <a:pt x="4779" y="123053"/>
                    </a:cubicBezTo>
                    <a:cubicBezTo>
                      <a:pt x="1604" y="125593"/>
                      <a:pt x="-936" y="130673"/>
                      <a:pt x="334" y="134483"/>
                    </a:cubicBezTo>
                    <a:cubicBezTo>
                      <a:pt x="1604" y="138928"/>
                      <a:pt x="6049" y="141468"/>
                      <a:pt x="10494" y="142103"/>
                    </a:cubicBezTo>
                    <a:cubicBezTo>
                      <a:pt x="14939" y="142738"/>
                      <a:pt x="19384" y="141468"/>
                      <a:pt x="23829" y="140833"/>
                    </a:cubicBezTo>
                    <a:cubicBezTo>
                      <a:pt x="19384" y="142103"/>
                      <a:pt x="18114" y="148453"/>
                      <a:pt x="20654" y="152263"/>
                    </a:cubicBezTo>
                    <a:cubicBezTo>
                      <a:pt x="23194" y="156073"/>
                      <a:pt x="28274" y="157978"/>
                      <a:pt x="32719" y="158613"/>
                    </a:cubicBezTo>
                    <a:cubicBezTo>
                      <a:pt x="42244" y="160518"/>
                      <a:pt x="53039" y="159883"/>
                      <a:pt x="61929" y="156073"/>
                    </a:cubicBezTo>
                    <a:cubicBezTo>
                      <a:pt x="60659" y="159883"/>
                      <a:pt x="63199" y="164328"/>
                      <a:pt x="67009" y="166233"/>
                    </a:cubicBezTo>
                    <a:cubicBezTo>
                      <a:pt x="70819" y="168138"/>
                      <a:pt x="74629" y="168138"/>
                      <a:pt x="79074" y="167503"/>
                    </a:cubicBezTo>
                    <a:cubicBezTo>
                      <a:pt x="87964" y="166233"/>
                      <a:pt x="96854" y="163058"/>
                      <a:pt x="102569" y="154168"/>
                    </a:cubicBezTo>
                    <a:cubicBezTo>
                      <a:pt x="105744" y="171313"/>
                      <a:pt x="107649" y="188458"/>
                      <a:pt x="107649" y="206238"/>
                    </a:cubicBezTo>
                    <a:cubicBezTo>
                      <a:pt x="107649" y="209413"/>
                      <a:pt x="110189" y="211953"/>
                      <a:pt x="113364" y="211953"/>
                    </a:cubicBezTo>
                    <a:cubicBezTo>
                      <a:pt x="113364" y="211953"/>
                      <a:pt x="113364" y="211953"/>
                      <a:pt x="113364" y="211953"/>
                    </a:cubicBezTo>
                    <a:cubicBezTo>
                      <a:pt x="116539" y="211953"/>
                      <a:pt x="119079" y="209413"/>
                      <a:pt x="119079" y="206238"/>
                    </a:cubicBezTo>
                    <a:cubicBezTo>
                      <a:pt x="119079" y="177663"/>
                      <a:pt x="114634" y="149088"/>
                      <a:pt x="106379" y="121148"/>
                    </a:cubicBezTo>
                    <a:cubicBezTo>
                      <a:pt x="127969" y="123688"/>
                      <a:pt x="145749" y="112258"/>
                      <a:pt x="157814" y="96383"/>
                    </a:cubicBezTo>
                    <a:cubicBezTo>
                      <a:pt x="160354" y="93208"/>
                      <a:pt x="162259" y="89398"/>
                      <a:pt x="161624" y="85588"/>
                    </a:cubicBezTo>
                    <a:cubicBezTo>
                      <a:pt x="161624" y="81778"/>
                      <a:pt x="157814" y="77968"/>
                      <a:pt x="154004" y="79238"/>
                    </a:cubicBezTo>
                    <a:cubicBezTo>
                      <a:pt x="159084" y="74793"/>
                      <a:pt x="164799" y="70348"/>
                      <a:pt x="168609" y="64633"/>
                    </a:cubicBezTo>
                    <a:cubicBezTo>
                      <a:pt x="171149" y="58918"/>
                      <a:pt x="173054" y="51298"/>
                      <a:pt x="170514" y="449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8" name="Google Shape;5348;p50"/>
              <p:cNvSpPr/>
              <p:nvPr/>
            </p:nvSpPr>
            <p:spPr>
              <a:xfrm>
                <a:off x="7762494" y="-1209534"/>
                <a:ext cx="307577" cy="325253"/>
              </a:xfrm>
              <a:custGeom>
                <a:avLst/>
                <a:gdLst/>
                <a:ahLst/>
                <a:cxnLst/>
                <a:rect l="l" t="t" r="r" b="b"/>
                <a:pathLst>
                  <a:path w="307577" h="325253" extrusionOk="0">
                    <a:moveTo>
                      <a:pt x="200376" y="153724"/>
                    </a:moveTo>
                    <a:cubicBezTo>
                      <a:pt x="218156" y="138484"/>
                      <a:pt x="233396" y="120069"/>
                      <a:pt x="245461" y="99749"/>
                    </a:cubicBezTo>
                    <a:cubicBezTo>
                      <a:pt x="253716" y="85779"/>
                      <a:pt x="260701" y="69904"/>
                      <a:pt x="260701" y="53394"/>
                    </a:cubicBezTo>
                    <a:cubicBezTo>
                      <a:pt x="260701" y="36884"/>
                      <a:pt x="252446" y="19739"/>
                      <a:pt x="237206" y="12754"/>
                    </a:cubicBezTo>
                    <a:cubicBezTo>
                      <a:pt x="221966" y="5769"/>
                      <a:pt x="201011" y="14024"/>
                      <a:pt x="197201" y="29899"/>
                    </a:cubicBezTo>
                    <a:cubicBezTo>
                      <a:pt x="202281" y="19739"/>
                      <a:pt x="194026" y="5769"/>
                      <a:pt x="182596" y="5769"/>
                    </a:cubicBezTo>
                    <a:cubicBezTo>
                      <a:pt x="171166" y="5769"/>
                      <a:pt x="162911" y="19739"/>
                      <a:pt x="167991" y="29899"/>
                    </a:cubicBezTo>
                    <a:cubicBezTo>
                      <a:pt x="166721" y="22914"/>
                      <a:pt x="164816" y="15929"/>
                      <a:pt x="161006" y="10214"/>
                    </a:cubicBezTo>
                    <a:cubicBezTo>
                      <a:pt x="157196" y="4499"/>
                      <a:pt x="150846" y="-581"/>
                      <a:pt x="143226" y="54"/>
                    </a:cubicBezTo>
                    <a:cubicBezTo>
                      <a:pt x="131796" y="689"/>
                      <a:pt x="125446" y="14024"/>
                      <a:pt x="123541" y="25454"/>
                    </a:cubicBezTo>
                    <a:cubicBezTo>
                      <a:pt x="117191" y="59109"/>
                      <a:pt x="123541" y="94669"/>
                      <a:pt x="141321" y="123879"/>
                    </a:cubicBezTo>
                    <a:cubicBezTo>
                      <a:pt x="117826" y="98479"/>
                      <a:pt x="91791" y="78159"/>
                      <a:pt x="62581" y="63554"/>
                    </a:cubicBezTo>
                    <a:cubicBezTo>
                      <a:pt x="51151" y="57839"/>
                      <a:pt x="37816" y="53394"/>
                      <a:pt x="26386" y="58474"/>
                    </a:cubicBezTo>
                    <a:cubicBezTo>
                      <a:pt x="18766" y="61649"/>
                      <a:pt x="13686" y="69269"/>
                      <a:pt x="13051" y="77524"/>
                    </a:cubicBezTo>
                    <a:cubicBezTo>
                      <a:pt x="12416" y="85779"/>
                      <a:pt x="15591" y="94034"/>
                      <a:pt x="21941" y="99114"/>
                    </a:cubicBezTo>
                    <a:cubicBezTo>
                      <a:pt x="18766" y="94034"/>
                      <a:pt x="9876" y="95304"/>
                      <a:pt x="6701" y="100384"/>
                    </a:cubicBezTo>
                    <a:cubicBezTo>
                      <a:pt x="3526" y="105464"/>
                      <a:pt x="4796" y="112449"/>
                      <a:pt x="7971" y="116894"/>
                    </a:cubicBezTo>
                    <a:cubicBezTo>
                      <a:pt x="11146" y="121974"/>
                      <a:pt x="16226" y="125149"/>
                      <a:pt x="21306" y="128324"/>
                    </a:cubicBezTo>
                    <a:cubicBezTo>
                      <a:pt x="16226" y="122609"/>
                      <a:pt x="6066" y="124514"/>
                      <a:pt x="2256" y="130864"/>
                    </a:cubicBezTo>
                    <a:cubicBezTo>
                      <a:pt x="-1554" y="137214"/>
                      <a:pt x="-284" y="146104"/>
                      <a:pt x="4161" y="151819"/>
                    </a:cubicBezTo>
                    <a:cubicBezTo>
                      <a:pt x="8606" y="158169"/>
                      <a:pt x="14956" y="161979"/>
                      <a:pt x="21941" y="165154"/>
                    </a:cubicBezTo>
                    <a:cubicBezTo>
                      <a:pt x="43531" y="175949"/>
                      <a:pt x="68931" y="181029"/>
                      <a:pt x="93061" y="177219"/>
                    </a:cubicBezTo>
                    <a:cubicBezTo>
                      <a:pt x="63851" y="194999"/>
                      <a:pt x="34641" y="216589"/>
                      <a:pt x="25116" y="248339"/>
                    </a:cubicBezTo>
                    <a:cubicBezTo>
                      <a:pt x="23846" y="253419"/>
                      <a:pt x="22576" y="259134"/>
                      <a:pt x="23846" y="264214"/>
                    </a:cubicBezTo>
                    <a:cubicBezTo>
                      <a:pt x="25116" y="269294"/>
                      <a:pt x="28291" y="274374"/>
                      <a:pt x="33371" y="276279"/>
                    </a:cubicBezTo>
                    <a:cubicBezTo>
                      <a:pt x="38451" y="278184"/>
                      <a:pt x="45436" y="275644"/>
                      <a:pt x="46706" y="270564"/>
                    </a:cubicBezTo>
                    <a:cubicBezTo>
                      <a:pt x="42896" y="273104"/>
                      <a:pt x="42896" y="279454"/>
                      <a:pt x="46071" y="283264"/>
                    </a:cubicBezTo>
                    <a:cubicBezTo>
                      <a:pt x="49246" y="286439"/>
                      <a:pt x="54961" y="287074"/>
                      <a:pt x="59406" y="285169"/>
                    </a:cubicBezTo>
                    <a:cubicBezTo>
                      <a:pt x="63851" y="283264"/>
                      <a:pt x="67026" y="278819"/>
                      <a:pt x="68296" y="274374"/>
                    </a:cubicBezTo>
                    <a:cubicBezTo>
                      <a:pt x="65756" y="281994"/>
                      <a:pt x="65121" y="292154"/>
                      <a:pt x="71471" y="296599"/>
                    </a:cubicBezTo>
                    <a:cubicBezTo>
                      <a:pt x="75281" y="299139"/>
                      <a:pt x="80361" y="299139"/>
                      <a:pt x="84806" y="296599"/>
                    </a:cubicBezTo>
                    <a:cubicBezTo>
                      <a:pt x="88616" y="294694"/>
                      <a:pt x="92426" y="290884"/>
                      <a:pt x="94966" y="287709"/>
                    </a:cubicBezTo>
                    <a:cubicBezTo>
                      <a:pt x="111476" y="268024"/>
                      <a:pt x="122906" y="244529"/>
                      <a:pt x="134336" y="221669"/>
                    </a:cubicBezTo>
                    <a:cubicBezTo>
                      <a:pt x="129891" y="246434"/>
                      <a:pt x="123541" y="272469"/>
                      <a:pt x="129256" y="297234"/>
                    </a:cubicBezTo>
                    <a:cubicBezTo>
                      <a:pt x="131161" y="304219"/>
                      <a:pt x="133701" y="311204"/>
                      <a:pt x="138146" y="316919"/>
                    </a:cubicBezTo>
                    <a:cubicBezTo>
                      <a:pt x="142591" y="322634"/>
                      <a:pt x="150211" y="325809"/>
                      <a:pt x="157196" y="325174"/>
                    </a:cubicBezTo>
                    <a:cubicBezTo>
                      <a:pt x="164181" y="324539"/>
                      <a:pt x="170531" y="318189"/>
                      <a:pt x="170531" y="310569"/>
                    </a:cubicBezTo>
                    <a:cubicBezTo>
                      <a:pt x="175611" y="315014"/>
                      <a:pt x="183866" y="316284"/>
                      <a:pt x="190216" y="313744"/>
                    </a:cubicBezTo>
                    <a:cubicBezTo>
                      <a:pt x="196566" y="310569"/>
                      <a:pt x="200376" y="303584"/>
                      <a:pt x="200376" y="296599"/>
                    </a:cubicBezTo>
                    <a:cubicBezTo>
                      <a:pt x="201646" y="301679"/>
                      <a:pt x="208631" y="304219"/>
                      <a:pt x="213711" y="302314"/>
                    </a:cubicBezTo>
                    <a:cubicBezTo>
                      <a:pt x="218791" y="300409"/>
                      <a:pt x="221966" y="294694"/>
                      <a:pt x="222601" y="288979"/>
                    </a:cubicBezTo>
                    <a:cubicBezTo>
                      <a:pt x="223236" y="283264"/>
                      <a:pt x="221966" y="278184"/>
                      <a:pt x="220061" y="272469"/>
                    </a:cubicBezTo>
                    <a:cubicBezTo>
                      <a:pt x="214346" y="254054"/>
                      <a:pt x="204186" y="236274"/>
                      <a:pt x="195931" y="219764"/>
                    </a:cubicBezTo>
                    <a:cubicBezTo>
                      <a:pt x="214346" y="234369"/>
                      <a:pt x="235301" y="246434"/>
                      <a:pt x="258161" y="254054"/>
                    </a:cubicBezTo>
                    <a:cubicBezTo>
                      <a:pt x="267686" y="257229"/>
                      <a:pt x="278481" y="259769"/>
                      <a:pt x="287371" y="256594"/>
                    </a:cubicBezTo>
                    <a:cubicBezTo>
                      <a:pt x="291816" y="255324"/>
                      <a:pt x="295626" y="252149"/>
                      <a:pt x="296896" y="247704"/>
                    </a:cubicBezTo>
                    <a:cubicBezTo>
                      <a:pt x="298801" y="242624"/>
                      <a:pt x="296896" y="236909"/>
                      <a:pt x="293086" y="233099"/>
                    </a:cubicBezTo>
                    <a:cubicBezTo>
                      <a:pt x="289276" y="229289"/>
                      <a:pt x="284831" y="226749"/>
                      <a:pt x="279751" y="224209"/>
                    </a:cubicBezTo>
                    <a:cubicBezTo>
                      <a:pt x="285466" y="228019"/>
                      <a:pt x="293721" y="228019"/>
                      <a:pt x="299436" y="223574"/>
                    </a:cubicBezTo>
                    <a:cubicBezTo>
                      <a:pt x="304516" y="219129"/>
                      <a:pt x="306421" y="210874"/>
                      <a:pt x="303881" y="204524"/>
                    </a:cubicBezTo>
                    <a:cubicBezTo>
                      <a:pt x="300706" y="198174"/>
                      <a:pt x="293721" y="194364"/>
                      <a:pt x="286736" y="194999"/>
                    </a:cubicBezTo>
                    <a:cubicBezTo>
                      <a:pt x="294356" y="193094"/>
                      <a:pt x="303246" y="189919"/>
                      <a:pt x="306421" y="182299"/>
                    </a:cubicBezTo>
                    <a:cubicBezTo>
                      <a:pt x="308961" y="176584"/>
                      <a:pt x="307056" y="168964"/>
                      <a:pt x="303246" y="163884"/>
                    </a:cubicBezTo>
                    <a:cubicBezTo>
                      <a:pt x="299436" y="158804"/>
                      <a:pt x="293721" y="154994"/>
                      <a:pt x="287371" y="152454"/>
                    </a:cubicBezTo>
                    <a:cubicBezTo>
                      <a:pt x="261336" y="142294"/>
                      <a:pt x="229586" y="142294"/>
                      <a:pt x="200376" y="1537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9" name="Google Shape;5349;p50"/>
              <p:cNvSpPr/>
              <p:nvPr/>
            </p:nvSpPr>
            <p:spPr>
              <a:xfrm>
                <a:off x="7878317" y="-1057412"/>
                <a:ext cx="16607" cy="17574"/>
              </a:xfrm>
              <a:custGeom>
                <a:avLst/>
                <a:gdLst/>
                <a:ahLst/>
                <a:cxnLst/>
                <a:rect l="l" t="t" r="r" b="b"/>
                <a:pathLst>
                  <a:path w="16607" h="17574" extrusionOk="0">
                    <a:moveTo>
                      <a:pt x="5178" y="2872"/>
                    </a:moveTo>
                    <a:cubicBezTo>
                      <a:pt x="2003" y="4142"/>
                      <a:pt x="-537" y="7952"/>
                      <a:pt x="98" y="11762"/>
                    </a:cubicBezTo>
                    <a:cubicBezTo>
                      <a:pt x="733" y="15572"/>
                      <a:pt x="4543" y="18112"/>
                      <a:pt x="8353" y="17477"/>
                    </a:cubicBezTo>
                    <a:cubicBezTo>
                      <a:pt x="10258" y="16842"/>
                      <a:pt x="12798" y="15572"/>
                      <a:pt x="14068" y="13667"/>
                    </a:cubicBezTo>
                    <a:cubicBezTo>
                      <a:pt x="15338" y="11762"/>
                      <a:pt x="16608" y="9222"/>
                      <a:pt x="16608" y="6682"/>
                    </a:cubicBezTo>
                    <a:cubicBezTo>
                      <a:pt x="16608" y="4142"/>
                      <a:pt x="15338" y="1602"/>
                      <a:pt x="13433" y="332"/>
                    </a:cubicBezTo>
                    <a:cubicBezTo>
                      <a:pt x="10893" y="-303"/>
                      <a:pt x="8353" y="-303"/>
                      <a:pt x="5178" y="287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0" name="Google Shape;5350;p50"/>
              <p:cNvSpPr/>
              <p:nvPr/>
            </p:nvSpPr>
            <p:spPr>
              <a:xfrm>
                <a:off x="7919272" y="-1077753"/>
                <a:ext cx="19081" cy="17760"/>
              </a:xfrm>
              <a:custGeom>
                <a:avLst/>
                <a:gdLst/>
                <a:ahLst/>
                <a:cxnLst/>
                <a:rect l="l" t="t" r="r" b="b"/>
                <a:pathLst>
                  <a:path w="19081" h="17760" extrusionOk="0">
                    <a:moveTo>
                      <a:pt x="4862" y="2258"/>
                    </a:moveTo>
                    <a:cubicBezTo>
                      <a:pt x="3592" y="3528"/>
                      <a:pt x="1687" y="5433"/>
                      <a:pt x="1052" y="7338"/>
                    </a:cubicBezTo>
                    <a:cubicBezTo>
                      <a:pt x="-218" y="9243"/>
                      <a:pt x="-218" y="11783"/>
                      <a:pt x="417" y="13688"/>
                    </a:cubicBezTo>
                    <a:cubicBezTo>
                      <a:pt x="1052" y="15593"/>
                      <a:pt x="2957" y="16863"/>
                      <a:pt x="4862" y="17498"/>
                    </a:cubicBezTo>
                    <a:cubicBezTo>
                      <a:pt x="6767" y="18133"/>
                      <a:pt x="8672" y="17498"/>
                      <a:pt x="10577" y="16863"/>
                    </a:cubicBezTo>
                    <a:cubicBezTo>
                      <a:pt x="13752" y="15593"/>
                      <a:pt x="16292" y="13688"/>
                      <a:pt x="17562" y="11148"/>
                    </a:cubicBezTo>
                    <a:cubicBezTo>
                      <a:pt x="18832" y="9243"/>
                      <a:pt x="19467" y="7338"/>
                      <a:pt x="18832" y="5433"/>
                    </a:cubicBezTo>
                    <a:cubicBezTo>
                      <a:pt x="18197" y="2893"/>
                      <a:pt x="15657" y="988"/>
                      <a:pt x="13117" y="353"/>
                    </a:cubicBezTo>
                    <a:cubicBezTo>
                      <a:pt x="9942" y="-282"/>
                      <a:pt x="6767" y="-282"/>
                      <a:pt x="4862" y="22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1" name="Google Shape;5351;p50"/>
              <p:cNvSpPr/>
              <p:nvPr/>
            </p:nvSpPr>
            <p:spPr>
              <a:xfrm>
                <a:off x="7910113" y="-1024642"/>
                <a:ext cx="18883" cy="21013"/>
              </a:xfrm>
              <a:custGeom>
                <a:avLst/>
                <a:gdLst/>
                <a:ahLst/>
                <a:cxnLst/>
                <a:rect l="l" t="t" r="r" b="b"/>
                <a:pathLst>
                  <a:path w="18883" h="21013" extrusionOk="0">
                    <a:moveTo>
                      <a:pt x="3861" y="4391"/>
                    </a:moveTo>
                    <a:cubicBezTo>
                      <a:pt x="51" y="6931"/>
                      <a:pt x="-1219" y="12646"/>
                      <a:pt x="1321" y="16456"/>
                    </a:cubicBezTo>
                    <a:cubicBezTo>
                      <a:pt x="3861" y="20266"/>
                      <a:pt x="8941" y="22171"/>
                      <a:pt x="12751" y="20266"/>
                    </a:cubicBezTo>
                    <a:cubicBezTo>
                      <a:pt x="15291" y="18996"/>
                      <a:pt x="17196" y="17091"/>
                      <a:pt x="17831" y="14551"/>
                    </a:cubicBezTo>
                    <a:cubicBezTo>
                      <a:pt x="19101" y="12011"/>
                      <a:pt x="19101" y="8836"/>
                      <a:pt x="18466" y="6296"/>
                    </a:cubicBezTo>
                    <a:cubicBezTo>
                      <a:pt x="17831" y="3756"/>
                      <a:pt x="15291" y="1216"/>
                      <a:pt x="12751" y="581"/>
                    </a:cubicBezTo>
                    <a:cubicBezTo>
                      <a:pt x="9576" y="-1324"/>
                      <a:pt x="7671" y="1851"/>
                      <a:pt x="3861" y="43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52" name="Google Shape;5352;p50"/>
            <p:cNvGrpSpPr/>
            <p:nvPr/>
          </p:nvGrpSpPr>
          <p:grpSpPr>
            <a:xfrm>
              <a:off x="3175113" y="3037351"/>
              <a:ext cx="485288" cy="444422"/>
              <a:chOff x="8553135" y="-1024756"/>
              <a:chExt cx="138058" cy="126425"/>
            </a:xfrm>
          </p:grpSpPr>
          <p:sp>
            <p:nvSpPr>
              <p:cNvPr id="5353" name="Google Shape;5353;p50"/>
              <p:cNvSpPr/>
              <p:nvPr/>
            </p:nvSpPr>
            <p:spPr>
              <a:xfrm>
                <a:off x="8553135" y="-1024756"/>
                <a:ext cx="138058" cy="126425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4" name="Google Shape;5354;p50"/>
              <p:cNvSpPr/>
              <p:nvPr/>
            </p:nvSpPr>
            <p:spPr>
              <a:xfrm>
                <a:off x="8623500" y="-966434"/>
                <a:ext cx="23033" cy="16668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55" name="Google Shape;5355;p50"/>
            <p:cNvGrpSpPr/>
            <p:nvPr/>
          </p:nvGrpSpPr>
          <p:grpSpPr>
            <a:xfrm>
              <a:off x="2025613" y="2748940"/>
              <a:ext cx="444119" cy="621333"/>
              <a:chOff x="8183997" y="-1172237"/>
              <a:chExt cx="126346" cy="176751"/>
            </a:xfrm>
          </p:grpSpPr>
          <p:sp>
            <p:nvSpPr>
              <p:cNvPr id="5356" name="Google Shape;5356;p50"/>
              <p:cNvSpPr/>
              <p:nvPr/>
            </p:nvSpPr>
            <p:spPr>
              <a:xfrm>
                <a:off x="8208142" y="-1146453"/>
                <a:ext cx="84292" cy="150967"/>
              </a:xfrm>
              <a:custGeom>
                <a:avLst/>
                <a:gdLst/>
                <a:ahLst/>
                <a:cxnLst/>
                <a:rect l="l" t="t" r="r" b="b"/>
                <a:pathLst>
                  <a:path w="84292" h="150967" extrusionOk="0">
                    <a:moveTo>
                      <a:pt x="78578" y="150968"/>
                    </a:moveTo>
                    <a:cubicBezTo>
                      <a:pt x="75403" y="150968"/>
                      <a:pt x="72863" y="148428"/>
                      <a:pt x="72863" y="145253"/>
                    </a:cubicBezTo>
                    <a:cubicBezTo>
                      <a:pt x="69688" y="93183"/>
                      <a:pt x="43653" y="42383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53178" y="35398"/>
                      <a:pt x="81118" y="89373"/>
                      <a:pt x="84293" y="144618"/>
                    </a:cubicBezTo>
                    <a:cubicBezTo>
                      <a:pt x="84293" y="147793"/>
                      <a:pt x="82388" y="150333"/>
                      <a:pt x="78578" y="150968"/>
                    </a:cubicBezTo>
                    <a:cubicBezTo>
                      <a:pt x="78578" y="150968"/>
                      <a:pt x="78578" y="150968"/>
                      <a:pt x="78578" y="1509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7" name="Google Shape;5357;p50"/>
              <p:cNvSpPr/>
              <p:nvPr/>
            </p:nvSpPr>
            <p:spPr>
              <a:xfrm>
                <a:off x="8183997" y="-1172237"/>
                <a:ext cx="34291" cy="36095"/>
              </a:xfrm>
              <a:custGeom>
                <a:avLst/>
                <a:gdLst/>
                <a:ahLst/>
                <a:cxnLst/>
                <a:rect l="l" t="t" r="r" b="b"/>
                <a:pathLst>
                  <a:path w="34291" h="36095" extrusionOk="0">
                    <a:moveTo>
                      <a:pt x="1123" y="13556"/>
                    </a:moveTo>
                    <a:cubicBezTo>
                      <a:pt x="-2687" y="22446"/>
                      <a:pt x="3663" y="33876"/>
                      <a:pt x="13188" y="35781"/>
                    </a:cubicBezTo>
                    <a:cubicBezTo>
                      <a:pt x="22713" y="37686"/>
                      <a:pt x="32873" y="30701"/>
                      <a:pt x="34143" y="21176"/>
                    </a:cubicBezTo>
                    <a:cubicBezTo>
                      <a:pt x="35413" y="11651"/>
                      <a:pt x="28428" y="1491"/>
                      <a:pt x="18903" y="221"/>
                    </a:cubicBezTo>
                    <a:cubicBezTo>
                      <a:pt x="14458" y="-414"/>
                      <a:pt x="9378" y="221"/>
                      <a:pt x="6203" y="3396"/>
                    </a:cubicBezTo>
                    <a:cubicBezTo>
                      <a:pt x="1758" y="5936"/>
                      <a:pt x="488" y="11651"/>
                      <a:pt x="1123" y="135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8" name="Google Shape;5358;p50"/>
              <p:cNvSpPr/>
              <p:nvPr/>
            </p:nvSpPr>
            <p:spPr>
              <a:xfrm>
                <a:off x="8203062" y="-1107083"/>
                <a:ext cx="62702" cy="29047"/>
              </a:xfrm>
              <a:custGeom>
                <a:avLst/>
                <a:gdLst/>
                <a:ahLst/>
                <a:cxnLst/>
                <a:rect l="l" t="t" r="r" b="b"/>
                <a:pathLst>
                  <a:path w="62702" h="29047" extrusionOk="0">
                    <a:moveTo>
                      <a:pt x="56988" y="29048"/>
                    </a:moveTo>
                    <a:cubicBezTo>
                      <a:pt x="56988" y="29048"/>
                      <a:pt x="56988" y="29048"/>
                      <a:pt x="56988" y="29048"/>
                    </a:cubicBezTo>
                    <a:cubicBezTo>
                      <a:pt x="37303" y="27778"/>
                      <a:pt x="18253" y="21428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23333" y="10633"/>
                      <a:pt x="40478" y="16983"/>
                      <a:pt x="56988" y="17617"/>
                    </a:cubicBezTo>
                    <a:cubicBezTo>
                      <a:pt x="60163" y="17617"/>
                      <a:pt x="62703" y="20792"/>
                      <a:pt x="62703" y="23967"/>
                    </a:cubicBezTo>
                    <a:cubicBezTo>
                      <a:pt x="62703" y="26508"/>
                      <a:pt x="60163" y="29048"/>
                      <a:pt x="56988" y="29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9" name="Google Shape;5359;p50"/>
              <p:cNvSpPr/>
              <p:nvPr/>
            </p:nvSpPr>
            <p:spPr>
              <a:xfrm>
                <a:off x="8184083" y="-1122523"/>
                <a:ext cx="26476" cy="27074"/>
              </a:xfrm>
              <a:custGeom>
                <a:avLst/>
                <a:gdLst/>
                <a:ahLst/>
                <a:cxnLst/>
                <a:rect l="l" t="t" r="r" b="b"/>
                <a:pathLst>
                  <a:path w="26476" h="27074" extrusionOk="0">
                    <a:moveTo>
                      <a:pt x="1037" y="8292"/>
                    </a:moveTo>
                    <a:cubicBezTo>
                      <a:pt x="-2138" y="15277"/>
                      <a:pt x="2307" y="24802"/>
                      <a:pt x="9927" y="26707"/>
                    </a:cubicBezTo>
                    <a:cubicBezTo>
                      <a:pt x="17547" y="28612"/>
                      <a:pt x="25802" y="22897"/>
                      <a:pt x="26437" y="14642"/>
                    </a:cubicBezTo>
                    <a:cubicBezTo>
                      <a:pt x="27072" y="7022"/>
                      <a:pt x="20087" y="-598"/>
                      <a:pt x="11832" y="37"/>
                    </a:cubicBezTo>
                    <a:cubicBezTo>
                      <a:pt x="4212" y="672"/>
                      <a:pt x="-2138" y="8927"/>
                      <a:pt x="1037" y="82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0" name="Google Shape;5360;p50"/>
              <p:cNvSpPr/>
              <p:nvPr/>
            </p:nvSpPr>
            <p:spPr>
              <a:xfrm>
                <a:off x="8243688" y="-1147102"/>
                <a:ext cx="17465" cy="50016"/>
              </a:xfrm>
              <a:custGeom>
                <a:avLst/>
                <a:gdLst/>
                <a:ahLst/>
                <a:cxnLst/>
                <a:rect l="l" t="t" r="r" b="b"/>
                <a:pathLst>
                  <a:path w="17465" h="50016" extrusionOk="0">
                    <a:moveTo>
                      <a:pt x="10647" y="50017"/>
                    </a:moveTo>
                    <a:cubicBezTo>
                      <a:pt x="10012" y="50017"/>
                      <a:pt x="10012" y="50017"/>
                      <a:pt x="9377" y="50017"/>
                    </a:cubicBezTo>
                    <a:cubicBezTo>
                      <a:pt x="6202" y="49382"/>
                      <a:pt x="4297" y="46207"/>
                      <a:pt x="4932" y="43032"/>
                    </a:cubicBezTo>
                    <a:cubicBezTo>
                      <a:pt x="6837" y="31602"/>
                      <a:pt x="5567" y="18902"/>
                      <a:pt x="487" y="8107"/>
                    </a:cubicBezTo>
                    <a:cubicBezTo>
                      <a:pt x="-783" y="4932"/>
                      <a:pt x="487" y="1757"/>
                      <a:pt x="3662" y="487"/>
                    </a:cubicBezTo>
                    <a:cubicBezTo>
                      <a:pt x="6837" y="-783"/>
                      <a:pt x="10012" y="487"/>
                      <a:pt x="11282" y="3662"/>
                    </a:cubicBezTo>
                    <a:cubicBezTo>
                      <a:pt x="16997" y="16997"/>
                      <a:pt x="18902" y="31602"/>
                      <a:pt x="16362" y="45572"/>
                    </a:cubicBezTo>
                    <a:cubicBezTo>
                      <a:pt x="15727" y="48112"/>
                      <a:pt x="13187" y="50017"/>
                      <a:pt x="10647" y="500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1" name="Google Shape;5361;p50"/>
              <p:cNvSpPr/>
              <p:nvPr/>
            </p:nvSpPr>
            <p:spPr>
              <a:xfrm>
                <a:off x="8232781" y="-1170778"/>
                <a:ext cx="26974" cy="26469"/>
              </a:xfrm>
              <a:custGeom>
                <a:avLst/>
                <a:gdLst/>
                <a:ahLst/>
                <a:cxnLst/>
                <a:rect l="l" t="t" r="r" b="b"/>
                <a:pathLst>
                  <a:path w="26974" h="26469" extrusionOk="0">
                    <a:moveTo>
                      <a:pt x="1234" y="5748"/>
                    </a:moveTo>
                    <a:cubicBezTo>
                      <a:pt x="-1941" y="12733"/>
                      <a:pt x="1234" y="22258"/>
                      <a:pt x="8219" y="25433"/>
                    </a:cubicBezTo>
                    <a:cubicBezTo>
                      <a:pt x="15204" y="28608"/>
                      <a:pt x="24729" y="24163"/>
                      <a:pt x="26634" y="16543"/>
                    </a:cubicBezTo>
                    <a:cubicBezTo>
                      <a:pt x="28539" y="8923"/>
                      <a:pt x="22189" y="668"/>
                      <a:pt x="14569" y="33"/>
                    </a:cubicBezTo>
                    <a:cubicBezTo>
                      <a:pt x="6949" y="-602"/>
                      <a:pt x="599" y="8288"/>
                      <a:pt x="1234" y="5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2" name="Google Shape;5362;p50"/>
              <p:cNvSpPr/>
              <p:nvPr/>
            </p:nvSpPr>
            <p:spPr>
              <a:xfrm>
                <a:off x="8280518" y="-1089564"/>
                <a:ext cx="20489" cy="62328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3" name="Google Shape;5363;p50"/>
              <p:cNvSpPr/>
              <p:nvPr/>
            </p:nvSpPr>
            <p:spPr>
              <a:xfrm>
                <a:off x="8276943" y="-1116771"/>
                <a:ext cx="33400" cy="33546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33546" extrusionOk="0">
                    <a:moveTo>
                      <a:pt x="886" y="10795"/>
                    </a:moveTo>
                    <a:cubicBezTo>
                      <a:pt x="-2289" y="19685"/>
                      <a:pt x="3426" y="30480"/>
                      <a:pt x="12316" y="33020"/>
                    </a:cubicBezTo>
                    <a:cubicBezTo>
                      <a:pt x="21206" y="35560"/>
                      <a:pt x="32001" y="28575"/>
                      <a:pt x="33271" y="19050"/>
                    </a:cubicBezTo>
                    <a:cubicBezTo>
                      <a:pt x="34541" y="9525"/>
                      <a:pt x="26286" y="0"/>
                      <a:pt x="16761" y="0"/>
                    </a:cubicBezTo>
                    <a:cubicBezTo>
                      <a:pt x="7236" y="0"/>
                      <a:pt x="-1019" y="9525"/>
                      <a:pt x="886" y="107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4" name="Google Shape;5364;p50"/>
              <p:cNvSpPr/>
              <p:nvPr/>
            </p:nvSpPr>
            <p:spPr>
              <a:xfrm>
                <a:off x="8249276" y="-1054519"/>
                <a:ext cx="42170" cy="44428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5" name="Google Shape;5365;p50"/>
              <p:cNvSpPr/>
              <p:nvPr/>
            </p:nvSpPr>
            <p:spPr>
              <a:xfrm>
                <a:off x="8234431" y="-1072410"/>
                <a:ext cx="24267" cy="24464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66" name="Google Shape;5366;p50"/>
            <p:cNvGrpSpPr/>
            <p:nvPr/>
          </p:nvGrpSpPr>
          <p:grpSpPr>
            <a:xfrm rot="2577848">
              <a:off x="1302600" y="1444176"/>
              <a:ext cx="485291" cy="444409"/>
              <a:chOff x="8553135" y="-1024756"/>
              <a:chExt cx="138058" cy="126425"/>
            </a:xfrm>
          </p:grpSpPr>
          <p:sp>
            <p:nvSpPr>
              <p:cNvPr id="5367" name="Google Shape;5367;p50"/>
              <p:cNvSpPr/>
              <p:nvPr/>
            </p:nvSpPr>
            <p:spPr>
              <a:xfrm>
                <a:off x="8553135" y="-1024756"/>
                <a:ext cx="138058" cy="126425"/>
              </a:xfrm>
              <a:custGeom>
                <a:avLst/>
                <a:gdLst/>
                <a:ahLst/>
                <a:cxnLst/>
                <a:rect l="l" t="t" r="r" b="b"/>
                <a:pathLst>
                  <a:path w="138058" h="126425" extrusionOk="0">
                    <a:moveTo>
                      <a:pt x="64419" y="49591"/>
                    </a:moveTo>
                    <a:cubicBezTo>
                      <a:pt x="61244" y="35621"/>
                      <a:pt x="63149" y="21016"/>
                      <a:pt x="69499" y="8316"/>
                    </a:cubicBezTo>
                    <a:cubicBezTo>
                      <a:pt x="71404" y="3871"/>
                      <a:pt x="75214" y="-574"/>
                      <a:pt x="80294" y="61"/>
                    </a:cubicBezTo>
                    <a:cubicBezTo>
                      <a:pt x="84104" y="696"/>
                      <a:pt x="86644" y="4506"/>
                      <a:pt x="87914" y="8316"/>
                    </a:cubicBezTo>
                    <a:cubicBezTo>
                      <a:pt x="93629" y="21016"/>
                      <a:pt x="95534" y="34986"/>
                      <a:pt x="94264" y="48321"/>
                    </a:cubicBezTo>
                    <a:cubicBezTo>
                      <a:pt x="101884" y="45146"/>
                      <a:pt x="108869" y="39431"/>
                      <a:pt x="116489" y="37526"/>
                    </a:cubicBezTo>
                    <a:cubicBezTo>
                      <a:pt x="124744" y="34986"/>
                      <a:pt x="134904" y="37526"/>
                      <a:pt x="137444" y="45146"/>
                    </a:cubicBezTo>
                    <a:cubicBezTo>
                      <a:pt x="139984" y="52131"/>
                      <a:pt x="134269" y="59751"/>
                      <a:pt x="127284" y="63561"/>
                    </a:cubicBezTo>
                    <a:cubicBezTo>
                      <a:pt x="120934" y="67371"/>
                      <a:pt x="112679" y="68641"/>
                      <a:pt x="106329" y="73086"/>
                    </a:cubicBezTo>
                    <a:cubicBezTo>
                      <a:pt x="115219" y="80071"/>
                      <a:pt x="122839" y="88961"/>
                      <a:pt x="126649" y="99756"/>
                    </a:cubicBezTo>
                    <a:cubicBezTo>
                      <a:pt x="127919" y="102931"/>
                      <a:pt x="128554" y="106741"/>
                      <a:pt x="128554" y="109916"/>
                    </a:cubicBezTo>
                    <a:cubicBezTo>
                      <a:pt x="128554" y="113091"/>
                      <a:pt x="126014" y="116901"/>
                      <a:pt x="122839" y="118171"/>
                    </a:cubicBezTo>
                    <a:cubicBezTo>
                      <a:pt x="119029" y="119441"/>
                      <a:pt x="114584" y="117536"/>
                      <a:pt x="110774" y="115631"/>
                    </a:cubicBezTo>
                    <a:cubicBezTo>
                      <a:pt x="98074" y="108011"/>
                      <a:pt x="87914" y="97216"/>
                      <a:pt x="80929" y="83881"/>
                    </a:cubicBezTo>
                    <a:cubicBezTo>
                      <a:pt x="79659" y="97851"/>
                      <a:pt x="72039" y="111186"/>
                      <a:pt x="61244" y="120076"/>
                    </a:cubicBezTo>
                    <a:cubicBezTo>
                      <a:pt x="56799" y="123251"/>
                      <a:pt x="52354" y="125791"/>
                      <a:pt x="46639" y="126426"/>
                    </a:cubicBezTo>
                    <a:cubicBezTo>
                      <a:pt x="41559" y="126426"/>
                      <a:pt x="35844" y="123886"/>
                      <a:pt x="33939" y="118806"/>
                    </a:cubicBezTo>
                    <a:cubicBezTo>
                      <a:pt x="32034" y="114361"/>
                      <a:pt x="33939" y="109281"/>
                      <a:pt x="35844" y="104836"/>
                    </a:cubicBezTo>
                    <a:cubicBezTo>
                      <a:pt x="40924" y="92771"/>
                      <a:pt x="48544" y="81341"/>
                      <a:pt x="57434" y="71816"/>
                    </a:cubicBezTo>
                    <a:cubicBezTo>
                      <a:pt x="44099" y="78801"/>
                      <a:pt x="28224" y="81341"/>
                      <a:pt x="12984" y="79436"/>
                    </a:cubicBezTo>
                    <a:cubicBezTo>
                      <a:pt x="7904" y="78801"/>
                      <a:pt x="2189" y="76896"/>
                      <a:pt x="284" y="71816"/>
                    </a:cubicBezTo>
                    <a:cubicBezTo>
                      <a:pt x="-986" y="66736"/>
                      <a:pt x="2189" y="62291"/>
                      <a:pt x="5999" y="58481"/>
                    </a:cubicBezTo>
                    <a:cubicBezTo>
                      <a:pt x="21239" y="45146"/>
                      <a:pt x="45369" y="41971"/>
                      <a:pt x="64419" y="4959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8" name="Google Shape;5368;p50"/>
              <p:cNvSpPr/>
              <p:nvPr/>
            </p:nvSpPr>
            <p:spPr>
              <a:xfrm>
                <a:off x="8623500" y="-966434"/>
                <a:ext cx="23033" cy="16668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668" extrusionOk="0">
                    <a:moveTo>
                      <a:pt x="12469" y="159"/>
                    </a:moveTo>
                    <a:cubicBezTo>
                      <a:pt x="9294" y="794"/>
                      <a:pt x="6119" y="1429"/>
                      <a:pt x="3579" y="3334"/>
                    </a:cubicBezTo>
                    <a:cubicBezTo>
                      <a:pt x="1039" y="5239"/>
                      <a:pt x="-866" y="8414"/>
                      <a:pt x="404" y="11589"/>
                    </a:cubicBezTo>
                    <a:cubicBezTo>
                      <a:pt x="1674" y="15399"/>
                      <a:pt x="6119" y="16669"/>
                      <a:pt x="9294" y="16669"/>
                    </a:cubicBezTo>
                    <a:cubicBezTo>
                      <a:pt x="13104" y="16669"/>
                      <a:pt x="16279" y="16034"/>
                      <a:pt x="19454" y="13494"/>
                    </a:cubicBezTo>
                    <a:cubicBezTo>
                      <a:pt x="21994" y="10954"/>
                      <a:pt x="23899" y="7144"/>
                      <a:pt x="22629" y="3969"/>
                    </a:cubicBezTo>
                    <a:cubicBezTo>
                      <a:pt x="21359" y="794"/>
                      <a:pt x="16914" y="-476"/>
                      <a:pt x="12469" y="15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69" name="Google Shape;5369;p50"/>
            <p:cNvGrpSpPr/>
            <p:nvPr/>
          </p:nvGrpSpPr>
          <p:grpSpPr>
            <a:xfrm flipH="1">
              <a:off x="3482211" y="1862343"/>
              <a:ext cx="444119" cy="621333"/>
              <a:chOff x="8183997" y="-1172237"/>
              <a:chExt cx="126346" cy="176751"/>
            </a:xfrm>
          </p:grpSpPr>
          <p:sp>
            <p:nvSpPr>
              <p:cNvPr id="5370" name="Google Shape;5370;p50"/>
              <p:cNvSpPr/>
              <p:nvPr/>
            </p:nvSpPr>
            <p:spPr>
              <a:xfrm>
                <a:off x="8208142" y="-1146453"/>
                <a:ext cx="84292" cy="150967"/>
              </a:xfrm>
              <a:custGeom>
                <a:avLst/>
                <a:gdLst/>
                <a:ahLst/>
                <a:cxnLst/>
                <a:rect l="l" t="t" r="r" b="b"/>
                <a:pathLst>
                  <a:path w="84292" h="150967" extrusionOk="0">
                    <a:moveTo>
                      <a:pt x="78578" y="150968"/>
                    </a:moveTo>
                    <a:cubicBezTo>
                      <a:pt x="75403" y="150968"/>
                      <a:pt x="72863" y="148428"/>
                      <a:pt x="72863" y="145253"/>
                    </a:cubicBezTo>
                    <a:cubicBezTo>
                      <a:pt x="69688" y="93183"/>
                      <a:pt x="43653" y="42383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53178" y="35398"/>
                      <a:pt x="81118" y="89373"/>
                      <a:pt x="84293" y="144618"/>
                    </a:cubicBezTo>
                    <a:cubicBezTo>
                      <a:pt x="84293" y="147793"/>
                      <a:pt x="82388" y="150333"/>
                      <a:pt x="78578" y="150968"/>
                    </a:cubicBezTo>
                    <a:cubicBezTo>
                      <a:pt x="78578" y="150968"/>
                      <a:pt x="78578" y="150968"/>
                      <a:pt x="78578" y="1509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1" name="Google Shape;5371;p50"/>
              <p:cNvSpPr/>
              <p:nvPr/>
            </p:nvSpPr>
            <p:spPr>
              <a:xfrm>
                <a:off x="8183997" y="-1172237"/>
                <a:ext cx="34291" cy="36095"/>
              </a:xfrm>
              <a:custGeom>
                <a:avLst/>
                <a:gdLst/>
                <a:ahLst/>
                <a:cxnLst/>
                <a:rect l="l" t="t" r="r" b="b"/>
                <a:pathLst>
                  <a:path w="34291" h="36095" extrusionOk="0">
                    <a:moveTo>
                      <a:pt x="1123" y="13556"/>
                    </a:moveTo>
                    <a:cubicBezTo>
                      <a:pt x="-2687" y="22446"/>
                      <a:pt x="3663" y="33876"/>
                      <a:pt x="13188" y="35781"/>
                    </a:cubicBezTo>
                    <a:cubicBezTo>
                      <a:pt x="22713" y="37686"/>
                      <a:pt x="32873" y="30701"/>
                      <a:pt x="34143" y="21176"/>
                    </a:cubicBezTo>
                    <a:cubicBezTo>
                      <a:pt x="35413" y="11651"/>
                      <a:pt x="28428" y="1491"/>
                      <a:pt x="18903" y="221"/>
                    </a:cubicBezTo>
                    <a:cubicBezTo>
                      <a:pt x="14458" y="-414"/>
                      <a:pt x="9378" y="221"/>
                      <a:pt x="6203" y="3396"/>
                    </a:cubicBezTo>
                    <a:cubicBezTo>
                      <a:pt x="1758" y="5936"/>
                      <a:pt x="488" y="11651"/>
                      <a:pt x="1123" y="1355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2" name="Google Shape;5372;p50"/>
              <p:cNvSpPr/>
              <p:nvPr/>
            </p:nvSpPr>
            <p:spPr>
              <a:xfrm>
                <a:off x="8203062" y="-1107083"/>
                <a:ext cx="62702" cy="29047"/>
              </a:xfrm>
              <a:custGeom>
                <a:avLst/>
                <a:gdLst/>
                <a:ahLst/>
                <a:cxnLst/>
                <a:rect l="l" t="t" r="r" b="b"/>
                <a:pathLst>
                  <a:path w="62702" h="29047" extrusionOk="0">
                    <a:moveTo>
                      <a:pt x="56988" y="29048"/>
                    </a:moveTo>
                    <a:cubicBezTo>
                      <a:pt x="56988" y="29048"/>
                      <a:pt x="56988" y="29048"/>
                      <a:pt x="56988" y="29048"/>
                    </a:cubicBezTo>
                    <a:cubicBezTo>
                      <a:pt x="37303" y="27778"/>
                      <a:pt x="18253" y="21428"/>
                      <a:pt x="2378" y="10633"/>
                    </a:cubicBezTo>
                    <a:cubicBezTo>
                      <a:pt x="-162" y="8728"/>
                      <a:pt x="-797" y="4918"/>
                      <a:pt x="1108" y="2378"/>
                    </a:cubicBezTo>
                    <a:cubicBezTo>
                      <a:pt x="3013" y="-162"/>
                      <a:pt x="6823" y="-797"/>
                      <a:pt x="9363" y="1108"/>
                    </a:cubicBezTo>
                    <a:cubicBezTo>
                      <a:pt x="23333" y="10633"/>
                      <a:pt x="40478" y="16983"/>
                      <a:pt x="56988" y="17617"/>
                    </a:cubicBezTo>
                    <a:cubicBezTo>
                      <a:pt x="60163" y="17617"/>
                      <a:pt x="62703" y="20792"/>
                      <a:pt x="62703" y="23967"/>
                    </a:cubicBezTo>
                    <a:cubicBezTo>
                      <a:pt x="62703" y="26508"/>
                      <a:pt x="60163" y="29048"/>
                      <a:pt x="56988" y="290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3" name="Google Shape;5373;p50"/>
              <p:cNvSpPr/>
              <p:nvPr/>
            </p:nvSpPr>
            <p:spPr>
              <a:xfrm>
                <a:off x="8184083" y="-1122523"/>
                <a:ext cx="26476" cy="27074"/>
              </a:xfrm>
              <a:custGeom>
                <a:avLst/>
                <a:gdLst/>
                <a:ahLst/>
                <a:cxnLst/>
                <a:rect l="l" t="t" r="r" b="b"/>
                <a:pathLst>
                  <a:path w="26476" h="27074" extrusionOk="0">
                    <a:moveTo>
                      <a:pt x="1037" y="8292"/>
                    </a:moveTo>
                    <a:cubicBezTo>
                      <a:pt x="-2138" y="15277"/>
                      <a:pt x="2307" y="24802"/>
                      <a:pt x="9927" y="26707"/>
                    </a:cubicBezTo>
                    <a:cubicBezTo>
                      <a:pt x="17547" y="28612"/>
                      <a:pt x="25802" y="22897"/>
                      <a:pt x="26437" y="14642"/>
                    </a:cubicBezTo>
                    <a:cubicBezTo>
                      <a:pt x="27072" y="7022"/>
                      <a:pt x="20087" y="-598"/>
                      <a:pt x="11832" y="37"/>
                    </a:cubicBezTo>
                    <a:cubicBezTo>
                      <a:pt x="4212" y="672"/>
                      <a:pt x="-2138" y="8927"/>
                      <a:pt x="1037" y="829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4" name="Google Shape;5374;p50"/>
              <p:cNvSpPr/>
              <p:nvPr/>
            </p:nvSpPr>
            <p:spPr>
              <a:xfrm>
                <a:off x="8243688" y="-1147102"/>
                <a:ext cx="17465" cy="50016"/>
              </a:xfrm>
              <a:custGeom>
                <a:avLst/>
                <a:gdLst/>
                <a:ahLst/>
                <a:cxnLst/>
                <a:rect l="l" t="t" r="r" b="b"/>
                <a:pathLst>
                  <a:path w="17465" h="50016" extrusionOk="0">
                    <a:moveTo>
                      <a:pt x="10647" y="50017"/>
                    </a:moveTo>
                    <a:cubicBezTo>
                      <a:pt x="10012" y="50017"/>
                      <a:pt x="10012" y="50017"/>
                      <a:pt x="9377" y="50017"/>
                    </a:cubicBezTo>
                    <a:cubicBezTo>
                      <a:pt x="6202" y="49382"/>
                      <a:pt x="4297" y="46207"/>
                      <a:pt x="4932" y="43032"/>
                    </a:cubicBezTo>
                    <a:cubicBezTo>
                      <a:pt x="6837" y="31602"/>
                      <a:pt x="5567" y="18902"/>
                      <a:pt x="487" y="8107"/>
                    </a:cubicBezTo>
                    <a:cubicBezTo>
                      <a:pt x="-783" y="4932"/>
                      <a:pt x="487" y="1757"/>
                      <a:pt x="3662" y="487"/>
                    </a:cubicBezTo>
                    <a:cubicBezTo>
                      <a:pt x="6837" y="-783"/>
                      <a:pt x="10012" y="487"/>
                      <a:pt x="11282" y="3662"/>
                    </a:cubicBezTo>
                    <a:cubicBezTo>
                      <a:pt x="16997" y="16997"/>
                      <a:pt x="18902" y="31602"/>
                      <a:pt x="16362" y="45572"/>
                    </a:cubicBezTo>
                    <a:cubicBezTo>
                      <a:pt x="15727" y="48112"/>
                      <a:pt x="13187" y="50017"/>
                      <a:pt x="10647" y="500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5" name="Google Shape;5375;p50"/>
              <p:cNvSpPr/>
              <p:nvPr/>
            </p:nvSpPr>
            <p:spPr>
              <a:xfrm>
                <a:off x="8232781" y="-1170778"/>
                <a:ext cx="26974" cy="26469"/>
              </a:xfrm>
              <a:custGeom>
                <a:avLst/>
                <a:gdLst/>
                <a:ahLst/>
                <a:cxnLst/>
                <a:rect l="l" t="t" r="r" b="b"/>
                <a:pathLst>
                  <a:path w="26974" h="26469" extrusionOk="0">
                    <a:moveTo>
                      <a:pt x="1234" y="5748"/>
                    </a:moveTo>
                    <a:cubicBezTo>
                      <a:pt x="-1941" y="12733"/>
                      <a:pt x="1234" y="22258"/>
                      <a:pt x="8219" y="25433"/>
                    </a:cubicBezTo>
                    <a:cubicBezTo>
                      <a:pt x="15204" y="28608"/>
                      <a:pt x="24729" y="24163"/>
                      <a:pt x="26634" y="16543"/>
                    </a:cubicBezTo>
                    <a:cubicBezTo>
                      <a:pt x="28539" y="8923"/>
                      <a:pt x="22189" y="668"/>
                      <a:pt x="14569" y="33"/>
                    </a:cubicBezTo>
                    <a:cubicBezTo>
                      <a:pt x="6949" y="-602"/>
                      <a:pt x="599" y="8288"/>
                      <a:pt x="1234" y="5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6" name="Google Shape;5376;p50"/>
              <p:cNvSpPr/>
              <p:nvPr/>
            </p:nvSpPr>
            <p:spPr>
              <a:xfrm>
                <a:off x="8280518" y="-1089564"/>
                <a:ext cx="20489" cy="62328"/>
              </a:xfrm>
              <a:custGeom>
                <a:avLst/>
                <a:gdLst/>
                <a:ahLst/>
                <a:cxnLst/>
                <a:rect l="l" t="t" r="r" b="b"/>
                <a:pathLst>
                  <a:path w="20489" h="62328" extrusionOk="0">
                    <a:moveTo>
                      <a:pt x="6202" y="62328"/>
                    </a:moveTo>
                    <a:cubicBezTo>
                      <a:pt x="5567" y="62328"/>
                      <a:pt x="4297" y="62328"/>
                      <a:pt x="3662" y="61693"/>
                    </a:cubicBezTo>
                    <a:cubicBezTo>
                      <a:pt x="487" y="60423"/>
                      <a:pt x="-783" y="56613"/>
                      <a:pt x="487" y="54073"/>
                    </a:cubicBezTo>
                    <a:cubicBezTo>
                      <a:pt x="7472" y="39468"/>
                      <a:pt x="9377" y="22958"/>
                      <a:pt x="7472" y="7083"/>
                    </a:cubicBezTo>
                    <a:cubicBezTo>
                      <a:pt x="6837" y="3908"/>
                      <a:pt x="9377" y="733"/>
                      <a:pt x="12552" y="98"/>
                    </a:cubicBezTo>
                    <a:cubicBezTo>
                      <a:pt x="15727" y="-537"/>
                      <a:pt x="18902" y="2003"/>
                      <a:pt x="19537" y="5178"/>
                    </a:cubicBezTo>
                    <a:cubicBezTo>
                      <a:pt x="22077" y="22958"/>
                      <a:pt x="19537" y="42008"/>
                      <a:pt x="11917" y="58518"/>
                    </a:cubicBezTo>
                    <a:cubicBezTo>
                      <a:pt x="10647" y="61058"/>
                      <a:pt x="8742" y="62328"/>
                      <a:pt x="6202" y="623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7" name="Google Shape;5377;p50"/>
              <p:cNvSpPr/>
              <p:nvPr/>
            </p:nvSpPr>
            <p:spPr>
              <a:xfrm>
                <a:off x="8276943" y="-1116771"/>
                <a:ext cx="33400" cy="33546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33546" extrusionOk="0">
                    <a:moveTo>
                      <a:pt x="886" y="10795"/>
                    </a:moveTo>
                    <a:cubicBezTo>
                      <a:pt x="-2289" y="19685"/>
                      <a:pt x="3426" y="30480"/>
                      <a:pt x="12316" y="33020"/>
                    </a:cubicBezTo>
                    <a:cubicBezTo>
                      <a:pt x="21206" y="35560"/>
                      <a:pt x="32001" y="28575"/>
                      <a:pt x="33271" y="19050"/>
                    </a:cubicBezTo>
                    <a:cubicBezTo>
                      <a:pt x="34541" y="9525"/>
                      <a:pt x="26286" y="0"/>
                      <a:pt x="16761" y="0"/>
                    </a:cubicBezTo>
                    <a:cubicBezTo>
                      <a:pt x="7236" y="0"/>
                      <a:pt x="-1019" y="9525"/>
                      <a:pt x="886" y="1079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8" name="Google Shape;5378;p50"/>
              <p:cNvSpPr/>
              <p:nvPr/>
            </p:nvSpPr>
            <p:spPr>
              <a:xfrm>
                <a:off x="8249276" y="-1054519"/>
                <a:ext cx="42170" cy="44428"/>
              </a:xfrm>
              <a:custGeom>
                <a:avLst/>
                <a:gdLst/>
                <a:ahLst/>
                <a:cxnLst/>
                <a:rect l="l" t="t" r="r" b="b"/>
                <a:pathLst>
                  <a:path w="42170" h="44428" extrusionOk="0">
                    <a:moveTo>
                      <a:pt x="35538" y="44428"/>
                    </a:moveTo>
                    <a:cubicBezTo>
                      <a:pt x="34268" y="44428"/>
                      <a:pt x="32998" y="44428"/>
                      <a:pt x="32363" y="43158"/>
                    </a:cubicBezTo>
                    <a:cubicBezTo>
                      <a:pt x="19028" y="34268"/>
                      <a:pt x="8233" y="22203"/>
                      <a:pt x="613" y="8868"/>
                    </a:cubicBezTo>
                    <a:cubicBezTo>
                      <a:pt x="-657" y="5693"/>
                      <a:pt x="-22" y="2518"/>
                      <a:pt x="3153" y="613"/>
                    </a:cubicBezTo>
                    <a:cubicBezTo>
                      <a:pt x="6328" y="-657"/>
                      <a:pt x="9503" y="-22"/>
                      <a:pt x="11408" y="3153"/>
                    </a:cubicBezTo>
                    <a:cubicBezTo>
                      <a:pt x="17758" y="15218"/>
                      <a:pt x="27283" y="26013"/>
                      <a:pt x="39348" y="33633"/>
                    </a:cubicBezTo>
                    <a:cubicBezTo>
                      <a:pt x="41888" y="35538"/>
                      <a:pt x="43158" y="39348"/>
                      <a:pt x="41253" y="41888"/>
                    </a:cubicBezTo>
                    <a:cubicBezTo>
                      <a:pt x="39348" y="43793"/>
                      <a:pt x="37443" y="44428"/>
                      <a:pt x="35538" y="444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9" name="Google Shape;5379;p50"/>
              <p:cNvSpPr/>
              <p:nvPr/>
            </p:nvSpPr>
            <p:spPr>
              <a:xfrm>
                <a:off x="8234431" y="-1072410"/>
                <a:ext cx="24267" cy="24464"/>
              </a:xfrm>
              <a:custGeom>
                <a:avLst/>
                <a:gdLst/>
                <a:ahLst/>
                <a:cxnLst/>
                <a:rect l="l" t="t" r="r" b="b"/>
                <a:pathLst>
                  <a:path w="24267" h="24464" extrusionOk="0">
                    <a:moveTo>
                      <a:pt x="218" y="10250"/>
                    </a:moveTo>
                    <a:cubicBezTo>
                      <a:pt x="-1052" y="15965"/>
                      <a:pt x="3393" y="22950"/>
                      <a:pt x="9108" y="24219"/>
                    </a:cubicBezTo>
                    <a:cubicBezTo>
                      <a:pt x="14823" y="25490"/>
                      <a:pt x="21808" y="21680"/>
                      <a:pt x="23713" y="15965"/>
                    </a:cubicBezTo>
                    <a:cubicBezTo>
                      <a:pt x="25618" y="10250"/>
                      <a:pt x="22443" y="3265"/>
                      <a:pt x="16728" y="725"/>
                    </a:cubicBezTo>
                    <a:cubicBezTo>
                      <a:pt x="11648" y="-1181"/>
                      <a:pt x="5298" y="725"/>
                      <a:pt x="2758" y="5805"/>
                    </a:cubicBezTo>
                    <a:cubicBezTo>
                      <a:pt x="218" y="10885"/>
                      <a:pt x="2123" y="17869"/>
                      <a:pt x="218" y="102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80" name="Google Shape;5380;p50"/>
            <p:cNvSpPr/>
            <p:nvPr/>
          </p:nvSpPr>
          <p:spPr>
            <a:xfrm rot="-1537896">
              <a:off x="3874764" y="2706382"/>
              <a:ext cx="150956" cy="364278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1" name="Google Shape;5381;p50"/>
            <p:cNvSpPr/>
            <p:nvPr/>
          </p:nvSpPr>
          <p:spPr>
            <a:xfrm>
              <a:off x="3660374" y="1527194"/>
              <a:ext cx="128188" cy="127180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2" name="Google Shape;5382;p50"/>
            <p:cNvSpPr/>
            <p:nvPr/>
          </p:nvSpPr>
          <p:spPr>
            <a:xfrm rot="1028753">
              <a:off x="2075966" y="1106707"/>
              <a:ext cx="150974" cy="364319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3" name="Google Shape;5383;p50"/>
            <p:cNvSpPr/>
            <p:nvPr/>
          </p:nvSpPr>
          <p:spPr>
            <a:xfrm>
              <a:off x="1645565" y="2356460"/>
              <a:ext cx="128188" cy="127180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4" name="Google Shape;5384;p50"/>
            <p:cNvSpPr/>
            <p:nvPr/>
          </p:nvSpPr>
          <p:spPr>
            <a:xfrm>
              <a:off x="3353830" y="1092549"/>
              <a:ext cx="128188" cy="127180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5" name="Google Shape;5385;p50"/>
            <p:cNvSpPr/>
            <p:nvPr/>
          </p:nvSpPr>
          <p:spPr>
            <a:xfrm rot="-8100000">
              <a:off x="1520814" y="2845772"/>
              <a:ext cx="150919" cy="364187"/>
            </a:xfrm>
            <a:custGeom>
              <a:avLst/>
              <a:gdLst/>
              <a:ahLst/>
              <a:cxnLst/>
              <a:rect l="l" t="t" r="r" b="b"/>
              <a:pathLst>
                <a:path w="34369" h="82937" extrusionOk="0">
                  <a:moveTo>
                    <a:pt x="24250" y="0"/>
                  </a:moveTo>
                  <a:cubicBezTo>
                    <a:pt x="7740" y="20320"/>
                    <a:pt x="-1150" y="46355"/>
                    <a:pt x="120" y="72390"/>
                  </a:cubicBezTo>
                  <a:cubicBezTo>
                    <a:pt x="120" y="75565"/>
                    <a:pt x="755" y="79375"/>
                    <a:pt x="3295" y="81915"/>
                  </a:cubicBezTo>
                  <a:cubicBezTo>
                    <a:pt x="7105" y="84455"/>
                    <a:pt x="12185" y="81915"/>
                    <a:pt x="14725" y="78105"/>
                  </a:cubicBezTo>
                  <a:cubicBezTo>
                    <a:pt x="17265" y="74295"/>
                    <a:pt x="17265" y="69850"/>
                    <a:pt x="16630" y="65405"/>
                  </a:cubicBezTo>
                  <a:cubicBezTo>
                    <a:pt x="16630" y="68580"/>
                    <a:pt x="20440" y="71120"/>
                    <a:pt x="23615" y="71120"/>
                  </a:cubicBezTo>
                  <a:cubicBezTo>
                    <a:pt x="26790" y="71120"/>
                    <a:pt x="29965" y="68580"/>
                    <a:pt x="31235" y="65405"/>
                  </a:cubicBezTo>
                  <a:cubicBezTo>
                    <a:pt x="32505" y="62230"/>
                    <a:pt x="33140" y="59055"/>
                    <a:pt x="33775" y="55880"/>
                  </a:cubicBezTo>
                  <a:cubicBezTo>
                    <a:pt x="35680" y="37465"/>
                    <a:pt x="33140" y="18415"/>
                    <a:pt x="24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50"/>
            <p:cNvSpPr/>
            <p:nvPr/>
          </p:nvSpPr>
          <p:spPr>
            <a:xfrm>
              <a:off x="4189774" y="2356456"/>
              <a:ext cx="128188" cy="127180"/>
            </a:xfrm>
            <a:custGeom>
              <a:avLst/>
              <a:gdLst/>
              <a:ahLst/>
              <a:cxnLst/>
              <a:rect l="l" t="t" r="r" b="b"/>
              <a:pathLst>
                <a:path w="33957" h="33690" extrusionOk="0">
                  <a:moveTo>
                    <a:pt x="2354" y="25091"/>
                  </a:moveTo>
                  <a:cubicBezTo>
                    <a:pt x="6164" y="32711"/>
                    <a:pt x="16959" y="35886"/>
                    <a:pt x="24579" y="32076"/>
                  </a:cubicBezTo>
                  <a:cubicBezTo>
                    <a:pt x="32199" y="28266"/>
                    <a:pt x="36009" y="18106"/>
                    <a:pt x="32834" y="10486"/>
                  </a:cubicBezTo>
                  <a:cubicBezTo>
                    <a:pt x="29659" y="2866"/>
                    <a:pt x="20134" y="-2214"/>
                    <a:pt x="11879" y="961"/>
                  </a:cubicBezTo>
                  <a:cubicBezTo>
                    <a:pt x="3624" y="3501"/>
                    <a:pt x="-3996" y="13661"/>
                    <a:pt x="2354" y="250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0600FEA-1775-EAAF-1FBA-5C035F3763CE}"/>
              </a:ext>
            </a:extLst>
          </p:cNvPr>
          <p:cNvSpPr/>
          <p:nvPr/>
        </p:nvSpPr>
        <p:spPr>
          <a:xfrm>
            <a:off x="1007390" y="4848063"/>
            <a:ext cx="7072437" cy="897619"/>
          </a:xfrm>
          <a:prstGeom prst="rect">
            <a:avLst/>
          </a:prstGeom>
          <a:solidFill>
            <a:srgbClr val="F8E8D9"/>
          </a:solidFill>
          <a:ln>
            <a:solidFill>
              <a:srgbClr val="F8E8D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9B7476-E2F7-D627-B9D8-C4E38CE44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676" y="1927412"/>
            <a:ext cx="3899647" cy="384361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Dollete Aesthetic Portfolio by Slidesgo">
  <a:themeElements>
    <a:clrScheme name="Simple Light">
      <a:dk1>
        <a:srgbClr val="44231D"/>
      </a:dk1>
      <a:lt1>
        <a:srgbClr val="FFF5E9"/>
      </a:lt1>
      <a:dk2>
        <a:srgbClr val="F7E9D9"/>
      </a:dk2>
      <a:lt2>
        <a:srgbClr val="BB8572"/>
      </a:lt2>
      <a:accent1>
        <a:srgbClr val="E2A799"/>
      </a:accent1>
      <a:accent2>
        <a:srgbClr val="E7C3BD"/>
      </a:accent2>
      <a:accent3>
        <a:srgbClr val="F7D3BB"/>
      </a:accent3>
      <a:accent4>
        <a:srgbClr val="F4E3B9"/>
      </a:accent4>
      <a:accent5>
        <a:srgbClr val="D89F03"/>
      </a:accent5>
      <a:accent6>
        <a:srgbClr val="FFFFFF"/>
      </a:accent6>
      <a:hlink>
        <a:srgbClr val="4423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6D81CA75C33468D1ADB1BEACF1C6C" ma:contentTypeVersion="6" ma:contentTypeDescription="Create a new document." ma:contentTypeScope="" ma:versionID="74ae88bea069a8e089e424a5aca4fed6">
  <xsd:schema xmlns:xsd="http://www.w3.org/2001/XMLSchema" xmlns:xs="http://www.w3.org/2001/XMLSchema" xmlns:p="http://schemas.microsoft.com/office/2006/metadata/properties" xmlns:ns2="00cdd138-1ceb-4390-aef2-59a336f59ac9" xmlns:ns3="e53f31a3-3e5d-4840-87e7-edab174877dd" targetNamespace="http://schemas.microsoft.com/office/2006/metadata/properties" ma:root="true" ma:fieldsID="59b1a527913a2d3fa037f3364cccaf06" ns2:_="" ns3:_="">
    <xsd:import namespace="00cdd138-1ceb-4390-aef2-59a336f59ac9"/>
    <xsd:import namespace="e53f31a3-3e5d-4840-87e7-edab174877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dd138-1ceb-4390-aef2-59a336f59a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f31a3-3e5d-4840-87e7-edab174877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0cdd138-1ceb-4390-aef2-59a336f59ac9">
      <UserInfo>
        <DisplayName>Allison Felix</DisplayName>
        <AccountId>20</AccountId>
        <AccountType/>
      </UserInfo>
      <UserInfo>
        <DisplayName>Sheila Angelo</DisplayName>
        <AccountId>22</AccountId>
        <AccountType/>
      </UserInfo>
      <UserInfo>
        <DisplayName>Rachael Woodcock</DisplayName>
        <AccountId>23</AccountId>
        <AccountType/>
      </UserInfo>
      <UserInfo>
        <DisplayName>Alice Cartwright</DisplayName>
        <AccountId>24</AccountId>
        <AccountType/>
      </UserInfo>
      <UserInfo>
        <DisplayName>Michael Miller</DisplayName>
        <AccountId>31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18AD5C5-1E81-4DA6-8338-A3822318B013}">
  <ds:schemaRefs>
    <ds:schemaRef ds:uri="00cdd138-1ceb-4390-aef2-59a336f59ac9"/>
    <ds:schemaRef ds:uri="e53f31a3-3e5d-4840-87e7-edab174877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BECB29-29A6-417D-9052-54D8DCBD60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291895-25C0-4CB8-9766-2BAA2B66D1F4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00cdd138-1ceb-4390-aef2-59a336f59ac9"/>
    <ds:schemaRef ds:uri="e53f31a3-3e5d-4840-87e7-edab174877dd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237</Words>
  <Application>Microsoft Office PowerPoint</Application>
  <PresentationFormat>On-screen Show (4:3)</PresentationFormat>
  <Paragraphs>42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Wood Type</vt:lpstr>
      <vt:lpstr>Dollete Aesthetic Portfolio by Slidesgo</vt:lpstr>
      <vt:lpstr>National Honors Society</vt:lpstr>
      <vt:lpstr>Agenda 1/14/25</vt:lpstr>
      <vt:lpstr>School news</vt:lpstr>
      <vt:lpstr>Account balance</vt:lpstr>
      <vt:lpstr>Restaurant fundraiser update</vt:lpstr>
      <vt:lpstr>Point sheet attendance/ graduation recognition</vt:lpstr>
      <vt:lpstr>Club information</vt:lpstr>
      <vt:lpstr>Sign-in!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HONOR SOCIETY</dc:title>
  <dc:creator>Allison Felix</dc:creator>
  <cp:lastModifiedBy>Joseph Hollister</cp:lastModifiedBy>
  <cp:revision>91</cp:revision>
  <dcterms:created xsi:type="dcterms:W3CDTF">2021-08-11T18:50:27Z</dcterms:created>
  <dcterms:modified xsi:type="dcterms:W3CDTF">2025-01-14T15:53:36Z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0x010100EA26D81CA75C33468D1ADB1BEACF1C6C</vt:lpwstr>
  </property>
</Properties>
</file>