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73" r:id="rId5"/>
  </p:sldMasterIdLst>
  <p:notesMasterIdLst>
    <p:notesMasterId r:id="rId17"/>
  </p:notesMasterIdLst>
  <p:sldIdLst>
    <p:sldId id="283" r:id="rId6"/>
    <p:sldId id="258" r:id="rId7"/>
    <p:sldId id="260" r:id="rId8"/>
    <p:sldId id="264" r:id="rId9"/>
    <p:sldId id="268" r:id="rId10"/>
    <p:sldId id="259" r:id="rId11"/>
    <p:sldId id="262" r:id="rId12"/>
    <p:sldId id="278" r:id="rId13"/>
    <p:sldId id="284" r:id="rId14"/>
    <p:sldId id="273" r:id="rId15"/>
    <p:sldId id="277" r:id="rId16"/>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5B40"/>
    <a:srgbClr val="D1553D"/>
    <a:srgbClr val="F06E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B60720-CDCE-BB78-942C-05F325B9220D}" v="530" dt="2025-04-21T16:28:47.015"/>
    <p1510:client id="{6B93D6A7-B930-BDCD-4937-89F190A52762}" v="481" dt="2025-04-21T16:52:54.367"/>
    <p1510:client id="{7560DC0C-AB5B-C9C8-B650-5C611154D621}" v="761" dt="2025-04-22T05:22:54.845"/>
    <p1510:client id="{821230B2-F12E-A209-A515-6F12CA4FF2F3}" v="27" dt="2025-04-21T16:52:54.985"/>
    <p1510:client id="{85651B70-29CB-FBAA-C12E-C8B11B5945CD}" v="179" dt="2025-04-22T18:17:02.129"/>
    <p1510:client id="{8CFA5227-A6BA-F03D-F460-D701790CA9A0}" v="102" dt="2025-04-21T15:23:46.8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gelica Nucup" userId="S::6030550@luhsd.net::58853de1-0030-4fbc-907f-54e6927f12b3" providerId="AD" clId="Web-{2AB60720-CDCE-BB78-942C-05F325B9220D}"/>
    <pc:docChg chg="addSld delSld modSld addMainMaster modMainMaster">
      <pc:chgData name="Angelica Nucup" userId="S::6030550@luhsd.net::58853de1-0030-4fbc-907f-54e6927f12b3" providerId="AD" clId="Web-{2AB60720-CDCE-BB78-942C-05F325B9220D}" dt="2025-04-21T16:28:37.233" v="397" actId="20577"/>
      <pc:docMkLst>
        <pc:docMk/>
      </pc:docMkLst>
      <pc:sldChg chg="del">
        <pc:chgData name="Angelica Nucup" userId="S::6030550@luhsd.net::58853de1-0030-4fbc-907f-54e6927f12b3" providerId="AD" clId="Web-{2AB60720-CDCE-BB78-942C-05F325B9220D}" dt="2025-04-21T15:58:12.681" v="11"/>
        <pc:sldMkLst>
          <pc:docMk/>
          <pc:sldMk cId="3285086364" sldId="256"/>
        </pc:sldMkLst>
      </pc:sldChg>
      <pc:sldChg chg="addSp delSp modSp add">
        <pc:chgData name="Angelica Nucup" userId="S::6030550@luhsd.net::58853de1-0030-4fbc-907f-54e6927f12b3" providerId="AD" clId="Web-{2AB60720-CDCE-BB78-942C-05F325B9220D}" dt="2025-04-21T16:14:42.858" v="233"/>
        <pc:sldMkLst>
          <pc:docMk/>
          <pc:sldMk cId="0" sldId="258"/>
        </pc:sldMkLst>
        <pc:spChg chg="mod">
          <ac:chgData name="Angelica Nucup" userId="S::6030550@luhsd.net::58853de1-0030-4fbc-907f-54e6927f12b3" providerId="AD" clId="Web-{2AB60720-CDCE-BB78-942C-05F325B9220D}" dt="2025-04-21T16:12:44.807" v="183" actId="1076"/>
          <ac:spMkLst>
            <pc:docMk/>
            <pc:sldMk cId="0" sldId="258"/>
            <ac:spMk id="3" creationId="{B92E662F-5A7D-E695-1761-BCE7898DC4AC}"/>
          </ac:spMkLst>
        </pc:spChg>
        <pc:spChg chg="add del mod">
          <ac:chgData name="Angelica Nucup" userId="S::6030550@luhsd.net::58853de1-0030-4fbc-907f-54e6927f12b3" providerId="AD" clId="Web-{2AB60720-CDCE-BB78-942C-05F325B9220D}" dt="2025-04-21T16:04:21.196" v="19"/>
          <ac:spMkLst>
            <pc:docMk/>
            <pc:sldMk cId="0" sldId="258"/>
            <ac:spMk id="4" creationId="{51B9C8FF-7725-D1F9-C994-0C184A811E65}"/>
          </ac:spMkLst>
        </pc:spChg>
        <pc:spChg chg="mod">
          <ac:chgData name="Angelica Nucup" userId="S::6030550@luhsd.net::58853de1-0030-4fbc-907f-54e6927f12b3" providerId="AD" clId="Web-{2AB60720-CDCE-BB78-942C-05F325B9220D}" dt="2025-04-21T16:12:44.823" v="184" actId="1076"/>
          <ac:spMkLst>
            <pc:docMk/>
            <pc:sldMk cId="0" sldId="258"/>
            <ac:spMk id="5" creationId="{9762A753-366D-39BA-2674-D224925E8E45}"/>
          </ac:spMkLst>
        </pc:spChg>
        <pc:spChg chg="mod">
          <ac:chgData name="Angelica Nucup" userId="S::6030550@luhsd.net::58853de1-0030-4fbc-907f-54e6927f12b3" providerId="AD" clId="Web-{2AB60720-CDCE-BB78-942C-05F325B9220D}" dt="2025-04-21T16:12:44.838" v="185" actId="1076"/>
          <ac:spMkLst>
            <pc:docMk/>
            <pc:sldMk cId="0" sldId="258"/>
            <ac:spMk id="7" creationId="{4DDCFB71-7CB6-3B82-02A7-06246E544693}"/>
          </ac:spMkLst>
        </pc:spChg>
        <pc:spChg chg="add del mod">
          <ac:chgData name="Angelica Nucup" userId="S::6030550@luhsd.net::58853de1-0030-4fbc-907f-54e6927f12b3" providerId="AD" clId="Web-{2AB60720-CDCE-BB78-942C-05F325B9220D}" dt="2025-04-21T16:04:38.430" v="23"/>
          <ac:spMkLst>
            <pc:docMk/>
            <pc:sldMk cId="0" sldId="258"/>
            <ac:spMk id="8" creationId="{86B2FC4D-D4E9-883B-A831-966A85A30F17}"/>
          </ac:spMkLst>
        </pc:spChg>
        <pc:spChg chg="add del mod">
          <ac:chgData name="Angelica Nucup" userId="S::6030550@luhsd.net::58853de1-0030-4fbc-907f-54e6927f12b3" providerId="AD" clId="Web-{2AB60720-CDCE-BB78-942C-05F325B9220D}" dt="2025-04-21T16:04:41.211" v="24"/>
          <ac:spMkLst>
            <pc:docMk/>
            <pc:sldMk cId="0" sldId="258"/>
            <ac:spMk id="10" creationId="{CF0CCE1D-84C0-66A5-784E-D3CCB3A1941D}"/>
          </ac:spMkLst>
        </pc:spChg>
        <pc:spChg chg="add mod">
          <ac:chgData name="Angelica Nucup" userId="S::6030550@luhsd.net::58853de1-0030-4fbc-907f-54e6927f12b3" providerId="AD" clId="Web-{2AB60720-CDCE-BB78-942C-05F325B9220D}" dt="2025-04-21T16:14:42.780" v="230"/>
          <ac:spMkLst>
            <pc:docMk/>
            <pc:sldMk cId="0" sldId="258"/>
            <ac:spMk id="12" creationId="{27390768-4D87-8F22-3AF3-338CD4BFE5C0}"/>
          </ac:spMkLst>
        </pc:spChg>
        <pc:spChg chg="mod">
          <ac:chgData name="Angelica Nucup" userId="S::6030550@luhsd.net::58853de1-0030-4fbc-907f-54e6927f12b3" providerId="AD" clId="Web-{2AB60720-CDCE-BB78-942C-05F325B9220D}" dt="2025-04-21T16:12:44.854" v="186" actId="1076"/>
          <ac:spMkLst>
            <pc:docMk/>
            <pc:sldMk cId="0" sldId="258"/>
            <ac:spMk id="13" creationId="{C67D1051-EB20-CDE7-1FF2-825A6AE31E88}"/>
          </ac:spMkLst>
        </pc:spChg>
        <pc:spChg chg="add mod">
          <ac:chgData name="Angelica Nucup" userId="S::6030550@luhsd.net::58853de1-0030-4fbc-907f-54e6927f12b3" providerId="AD" clId="Web-{2AB60720-CDCE-BB78-942C-05F325B9220D}" dt="2025-04-21T16:14:42.780" v="231"/>
          <ac:spMkLst>
            <pc:docMk/>
            <pc:sldMk cId="0" sldId="258"/>
            <ac:spMk id="15" creationId="{111EE310-A3E8-990D-95F1-83EEDD7EB6DB}"/>
          </ac:spMkLst>
        </pc:spChg>
        <pc:spChg chg="add mod">
          <ac:chgData name="Angelica Nucup" userId="S::6030550@luhsd.net::58853de1-0030-4fbc-907f-54e6927f12b3" providerId="AD" clId="Web-{2AB60720-CDCE-BB78-942C-05F325B9220D}" dt="2025-04-21T16:14:42.780" v="232"/>
          <ac:spMkLst>
            <pc:docMk/>
            <pc:sldMk cId="0" sldId="258"/>
            <ac:spMk id="17" creationId="{64377136-869F-F008-4242-E989BA0C86F4}"/>
          </ac:spMkLst>
        </pc:spChg>
        <pc:spChg chg="add mod">
          <ac:chgData name="Angelica Nucup" userId="S::6030550@luhsd.net::58853de1-0030-4fbc-907f-54e6927f12b3" providerId="AD" clId="Web-{2AB60720-CDCE-BB78-942C-05F325B9220D}" dt="2025-04-21T16:14:42.858" v="233"/>
          <ac:spMkLst>
            <pc:docMk/>
            <pc:sldMk cId="0" sldId="258"/>
            <ac:spMk id="18" creationId="{A390C3FF-2907-7AC6-74A7-1CD54F1212A6}"/>
          </ac:spMkLst>
        </pc:spChg>
        <pc:spChg chg="del">
          <ac:chgData name="Angelica Nucup" userId="S::6030550@luhsd.net::58853de1-0030-4fbc-907f-54e6927f12b3" providerId="AD" clId="Web-{2AB60720-CDCE-BB78-942C-05F325B9220D}" dt="2025-04-21T16:04:17.366" v="18"/>
          <ac:spMkLst>
            <pc:docMk/>
            <pc:sldMk cId="0" sldId="258"/>
            <ac:spMk id="1957" creationId="{00000000-0000-0000-0000-000000000000}"/>
          </ac:spMkLst>
        </pc:spChg>
        <pc:spChg chg="mod">
          <ac:chgData name="Angelica Nucup" userId="S::6030550@luhsd.net::58853de1-0030-4fbc-907f-54e6927f12b3" providerId="AD" clId="Web-{2AB60720-CDCE-BB78-942C-05F325B9220D}" dt="2025-04-21T16:12:27.056" v="169" actId="1076"/>
          <ac:spMkLst>
            <pc:docMk/>
            <pc:sldMk cId="0" sldId="258"/>
            <ac:spMk id="1958" creationId="{00000000-0000-0000-0000-000000000000}"/>
          </ac:spMkLst>
        </pc:spChg>
        <pc:spChg chg="mod">
          <ac:chgData name="Angelica Nucup" userId="S::6030550@luhsd.net::58853de1-0030-4fbc-907f-54e6927f12b3" providerId="AD" clId="Web-{2AB60720-CDCE-BB78-942C-05F325B9220D}" dt="2025-04-21T16:14:03.060" v="217" actId="14100"/>
          <ac:spMkLst>
            <pc:docMk/>
            <pc:sldMk cId="0" sldId="258"/>
            <ac:spMk id="1959" creationId="{00000000-0000-0000-0000-000000000000}"/>
          </ac:spMkLst>
        </pc:spChg>
        <pc:spChg chg="del">
          <ac:chgData name="Angelica Nucup" userId="S::6030550@luhsd.net::58853de1-0030-4fbc-907f-54e6927f12b3" providerId="AD" clId="Web-{2AB60720-CDCE-BB78-942C-05F325B9220D}" dt="2025-04-21T16:04:28.461" v="20"/>
          <ac:spMkLst>
            <pc:docMk/>
            <pc:sldMk cId="0" sldId="258"/>
            <ac:spMk id="1960" creationId="{00000000-0000-0000-0000-000000000000}"/>
          </ac:spMkLst>
        </pc:spChg>
        <pc:spChg chg="mod">
          <ac:chgData name="Angelica Nucup" userId="S::6030550@luhsd.net::58853de1-0030-4fbc-907f-54e6927f12b3" providerId="AD" clId="Web-{2AB60720-CDCE-BB78-942C-05F325B9220D}" dt="2025-04-21T16:14:03.060" v="216" actId="14100"/>
          <ac:spMkLst>
            <pc:docMk/>
            <pc:sldMk cId="0" sldId="258"/>
            <ac:spMk id="1961" creationId="{00000000-0000-0000-0000-000000000000}"/>
          </ac:spMkLst>
        </pc:spChg>
        <pc:spChg chg="del mod">
          <ac:chgData name="Angelica Nucup" userId="S::6030550@luhsd.net::58853de1-0030-4fbc-907f-54e6927f12b3" providerId="AD" clId="Web-{2AB60720-CDCE-BB78-942C-05F325B9220D}" dt="2025-04-21T16:04:34.351" v="22"/>
          <ac:spMkLst>
            <pc:docMk/>
            <pc:sldMk cId="0" sldId="258"/>
            <ac:spMk id="1962" creationId="{00000000-0000-0000-0000-000000000000}"/>
          </ac:spMkLst>
        </pc:spChg>
        <pc:spChg chg="mod">
          <ac:chgData name="Angelica Nucup" userId="S::6030550@luhsd.net::58853de1-0030-4fbc-907f-54e6927f12b3" providerId="AD" clId="Web-{2AB60720-CDCE-BB78-942C-05F325B9220D}" dt="2025-04-21T16:14:03.060" v="215" actId="14100"/>
          <ac:spMkLst>
            <pc:docMk/>
            <pc:sldMk cId="0" sldId="258"/>
            <ac:spMk id="1963" creationId="{00000000-0000-0000-0000-000000000000}"/>
          </ac:spMkLst>
        </pc:spChg>
        <pc:spChg chg="mod">
          <ac:chgData name="Angelica Nucup" userId="S::6030550@luhsd.net::58853de1-0030-4fbc-907f-54e6927f12b3" providerId="AD" clId="Web-{2AB60720-CDCE-BB78-942C-05F325B9220D}" dt="2025-04-21T16:12:04.571" v="154" actId="1076"/>
          <ac:spMkLst>
            <pc:docMk/>
            <pc:sldMk cId="0" sldId="258"/>
            <ac:spMk id="1964" creationId="{00000000-0000-0000-0000-000000000000}"/>
          </ac:spMkLst>
        </pc:spChg>
        <pc:spChg chg="mod">
          <ac:chgData name="Angelica Nucup" userId="S::6030550@luhsd.net::58853de1-0030-4fbc-907f-54e6927f12b3" providerId="AD" clId="Web-{2AB60720-CDCE-BB78-942C-05F325B9220D}" dt="2025-04-21T16:12:27.135" v="173" actId="1076"/>
          <ac:spMkLst>
            <pc:docMk/>
            <pc:sldMk cId="0" sldId="258"/>
            <ac:spMk id="1965" creationId="{00000000-0000-0000-0000-000000000000}"/>
          </ac:spMkLst>
        </pc:spChg>
        <pc:spChg chg="mod">
          <ac:chgData name="Angelica Nucup" userId="S::6030550@luhsd.net::58853de1-0030-4fbc-907f-54e6927f12b3" providerId="AD" clId="Web-{2AB60720-CDCE-BB78-942C-05F325B9220D}" dt="2025-04-21T16:12:27.150" v="174" actId="1076"/>
          <ac:spMkLst>
            <pc:docMk/>
            <pc:sldMk cId="0" sldId="258"/>
            <ac:spMk id="1966" creationId="{00000000-0000-0000-0000-000000000000}"/>
          </ac:spMkLst>
        </pc:spChg>
        <pc:cxnChg chg="del mod">
          <ac:chgData name="Angelica Nucup" userId="S::6030550@luhsd.net::58853de1-0030-4fbc-907f-54e6927f12b3" providerId="AD" clId="Web-{2AB60720-CDCE-BB78-942C-05F325B9220D}" dt="2025-04-21T16:11:48.274" v="148"/>
          <ac:cxnSpMkLst>
            <pc:docMk/>
            <pc:sldMk cId="0" sldId="258"/>
            <ac:cxnSpMk id="1967" creationId="{00000000-0000-0000-0000-000000000000}"/>
          </ac:cxnSpMkLst>
        </pc:cxnChg>
      </pc:sldChg>
      <pc:sldChg chg="addSp delSp modSp add">
        <pc:chgData name="Angelica Nucup" userId="S::6030550@luhsd.net::58853de1-0030-4fbc-907f-54e6927f12b3" providerId="AD" clId="Web-{2AB60720-CDCE-BB78-942C-05F325B9220D}" dt="2025-04-21T16:28:37.233" v="397" actId="20577"/>
        <pc:sldMkLst>
          <pc:docMk/>
          <pc:sldMk cId="0" sldId="260"/>
        </pc:sldMkLst>
        <pc:spChg chg="add del mod">
          <ac:chgData name="Angelica Nucup" userId="S::6030550@luhsd.net::58853de1-0030-4fbc-907f-54e6927f12b3" providerId="AD" clId="Web-{2AB60720-CDCE-BB78-942C-05F325B9220D}" dt="2025-04-21T16:20:14.949" v="248"/>
          <ac:spMkLst>
            <pc:docMk/>
            <pc:sldMk cId="0" sldId="260"/>
            <ac:spMk id="3" creationId="{5692EEC2-948E-DD8C-700F-567A013B312C}"/>
          </ac:spMkLst>
        </pc:spChg>
        <pc:spChg chg="add mod">
          <ac:chgData name="Angelica Nucup" userId="S::6030550@luhsd.net::58853de1-0030-4fbc-907f-54e6927f12b3" providerId="AD" clId="Web-{2AB60720-CDCE-BB78-942C-05F325B9220D}" dt="2025-04-21T16:28:37.233" v="397" actId="20577"/>
          <ac:spMkLst>
            <pc:docMk/>
            <pc:sldMk cId="0" sldId="260"/>
            <ac:spMk id="4" creationId="{7B3D1C59-E376-0B7F-0A46-1246C2AC35C1}"/>
          </ac:spMkLst>
        </pc:spChg>
        <pc:spChg chg="del">
          <ac:chgData name="Angelica Nucup" userId="S::6030550@luhsd.net::58853de1-0030-4fbc-907f-54e6927f12b3" providerId="AD" clId="Web-{2AB60720-CDCE-BB78-942C-05F325B9220D}" dt="2025-04-21T16:20:06.214" v="246"/>
          <ac:spMkLst>
            <pc:docMk/>
            <pc:sldMk cId="0" sldId="260"/>
            <ac:spMk id="1979" creationId="{00000000-0000-0000-0000-000000000000}"/>
          </ac:spMkLst>
        </pc:spChg>
        <pc:spChg chg="mod">
          <ac:chgData name="Angelica Nucup" userId="S::6030550@luhsd.net::58853de1-0030-4fbc-907f-54e6927f12b3" providerId="AD" clId="Web-{2AB60720-CDCE-BB78-942C-05F325B9220D}" dt="2025-04-21T16:21:46.624" v="271" actId="1076"/>
          <ac:spMkLst>
            <pc:docMk/>
            <pc:sldMk cId="0" sldId="260"/>
            <ac:spMk id="1980" creationId="{00000000-0000-0000-0000-000000000000}"/>
          </ac:spMkLst>
        </pc:spChg>
        <pc:spChg chg="del">
          <ac:chgData name="Angelica Nucup" userId="S::6030550@luhsd.net::58853de1-0030-4fbc-907f-54e6927f12b3" providerId="AD" clId="Web-{2AB60720-CDCE-BB78-942C-05F325B9220D}" dt="2025-04-21T16:20:11.949" v="247"/>
          <ac:spMkLst>
            <pc:docMk/>
            <pc:sldMk cId="0" sldId="260"/>
            <ac:spMk id="1981" creationId="{00000000-0000-0000-0000-000000000000}"/>
          </ac:spMkLst>
        </pc:spChg>
        <pc:spChg chg="mod">
          <ac:chgData name="Angelica Nucup" userId="S::6030550@luhsd.net::58853de1-0030-4fbc-907f-54e6927f12b3" providerId="AD" clId="Web-{2AB60720-CDCE-BB78-942C-05F325B9220D}" dt="2025-04-21T16:24:49.475" v="321" actId="1076"/>
          <ac:spMkLst>
            <pc:docMk/>
            <pc:sldMk cId="0" sldId="260"/>
            <ac:spMk id="1982" creationId="{00000000-0000-0000-0000-000000000000}"/>
          </ac:spMkLst>
        </pc:spChg>
        <pc:cxnChg chg="del">
          <ac:chgData name="Angelica Nucup" userId="S::6030550@luhsd.net::58853de1-0030-4fbc-907f-54e6927f12b3" providerId="AD" clId="Web-{2AB60720-CDCE-BB78-942C-05F325B9220D}" dt="2025-04-21T16:21:34.170" v="269"/>
          <ac:cxnSpMkLst>
            <pc:docMk/>
            <pc:sldMk cId="0" sldId="260"/>
            <ac:cxnSpMk id="1983" creationId="{00000000-0000-0000-0000-000000000000}"/>
          </ac:cxnSpMkLst>
        </pc:cxnChg>
      </pc:sldChg>
      <pc:sldChg chg="del">
        <pc:chgData name="Angelica Nucup" userId="S::6030550@luhsd.net::58853de1-0030-4fbc-907f-54e6927f12b3" providerId="AD" clId="Web-{2AB60720-CDCE-BB78-942C-05F325B9220D}" dt="2025-04-21T16:20:50.825" v="260"/>
        <pc:sldMkLst>
          <pc:docMk/>
          <pc:sldMk cId="2723132027" sldId="263"/>
        </pc:sldMkLst>
      </pc:sldChg>
      <pc:sldChg chg="delSp modSp add">
        <pc:chgData name="Angelica Nucup" userId="S::6030550@luhsd.net::58853de1-0030-4fbc-907f-54e6927f12b3" providerId="AD" clId="Web-{2AB60720-CDCE-BB78-942C-05F325B9220D}" dt="2025-04-21T16:17:08.161" v="244" actId="20577"/>
        <pc:sldMkLst>
          <pc:docMk/>
          <pc:sldMk cId="4039259764" sldId="283"/>
        </pc:sldMkLst>
        <pc:spChg chg="mod">
          <ac:chgData name="Angelica Nucup" userId="S::6030550@luhsd.net::58853de1-0030-4fbc-907f-54e6927f12b3" providerId="AD" clId="Web-{2AB60720-CDCE-BB78-942C-05F325B9220D}" dt="2025-04-21T16:17:08.161" v="244" actId="20577"/>
          <ac:spMkLst>
            <pc:docMk/>
            <pc:sldMk cId="4039259764" sldId="283"/>
            <ac:spMk id="1939" creationId="{00000000-0000-0000-0000-000000000000}"/>
          </ac:spMkLst>
        </pc:spChg>
        <pc:spChg chg="mod">
          <ac:chgData name="Angelica Nucup" userId="S::6030550@luhsd.net::58853de1-0030-4fbc-907f-54e6927f12b3" providerId="AD" clId="Web-{2AB60720-CDCE-BB78-942C-05F325B9220D}" dt="2025-04-21T16:17:02.785" v="243" actId="20577"/>
          <ac:spMkLst>
            <pc:docMk/>
            <pc:sldMk cId="4039259764" sldId="283"/>
            <ac:spMk id="1940" creationId="{00000000-0000-0000-0000-000000000000}"/>
          </ac:spMkLst>
        </pc:spChg>
        <pc:cxnChg chg="del mod">
          <ac:chgData name="Angelica Nucup" userId="S::6030550@luhsd.net::58853de1-0030-4fbc-907f-54e6927f12b3" providerId="AD" clId="Web-{2AB60720-CDCE-BB78-942C-05F325B9220D}" dt="2025-04-21T16:14:51.937" v="234"/>
          <ac:cxnSpMkLst>
            <pc:docMk/>
            <pc:sldMk cId="4039259764" sldId="283"/>
            <ac:cxnSpMk id="1941" creationId="{00000000-0000-0000-0000-000000000000}"/>
          </ac:cxnSpMkLst>
        </pc:cxnChg>
        <pc:cxnChg chg="del mod">
          <ac:chgData name="Angelica Nucup" userId="S::6030550@luhsd.net::58853de1-0030-4fbc-907f-54e6927f12b3" providerId="AD" clId="Web-{2AB60720-CDCE-BB78-942C-05F325B9220D}" dt="2025-04-21T16:14:54.093" v="235"/>
          <ac:cxnSpMkLst>
            <pc:docMk/>
            <pc:sldMk cId="4039259764" sldId="283"/>
            <ac:cxnSpMk id="1942" creationId="{00000000-0000-0000-0000-000000000000}"/>
          </ac:cxnSpMkLst>
        </pc:cxnChg>
      </pc:sldChg>
      <pc:sldMasterChg chg="modSldLayout">
        <pc:chgData name="Angelica Nucup" userId="S::6030550@luhsd.net::58853de1-0030-4fbc-907f-54e6927f12b3" providerId="AD" clId="Web-{2AB60720-CDCE-BB78-942C-05F325B9220D}" dt="2025-04-21T15:57:24.523" v="0"/>
        <pc:sldMasterMkLst>
          <pc:docMk/>
          <pc:sldMasterMk cId="2707593030" sldId="2147483672"/>
        </pc:sldMasterMkLst>
        <pc:sldLayoutChg chg="replId">
          <pc:chgData name="Angelica Nucup" userId="S::6030550@luhsd.net::58853de1-0030-4fbc-907f-54e6927f12b3" providerId="AD" clId="Web-{2AB60720-CDCE-BB78-942C-05F325B9220D}" dt="2025-04-21T15:57:24.523" v="0"/>
          <pc:sldLayoutMkLst>
            <pc:docMk/>
            <pc:sldMasterMk cId="2707593030" sldId="2147483672"/>
            <pc:sldLayoutMk cId="1527047706" sldId="2147483684"/>
          </pc:sldLayoutMkLst>
        </pc:sldLayoutChg>
      </pc:sldMasterChg>
      <pc:sldMasterChg chg="add addSldLayout">
        <pc:chgData name="Angelica Nucup" userId="S::6030550@luhsd.net::58853de1-0030-4fbc-907f-54e6927f12b3" providerId="AD" clId="Web-{2AB60720-CDCE-BB78-942C-05F325B9220D}" dt="2025-04-21T15:57:24.523" v="0"/>
        <pc:sldMasterMkLst>
          <pc:docMk/>
          <pc:sldMasterMk cId="0" sldId="2147483673"/>
        </pc:sldMasterMkLst>
        <pc:sldLayoutChg chg="add">
          <pc:chgData name="Angelica Nucup" userId="S::6030550@luhsd.net::58853de1-0030-4fbc-907f-54e6927f12b3" providerId="AD" clId="Web-{2AB60720-CDCE-BB78-942C-05F325B9220D}" dt="2025-04-21T15:57:24.523" v="0"/>
          <pc:sldLayoutMkLst>
            <pc:docMk/>
            <pc:sldMasterMk cId="0" sldId="2147483673"/>
            <pc:sldLayoutMk cId="0" sldId="2147483648"/>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49"/>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50"/>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51"/>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52"/>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53"/>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54"/>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55"/>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56"/>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57"/>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58"/>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59"/>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60"/>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61"/>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62"/>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63"/>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64"/>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65"/>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66"/>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67"/>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68"/>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69"/>
          </pc:sldLayoutMkLst>
        </pc:sldLayoutChg>
        <pc:sldLayoutChg chg="add">
          <pc:chgData name="Angelica Nucup" userId="S::6030550@luhsd.net::58853de1-0030-4fbc-907f-54e6927f12b3" providerId="AD" clId="Web-{2AB60720-CDCE-BB78-942C-05F325B9220D}" dt="2025-04-21T15:57:24.523" v="0"/>
          <pc:sldLayoutMkLst>
            <pc:docMk/>
            <pc:sldMasterMk cId="0" sldId="2147483673"/>
            <pc:sldLayoutMk cId="0" sldId="2147483670"/>
          </pc:sldLayoutMkLst>
        </pc:sldLayoutChg>
      </pc:sldMasterChg>
    </pc:docChg>
  </pc:docChgLst>
  <pc:docChgLst>
    <pc:chgData name="Angelica Nucup" userId="S::6030550@luhsd.net::58853de1-0030-4fbc-907f-54e6927f12b3" providerId="AD" clId="Web-{7560DC0C-AB5B-C9C8-B650-5C611154D621}"/>
    <pc:docChg chg="addSld delSld modSld">
      <pc:chgData name="Angelica Nucup" userId="S::6030550@luhsd.net::58853de1-0030-4fbc-907f-54e6927f12b3" providerId="AD" clId="Web-{7560DC0C-AB5B-C9C8-B650-5C611154D621}" dt="2025-04-22T05:22:54.845" v="728"/>
      <pc:docMkLst>
        <pc:docMk/>
      </pc:docMkLst>
      <pc:sldChg chg="modSp">
        <pc:chgData name="Angelica Nucup" userId="S::6030550@luhsd.net::58853de1-0030-4fbc-907f-54e6927f12b3" providerId="AD" clId="Web-{7560DC0C-AB5B-C9C8-B650-5C611154D621}" dt="2025-04-22T05:22:54.845" v="728"/>
        <pc:sldMkLst>
          <pc:docMk/>
          <pc:sldMk cId="0" sldId="258"/>
        </pc:sldMkLst>
        <pc:spChg chg="mod">
          <ac:chgData name="Angelica Nucup" userId="S::6030550@luhsd.net::58853de1-0030-4fbc-907f-54e6927f12b3" providerId="AD" clId="Web-{7560DC0C-AB5B-C9C8-B650-5C611154D621}" dt="2025-04-22T05:22:54.767" v="725"/>
          <ac:spMkLst>
            <pc:docMk/>
            <pc:sldMk cId="0" sldId="258"/>
            <ac:spMk id="12" creationId="{27390768-4D87-8F22-3AF3-338CD4BFE5C0}"/>
          </ac:spMkLst>
        </pc:spChg>
        <pc:spChg chg="mod">
          <ac:chgData name="Angelica Nucup" userId="S::6030550@luhsd.net::58853de1-0030-4fbc-907f-54e6927f12b3" providerId="AD" clId="Web-{7560DC0C-AB5B-C9C8-B650-5C611154D621}" dt="2025-04-22T05:22:54.767" v="726"/>
          <ac:spMkLst>
            <pc:docMk/>
            <pc:sldMk cId="0" sldId="258"/>
            <ac:spMk id="15" creationId="{111EE310-A3E8-990D-95F1-83EEDD7EB6DB}"/>
          </ac:spMkLst>
        </pc:spChg>
        <pc:spChg chg="mod">
          <ac:chgData name="Angelica Nucup" userId="S::6030550@luhsd.net::58853de1-0030-4fbc-907f-54e6927f12b3" providerId="AD" clId="Web-{7560DC0C-AB5B-C9C8-B650-5C611154D621}" dt="2025-04-22T05:22:54.767" v="727"/>
          <ac:spMkLst>
            <pc:docMk/>
            <pc:sldMk cId="0" sldId="258"/>
            <ac:spMk id="17" creationId="{64377136-869F-F008-4242-E989BA0C86F4}"/>
          </ac:spMkLst>
        </pc:spChg>
        <pc:spChg chg="mod">
          <ac:chgData name="Angelica Nucup" userId="S::6030550@luhsd.net::58853de1-0030-4fbc-907f-54e6927f12b3" providerId="AD" clId="Web-{7560DC0C-AB5B-C9C8-B650-5C611154D621}" dt="2025-04-22T05:22:54.845" v="728"/>
          <ac:spMkLst>
            <pc:docMk/>
            <pc:sldMk cId="0" sldId="258"/>
            <ac:spMk id="18" creationId="{A390C3FF-2907-7AC6-74A7-1CD54F1212A6}"/>
          </ac:spMkLst>
        </pc:spChg>
        <pc:spChg chg="mod">
          <ac:chgData name="Angelica Nucup" userId="S::6030550@luhsd.net::58853de1-0030-4fbc-907f-54e6927f12b3" providerId="AD" clId="Web-{7560DC0C-AB5B-C9C8-B650-5C611154D621}" dt="2025-04-22T05:22:46.438" v="722"/>
          <ac:spMkLst>
            <pc:docMk/>
            <pc:sldMk cId="0" sldId="258"/>
            <ac:spMk id="1959" creationId="{00000000-0000-0000-0000-000000000000}"/>
          </ac:spMkLst>
        </pc:spChg>
        <pc:spChg chg="mod">
          <ac:chgData name="Angelica Nucup" userId="S::6030550@luhsd.net::58853de1-0030-4fbc-907f-54e6927f12b3" providerId="AD" clId="Web-{7560DC0C-AB5B-C9C8-B650-5C611154D621}" dt="2025-04-22T05:22:46.438" v="723"/>
          <ac:spMkLst>
            <pc:docMk/>
            <pc:sldMk cId="0" sldId="258"/>
            <ac:spMk id="1961" creationId="{00000000-0000-0000-0000-000000000000}"/>
          </ac:spMkLst>
        </pc:spChg>
        <pc:spChg chg="mod">
          <ac:chgData name="Angelica Nucup" userId="S::6030550@luhsd.net::58853de1-0030-4fbc-907f-54e6927f12b3" providerId="AD" clId="Web-{7560DC0C-AB5B-C9C8-B650-5C611154D621}" dt="2025-04-22T05:22:46.500" v="724"/>
          <ac:spMkLst>
            <pc:docMk/>
            <pc:sldMk cId="0" sldId="258"/>
            <ac:spMk id="1963" creationId="{00000000-0000-0000-0000-000000000000}"/>
          </ac:spMkLst>
        </pc:spChg>
      </pc:sldChg>
      <pc:sldChg chg="delSp modSp add">
        <pc:chgData name="Angelica Nucup" userId="S::6030550@luhsd.net::58853de1-0030-4fbc-907f-54e6927f12b3" providerId="AD" clId="Web-{7560DC0C-AB5B-C9C8-B650-5C611154D621}" dt="2025-04-22T04:54:08.431" v="102" actId="20577"/>
        <pc:sldMkLst>
          <pc:docMk/>
          <pc:sldMk cId="0" sldId="259"/>
        </pc:sldMkLst>
        <pc:spChg chg="mod">
          <ac:chgData name="Angelica Nucup" userId="S::6030550@luhsd.net::58853de1-0030-4fbc-907f-54e6927f12b3" providerId="AD" clId="Web-{7560DC0C-AB5B-C9C8-B650-5C611154D621}" dt="2025-04-22T04:53:47.242" v="94" actId="1076"/>
          <ac:spMkLst>
            <pc:docMk/>
            <pc:sldMk cId="0" sldId="259"/>
            <ac:spMk id="1972" creationId="{00000000-0000-0000-0000-000000000000}"/>
          </ac:spMkLst>
        </pc:spChg>
        <pc:spChg chg="mod">
          <ac:chgData name="Angelica Nucup" userId="S::6030550@luhsd.net::58853de1-0030-4fbc-907f-54e6927f12b3" providerId="AD" clId="Web-{7560DC0C-AB5B-C9C8-B650-5C611154D621}" dt="2025-04-22T04:54:08.431" v="102" actId="20577"/>
          <ac:spMkLst>
            <pc:docMk/>
            <pc:sldMk cId="0" sldId="259"/>
            <ac:spMk id="1973" creationId="{00000000-0000-0000-0000-000000000000}"/>
          </ac:spMkLst>
        </pc:spChg>
        <pc:cxnChg chg="del">
          <ac:chgData name="Angelica Nucup" userId="S::6030550@luhsd.net::58853de1-0030-4fbc-907f-54e6927f12b3" providerId="AD" clId="Web-{7560DC0C-AB5B-C9C8-B650-5C611154D621}" dt="2025-04-22T04:51:13.107" v="3"/>
          <ac:cxnSpMkLst>
            <pc:docMk/>
            <pc:sldMk cId="0" sldId="259"/>
            <ac:cxnSpMk id="1974" creationId="{00000000-0000-0000-0000-000000000000}"/>
          </ac:cxnSpMkLst>
        </pc:cxnChg>
      </pc:sldChg>
      <pc:sldChg chg="addSp delSp modSp add">
        <pc:chgData name="Angelica Nucup" userId="S::6030550@luhsd.net::58853de1-0030-4fbc-907f-54e6927f12b3" providerId="AD" clId="Web-{7560DC0C-AB5B-C9C8-B650-5C611154D621}" dt="2025-04-22T04:59:43.188" v="222" actId="1076"/>
        <pc:sldMkLst>
          <pc:docMk/>
          <pc:sldMk cId="0" sldId="262"/>
        </pc:sldMkLst>
        <pc:spChg chg="add del mod">
          <ac:chgData name="Angelica Nucup" userId="S::6030550@luhsd.net::58853de1-0030-4fbc-907f-54e6927f12b3" providerId="AD" clId="Web-{7560DC0C-AB5B-C9C8-B650-5C611154D621}" dt="2025-04-22T04:56:07.408" v="109"/>
          <ac:spMkLst>
            <pc:docMk/>
            <pc:sldMk cId="0" sldId="262"/>
            <ac:spMk id="2" creationId="{D141E103-E18C-1D46-62C1-5F79577A3BF7}"/>
          </ac:spMkLst>
        </pc:spChg>
        <pc:spChg chg="add mod">
          <ac:chgData name="Angelica Nucup" userId="S::6030550@luhsd.net::58853de1-0030-4fbc-907f-54e6927f12b3" providerId="AD" clId="Web-{7560DC0C-AB5B-C9C8-B650-5C611154D621}" dt="2025-04-22T04:56:36.176" v="116"/>
          <ac:spMkLst>
            <pc:docMk/>
            <pc:sldMk cId="0" sldId="262"/>
            <ac:spMk id="4" creationId="{05A4DFDA-8DFA-8D47-96AF-E0A530D31E93}"/>
          </ac:spMkLst>
        </pc:spChg>
        <pc:spChg chg="add mod">
          <ac:chgData name="Angelica Nucup" userId="S::6030550@luhsd.net::58853de1-0030-4fbc-907f-54e6927f12b3" providerId="AD" clId="Web-{7560DC0C-AB5B-C9C8-B650-5C611154D621}" dt="2025-04-22T04:56:20.909" v="113"/>
          <ac:spMkLst>
            <pc:docMk/>
            <pc:sldMk cId="0" sldId="262"/>
            <ac:spMk id="5" creationId="{C3111676-2480-1E5B-668A-B9F3607F86D2}"/>
          </ac:spMkLst>
        </pc:spChg>
        <pc:spChg chg="mod">
          <ac:chgData name="Angelica Nucup" userId="S::6030550@luhsd.net::58853de1-0030-4fbc-907f-54e6927f12b3" providerId="AD" clId="Web-{7560DC0C-AB5B-C9C8-B650-5C611154D621}" dt="2025-04-22T04:59:28.640" v="219" actId="1076"/>
          <ac:spMkLst>
            <pc:docMk/>
            <pc:sldMk cId="0" sldId="262"/>
            <ac:spMk id="2045" creationId="{00000000-0000-0000-0000-000000000000}"/>
          </ac:spMkLst>
        </pc:spChg>
        <pc:spChg chg="mod">
          <ac:chgData name="Angelica Nucup" userId="S::6030550@luhsd.net::58853de1-0030-4fbc-907f-54e6927f12b3" providerId="AD" clId="Web-{7560DC0C-AB5B-C9C8-B650-5C611154D621}" dt="2025-04-22T04:57:16.241" v="130" actId="1076"/>
          <ac:spMkLst>
            <pc:docMk/>
            <pc:sldMk cId="0" sldId="262"/>
            <ac:spMk id="2046" creationId="{00000000-0000-0000-0000-000000000000}"/>
          </ac:spMkLst>
        </pc:spChg>
        <pc:grpChg chg="add mod">
          <ac:chgData name="Angelica Nucup" userId="S::6030550@luhsd.net::58853de1-0030-4fbc-907f-54e6927f12b3" providerId="AD" clId="Web-{7560DC0C-AB5B-C9C8-B650-5C611154D621}" dt="2025-04-22T04:59:43.188" v="222" actId="1076"/>
          <ac:grpSpMkLst>
            <pc:docMk/>
            <pc:sldMk cId="0" sldId="262"/>
            <ac:grpSpMk id="3" creationId="{64F2FDFA-83F2-4D83-0FBE-43FCA94F4342}"/>
          </ac:grpSpMkLst>
        </pc:grpChg>
        <pc:cxnChg chg="del">
          <ac:chgData name="Angelica Nucup" userId="S::6030550@luhsd.net::58853de1-0030-4fbc-907f-54e6927f12b3" providerId="AD" clId="Web-{7560DC0C-AB5B-C9C8-B650-5C611154D621}" dt="2025-04-22T04:56:43.364" v="118"/>
          <ac:cxnSpMkLst>
            <pc:docMk/>
            <pc:sldMk cId="0" sldId="262"/>
            <ac:cxnSpMk id="2047" creationId="{00000000-0000-0000-0000-000000000000}"/>
          </ac:cxnSpMkLst>
        </pc:cxnChg>
      </pc:sldChg>
      <pc:sldChg chg="del">
        <pc:chgData name="Angelica Nucup" userId="S::6030550@luhsd.net::58853de1-0030-4fbc-907f-54e6927f12b3" providerId="AD" clId="Web-{7560DC0C-AB5B-C9C8-B650-5C611154D621}" dt="2025-04-22T05:22:18.139" v="720"/>
        <pc:sldMkLst>
          <pc:docMk/>
          <pc:sldMk cId="1193769183" sldId="269"/>
        </pc:sldMkLst>
      </pc:sldChg>
      <pc:sldChg chg="del">
        <pc:chgData name="Angelica Nucup" userId="S::6030550@luhsd.net::58853de1-0030-4fbc-907f-54e6927f12b3" providerId="AD" clId="Web-{7560DC0C-AB5B-C9C8-B650-5C611154D621}" dt="2025-04-22T05:18:46.172" v="617"/>
        <pc:sldMkLst>
          <pc:docMk/>
          <pc:sldMk cId="2372164538" sldId="271"/>
        </pc:sldMkLst>
      </pc:sldChg>
      <pc:sldChg chg="delSp modSp add">
        <pc:chgData name="Angelica Nucup" userId="S::6030550@luhsd.net::58853de1-0030-4fbc-907f-54e6927f12b3" providerId="AD" clId="Web-{7560DC0C-AB5B-C9C8-B650-5C611154D621}" dt="2025-04-22T05:18:43.625" v="616" actId="1076"/>
        <pc:sldMkLst>
          <pc:docMk/>
          <pc:sldMk cId="0" sldId="273"/>
        </pc:sldMkLst>
        <pc:spChg chg="mod">
          <ac:chgData name="Angelica Nucup" userId="S::6030550@luhsd.net::58853de1-0030-4fbc-907f-54e6927f12b3" providerId="AD" clId="Web-{7560DC0C-AB5B-C9C8-B650-5C611154D621}" dt="2025-04-22T05:18:43.625" v="616" actId="1076"/>
          <ac:spMkLst>
            <pc:docMk/>
            <pc:sldMk cId="0" sldId="273"/>
            <ac:spMk id="2300" creationId="{00000000-0000-0000-0000-000000000000}"/>
          </ac:spMkLst>
        </pc:spChg>
        <pc:spChg chg="mod">
          <ac:chgData name="Angelica Nucup" userId="S::6030550@luhsd.net::58853de1-0030-4fbc-907f-54e6927f12b3" providerId="AD" clId="Web-{7560DC0C-AB5B-C9C8-B650-5C611154D621}" dt="2025-04-22T05:18:38.280" v="615" actId="1076"/>
          <ac:spMkLst>
            <pc:docMk/>
            <pc:sldMk cId="0" sldId="273"/>
            <ac:spMk id="2301" creationId="{00000000-0000-0000-0000-000000000000}"/>
          </ac:spMkLst>
        </pc:spChg>
        <pc:cxnChg chg="del">
          <ac:chgData name="Angelica Nucup" userId="S::6030550@luhsd.net::58853de1-0030-4fbc-907f-54e6927f12b3" providerId="AD" clId="Web-{7560DC0C-AB5B-C9C8-B650-5C611154D621}" dt="2025-04-22T05:18:10.450" v="607"/>
          <ac:cxnSpMkLst>
            <pc:docMk/>
            <pc:sldMk cId="0" sldId="273"/>
            <ac:cxnSpMk id="2302" creationId="{00000000-0000-0000-0000-000000000000}"/>
          </ac:cxnSpMkLst>
        </pc:cxnChg>
      </pc:sldChg>
      <pc:sldChg chg="del">
        <pc:chgData name="Angelica Nucup" userId="S::6030550@luhsd.net::58853de1-0030-4fbc-907f-54e6927f12b3" providerId="AD" clId="Web-{7560DC0C-AB5B-C9C8-B650-5C611154D621}" dt="2025-04-22T05:00:00.189" v="223"/>
        <pc:sldMkLst>
          <pc:docMk/>
          <pc:sldMk cId="1847551117" sldId="273"/>
        </pc:sldMkLst>
      </pc:sldChg>
      <pc:sldChg chg="addSp delSp modSp add">
        <pc:chgData name="Angelica Nucup" userId="S::6030550@luhsd.net::58853de1-0030-4fbc-907f-54e6927f12b3" providerId="AD" clId="Web-{7560DC0C-AB5B-C9C8-B650-5C611154D621}" dt="2025-04-22T05:22:15.608" v="719" actId="1076"/>
        <pc:sldMkLst>
          <pc:docMk/>
          <pc:sldMk cId="0" sldId="277"/>
        </pc:sldMkLst>
        <pc:spChg chg="add mod">
          <ac:chgData name="Angelica Nucup" userId="S::6030550@luhsd.net::58853de1-0030-4fbc-907f-54e6927f12b3" providerId="AD" clId="Web-{7560DC0C-AB5B-C9C8-B650-5C611154D621}" dt="2025-04-22T05:22:15.608" v="719" actId="1076"/>
          <ac:spMkLst>
            <pc:docMk/>
            <pc:sldMk cId="0" sldId="277"/>
            <ac:spMk id="6" creationId="{24508B55-303E-0BF3-20CA-ACC89E2421E7}"/>
          </ac:spMkLst>
        </pc:spChg>
        <pc:spChg chg="mod">
          <ac:chgData name="Angelica Nucup" userId="S::6030550@luhsd.net::58853de1-0030-4fbc-907f-54e6927f12b3" providerId="AD" clId="Web-{7560DC0C-AB5B-C9C8-B650-5C611154D621}" dt="2025-04-22T05:19:34.644" v="626" actId="1076"/>
          <ac:spMkLst>
            <pc:docMk/>
            <pc:sldMk cId="0" sldId="277"/>
            <ac:spMk id="2389" creationId="{00000000-0000-0000-0000-000000000000}"/>
          </ac:spMkLst>
        </pc:spChg>
        <pc:spChg chg="del">
          <ac:chgData name="Angelica Nucup" userId="S::6030550@luhsd.net::58853de1-0030-4fbc-907f-54e6927f12b3" providerId="AD" clId="Web-{7560DC0C-AB5B-C9C8-B650-5C611154D621}" dt="2025-04-22T05:19:40.894" v="666"/>
          <ac:spMkLst>
            <pc:docMk/>
            <pc:sldMk cId="0" sldId="277"/>
            <ac:spMk id="2572" creationId="{00000000-0000-0000-0000-000000000000}"/>
          </ac:spMkLst>
        </pc:spChg>
        <pc:spChg chg="del">
          <ac:chgData name="Angelica Nucup" userId="S::6030550@luhsd.net::58853de1-0030-4fbc-907f-54e6927f12b3" providerId="AD" clId="Web-{7560DC0C-AB5B-C9C8-B650-5C611154D621}" dt="2025-04-22T05:19:40.894" v="661"/>
          <ac:spMkLst>
            <pc:docMk/>
            <pc:sldMk cId="0" sldId="277"/>
            <ac:spMk id="2592" creationId="{00000000-0000-0000-0000-000000000000}"/>
          </ac:spMkLst>
        </pc:spChg>
        <pc:spChg chg="del">
          <ac:chgData name="Angelica Nucup" userId="S::6030550@luhsd.net::58853de1-0030-4fbc-907f-54e6927f12b3" providerId="AD" clId="Web-{7560DC0C-AB5B-C9C8-B650-5C611154D621}" dt="2025-04-22T05:19:40.894" v="660"/>
          <ac:spMkLst>
            <pc:docMk/>
            <pc:sldMk cId="0" sldId="277"/>
            <ac:spMk id="2593" creationId="{00000000-0000-0000-0000-000000000000}"/>
          </ac:spMkLst>
        </pc:spChg>
        <pc:spChg chg="del">
          <ac:chgData name="Angelica Nucup" userId="S::6030550@luhsd.net::58853de1-0030-4fbc-907f-54e6927f12b3" providerId="AD" clId="Web-{7560DC0C-AB5B-C9C8-B650-5C611154D621}" dt="2025-04-22T05:19:40.894" v="659"/>
          <ac:spMkLst>
            <pc:docMk/>
            <pc:sldMk cId="0" sldId="277"/>
            <ac:spMk id="2594" creationId="{00000000-0000-0000-0000-000000000000}"/>
          </ac:spMkLst>
        </pc:spChg>
        <pc:spChg chg="del">
          <ac:chgData name="Angelica Nucup" userId="S::6030550@luhsd.net::58853de1-0030-4fbc-907f-54e6927f12b3" providerId="AD" clId="Web-{7560DC0C-AB5B-C9C8-B650-5C611154D621}" dt="2025-04-22T05:19:40.894" v="658"/>
          <ac:spMkLst>
            <pc:docMk/>
            <pc:sldMk cId="0" sldId="277"/>
            <ac:spMk id="2595" creationId="{00000000-0000-0000-0000-000000000000}"/>
          </ac:spMkLst>
        </pc:spChg>
        <pc:spChg chg="del">
          <ac:chgData name="Angelica Nucup" userId="S::6030550@luhsd.net::58853de1-0030-4fbc-907f-54e6927f12b3" providerId="AD" clId="Web-{7560DC0C-AB5B-C9C8-B650-5C611154D621}" dt="2025-04-22T05:19:40.894" v="656"/>
          <ac:spMkLst>
            <pc:docMk/>
            <pc:sldMk cId="0" sldId="277"/>
            <ac:spMk id="2604" creationId="{00000000-0000-0000-0000-000000000000}"/>
          </ac:spMkLst>
        </pc:spChg>
        <pc:spChg chg="del">
          <ac:chgData name="Angelica Nucup" userId="S::6030550@luhsd.net::58853de1-0030-4fbc-907f-54e6927f12b3" providerId="AD" clId="Web-{7560DC0C-AB5B-C9C8-B650-5C611154D621}" dt="2025-04-22T05:19:40.894" v="655"/>
          <ac:spMkLst>
            <pc:docMk/>
            <pc:sldMk cId="0" sldId="277"/>
            <ac:spMk id="2605" creationId="{00000000-0000-0000-0000-000000000000}"/>
          </ac:spMkLst>
        </pc:spChg>
        <pc:spChg chg="del">
          <ac:chgData name="Angelica Nucup" userId="S::6030550@luhsd.net::58853de1-0030-4fbc-907f-54e6927f12b3" providerId="AD" clId="Web-{7560DC0C-AB5B-C9C8-B650-5C611154D621}" dt="2025-04-22T05:19:40.894" v="654"/>
          <ac:spMkLst>
            <pc:docMk/>
            <pc:sldMk cId="0" sldId="277"/>
            <ac:spMk id="2606" creationId="{00000000-0000-0000-0000-000000000000}"/>
          </ac:spMkLst>
        </pc:spChg>
        <pc:spChg chg="del">
          <ac:chgData name="Angelica Nucup" userId="S::6030550@luhsd.net::58853de1-0030-4fbc-907f-54e6927f12b3" providerId="AD" clId="Web-{7560DC0C-AB5B-C9C8-B650-5C611154D621}" dt="2025-04-22T05:19:40.894" v="652"/>
          <ac:spMkLst>
            <pc:docMk/>
            <pc:sldMk cId="0" sldId="277"/>
            <ac:spMk id="2612" creationId="{00000000-0000-0000-0000-000000000000}"/>
          </ac:spMkLst>
        </pc:spChg>
        <pc:spChg chg="del">
          <ac:chgData name="Angelica Nucup" userId="S::6030550@luhsd.net::58853de1-0030-4fbc-907f-54e6927f12b3" providerId="AD" clId="Web-{7560DC0C-AB5B-C9C8-B650-5C611154D621}" dt="2025-04-22T05:19:40.894" v="651"/>
          <ac:spMkLst>
            <pc:docMk/>
            <pc:sldMk cId="0" sldId="277"/>
            <ac:spMk id="2613" creationId="{00000000-0000-0000-0000-000000000000}"/>
          </ac:spMkLst>
        </pc:spChg>
        <pc:spChg chg="del">
          <ac:chgData name="Angelica Nucup" userId="S::6030550@luhsd.net::58853de1-0030-4fbc-907f-54e6927f12b3" providerId="AD" clId="Web-{7560DC0C-AB5B-C9C8-B650-5C611154D621}" dt="2025-04-22T05:19:40.894" v="650"/>
          <ac:spMkLst>
            <pc:docMk/>
            <pc:sldMk cId="0" sldId="277"/>
            <ac:spMk id="2614" creationId="{00000000-0000-0000-0000-000000000000}"/>
          </ac:spMkLst>
        </pc:spChg>
        <pc:spChg chg="del">
          <ac:chgData name="Angelica Nucup" userId="S::6030550@luhsd.net::58853de1-0030-4fbc-907f-54e6927f12b3" providerId="AD" clId="Web-{7560DC0C-AB5B-C9C8-B650-5C611154D621}" dt="2025-04-22T05:19:40.894" v="649"/>
          <ac:spMkLst>
            <pc:docMk/>
            <pc:sldMk cId="0" sldId="277"/>
            <ac:spMk id="2615" creationId="{00000000-0000-0000-0000-000000000000}"/>
          </ac:spMkLst>
        </pc:spChg>
        <pc:spChg chg="del">
          <ac:chgData name="Angelica Nucup" userId="S::6030550@luhsd.net::58853de1-0030-4fbc-907f-54e6927f12b3" providerId="AD" clId="Web-{7560DC0C-AB5B-C9C8-B650-5C611154D621}" dt="2025-04-22T05:19:40.894" v="648"/>
          <ac:spMkLst>
            <pc:docMk/>
            <pc:sldMk cId="0" sldId="277"/>
            <ac:spMk id="2616" creationId="{00000000-0000-0000-0000-000000000000}"/>
          </ac:spMkLst>
        </pc:spChg>
        <pc:spChg chg="del">
          <ac:chgData name="Angelica Nucup" userId="S::6030550@luhsd.net::58853de1-0030-4fbc-907f-54e6927f12b3" providerId="AD" clId="Web-{7560DC0C-AB5B-C9C8-B650-5C611154D621}" dt="2025-04-22T05:19:40.878" v="647"/>
          <ac:spMkLst>
            <pc:docMk/>
            <pc:sldMk cId="0" sldId="277"/>
            <ac:spMk id="2617" creationId="{00000000-0000-0000-0000-000000000000}"/>
          </ac:spMkLst>
        </pc:spChg>
        <pc:spChg chg="del">
          <ac:chgData name="Angelica Nucup" userId="S::6030550@luhsd.net::58853de1-0030-4fbc-907f-54e6927f12b3" providerId="AD" clId="Web-{7560DC0C-AB5B-C9C8-B650-5C611154D621}" dt="2025-04-22T05:19:40.878" v="646"/>
          <ac:spMkLst>
            <pc:docMk/>
            <pc:sldMk cId="0" sldId="277"/>
            <ac:spMk id="2618" creationId="{00000000-0000-0000-0000-000000000000}"/>
          </ac:spMkLst>
        </pc:spChg>
        <pc:spChg chg="del">
          <ac:chgData name="Angelica Nucup" userId="S::6030550@luhsd.net::58853de1-0030-4fbc-907f-54e6927f12b3" providerId="AD" clId="Web-{7560DC0C-AB5B-C9C8-B650-5C611154D621}" dt="2025-04-22T05:19:40.878" v="645"/>
          <ac:spMkLst>
            <pc:docMk/>
            <pc:sldMk cId="0" sldId="277"/>
            <ac:spMk id="2619" creationId="{00000000-0000-0000-0000-000000000000}"/>
          </ac:spMkLst>
        </pc:spChg>
        <pc:spChg chg="del">
          <ac:chgData name="Angelica Nucup" userId="S::6030550@luhsd.net::58853de1-0030-4fbc-907f-54e6927f12b3" providerId="AD" clId="Web-{7560DC0C-AB5B-C9C8-B650-5C611154D621}" dt="2025-04-22T05:19:40.878" v="643"/>
          <ac:spMkLst>
            <pc:docMk/>
            <pc:sldMk cId="0" sldId="277"/>
            <ac:spMk id="2624" creationId="{00000000-0000-0000-0000-000000000000}"/>
          </ac:spMkLst>
        </pc:spChg>
        <pc:spChg chg="del">
          <ac:chgData name="Angelica Nucup" userId="S::6030550@luhsd.net::58853de1-0030-4fbc-907f-54e6927f12b3" providerId="AD" clId="Web-{7560DC0C-AB5B-C9C8-B650-5C611154D621}" dt="2025-04-22T05:19:40.878" v="642"/>
          <ac:spMkLst>
            <pc:docMk/>
            <pc:sldMk cId="0" sldId="277"/>
            <ac:spMk id="2625" creationId="{00000000-0000-0000-0000-000000000000}"/>
          </ac:spMkLst>
        </pc:spChg>
        <pc:spChg chg="del">
          <ac:chgData name="Angelica Nucup" userId="S::6030550@luhsd.net::58853de1-0030-4fbc-907f-54e6927f12b3" providerId="AD" clId="Web-{7560DC0C-AB5B-C9C8-B650-5C611154D621}" dt="2025-04-22T05:19:40.878" v="641"/>
          <ac:spMkLst>
            <pc:docMk/>
            <pc:sldMk cId="0" sldId="277"/>
            <ac:spMk id="2626" creationId="{00000000-0000-0000-0000-000000000000}"/>
          </ac:spMkLst>
        </pc:spChg>
        <pc:spChg chg="del">
          <ac:chgData name="Angelica Nucup" userId="S::6030550@luhsd.net::58853de1-0030-4fbc-907f-54e6927f12b3" providerId="AD" clId="Web-{7560DC0C-AB5B-C9C8-B650-5C611154D621}" dt="2025-04-22T05:19:40.878" v="640"/>
          <ac:spMkLst>
            <pc:docMk/>
            <pc:sldMk cId="0" sldId="277"/>
            <ac:spMk id="2627" creationId="{00000000-0000-0000-0000-000000000000}"/>
          </ac:spMkLst>
        </pc:spChg>
        <pc:spChg chg="del">
          <ac:chgData name="Angelica Nucup" userId="S::6030550@luhsd.net::58853de1-0030-4fbc-907f-54e6927f12b3" providerId="AD" clId="Web-{7560DC0C-AB5B-C9C8-B650-5C611154D621}" dt="2025-04-22T05:19:40.878" v="639"/>
          <ac:spMkLst>
            <pc:docMk/>
            <pc:sldMk cId="0" sldId="277"/>
            <ac:spMk id="2628" creationId="{00000000-0000-0000-0000-000000000000}"/>
          </ac:spMkLst>
        </pc:spChg>
        <pc:spChg chg="del">
          <ac:chgData name="Angelica Nucup" userId="S::6030550@luhsd.net::58853de1-0030-4fbc-907f-54e6927f12b3" providerId="AD" clId="Web-{7560DC0C-AB5B-C9C8-B650-5C611154D621}" dt="2025-04-22T05:19:40.878" v="633"/>
          <ac:spMkLst>
            <pc:docMk/>
            <pc:sldMk cId="0" sldId="277"/>
            <ac:spMk id="2653" creationId="{00000000-0000-0000-0000-000000000000}"/>
          </ac:spMkLst>
        </pc:spChg>
        <pc:spChg chg="del">
          <ac:chgData name="Angelica Nucup" userId="S::6030550@luhsd.net::58853de1-0030-4fbc-907f-54e6927f12b3" providerId="AD" clId="Web-{7560DC0C-AB5B-C9C8-B650-5C611154D621}" dt="2025-04-22T05:19:40.878" v="632"/>
          <ac:spMkLst>
            <pc:docMk/>
            <pc:sldMk cId="0" sldId="277"/>
            <ac:spMk id="2654" creationId="{00000000-0000-0000-0000-000000000000}"/>
          </ac:spMkLst>
        </pc:spChg>
        <pc:grpChg chg="del">
          <ac:chgData name="Angelica Nucup" userId="S::6030550@luhsd.net::58853de1-0030-4fbc-907f-54e6927f12b3" providerId="AD" clId="Web-{7560DC0C-AB5B-C9C8-B650-5C611154D621}" dt="2025-04-22T05:19:40.910" v="693"/>
          <ac:grpSpMkLst>
            <pc:docMk/>
            <pc:sldMk cId="0" sldId="277"/>
            <ac:grpSpMk id="2390" creationId="{00000000-0000-0000-0000-000000000000}"/>
          </ac:grpSpMkLst>
        </pc:grpChg>
        <pc:grpChg chg="del">
          <ac:chgData name="Angelica Nucup" userId="S::6030550@luhsd.net::58853de1-0030-4fbc-907f-54e6927f12b3" providerId="AD" clId="Web-{7560DC0C-AB5B-C9C8-B650-5C611154D621}" dt="2025-04-22T05:19:40.910" v="692"/>
          <ac:grpSpMkLst>
            <pc:docMk/>
            <pc:sldMk cId="0" sldId="277"/>
            <ac:grpSpMk id="2395" creationId="{00000000-0000-0000-0000-000000000000}"/>
          </ac:grpSpMkLst>
        </pc:grpChg>
        <pc:grpChg chg="del">
          <ac:chgData name="Angelica Nucup" userId="S::6030550@luhsd.net::58853de1-0030-4fbc-907f-54e6927f12b3" providerId="AD" clId="Web-{7560DC0C-AB5B-C9C8-B650-5C611154D621}" dt="2025-04-22T05:19:40.910" v="691"/>
          <ac:grpSpMkLst>
            <pc:docMk/>
            <pc:sldMk cId="0" sldId="277"/>
            <ac:grpSpMk id="2406" creationId="{00000000-0000-0000-0000-000000000000}"/>
          </ac:grpSpMkLst>
        </pc:grpChg>
        <pc:grpChg chg="del">
          <ac:chgData name="Angelica Nucup" userId="S::6030550@luhsd.net::58853de1-0030-4fbc-907f-54e6927f12b3" providerId="AD" clId="Web-{7560DC0C-AB5B-C9C8-B650-5C611154D621}" dt="2025-04-22T05:19:40.894" v="690"/>
          <ac:grpSpMkLst>
            <pc:docMk/>
            <pc:sldMk cId="0" sldId="277"/>
            <ac:grpSpMk id="2409" creationId="{00000000-0000-0000-0000-000000000000}"/>
          </ac:grpSpMkLst>
        </pc:grpChg>
        <pc:grpChg chg="del">
          <ac:chgData name="Angelica Nucup" userId="S::6030550@luhsd.net::58853de1-0030-4fbc-907f-54e6927f12b3" providerId="AD" clId="Web-{7560DC0C-AB5B-C9C8-B650-5C611154D621}" dt="2025-04-22T05:19:40.894" v="689"/>
          <ac:grpSpMkLst>
            <pc:docMk/>
            <pc:sldMk cId="0" sldId="277"/>
            <ac:grpSpMk id="2414" creationId="{00000000-0000-0000-0000-000000000000}"/>
          </ac:grpSpMkLst>
        </pc:grpChg>
        <pc:grpChg chg="del">
          <ac:chgData name="Angelica Nucup" userId="S::6030550@luhsd.net::58853de1-0030-4fbc-907f-54e6927f12b3" providerId="AD" clId="Web-{7560DC0C-AB5B-C9C8-B650-5C611154D621}" dt="2025-04-22T05:19:40.894" v="688"/>
          <ac:grpSpMkLst>
            <pc:docMk/>
            <pc:sldMk cId="0" sldId="277"/>
            <ac:grpSpMk id="2419" creationId="{00000000-0000-0000-0000-000000000000}"/>
          </ac:grpSpMkLst>
        </pc:grpChg>
        <pc:grpChg chg="del">
          <ac:chgData name="Angelica Nucup" userId="S::6030550@luhsd.net::58853de1-0030-4fbc-907f-54e6927f12b3" providerId="AD" clId="Web-{7560DC0C-AB5B-C9C8-B650-5C611154D621}" dt="2025-04-22T05:19:40.894" v="687"/>
          <ac:grpSpMkLst>
            <pc:docMk/>
            <pc:sldMk cId="0" sldId="277"/>
            <ac:grpSpMk id="2425" creationId="{00000000-0000-0000-0000-000000000000}"/>
          </ac:grpSpMkLst>
        </pc:grpChg>
        <pc:grpChg chg="del">
          <ac:chgData name="Angelica Nucup" userId="S::6030550@luhsd.net::58853de1-0030-4fbc-907f-54e6927f12b3" providerId="AD" clId="Web-{7560DC0C-AB5B-C9C8-B650-5C611154D621}" dt="2025-04-22T05:19:40.894" v="686"/>
          <ac:grpSpMkLst>
            <pc:docMk/>
            <pc:sldMk cId="0" sldId="277"/>
            <ac:grpSpMk id="2432" creationId="{00000000-0000-0000-0000-000000000000}"/>
          </ac:grpSpMkLst>
        </pc:grpChg>
        <pc:grpChg chg="del">
          <ac:chgData name="Angelica Nucup" userId="S::6030550@luhsd.net::58853de1-0030-4fbc-907f-54e6927f12b3" providerId="AD" clId="Web-{7560DC0C-AB5B-C9C8-B650-5C611154D621}" dt="2025-04-22T05:19:40.894" v="685"/>
          <ac:grpSpMkLst>
            <pc:docMk/>
            <pc:sldMk cId="0" sldId="277"/>
            <ac:grpSpMk id="2435" creationId="{00000000-0000-0000-0000-000000000000}"/>
          </ac:grpSpMkLst>
        </pc:grpChg>
        <pc:grpChg chg="del">
          <ac:chgData name="Angelica Nucup" userId="S::6030550@luhsd.net::58853de1-0030-4fbc-907f-54e6927f12b3" providerId="AD" clId="Web-{7560DC0C-AB5B-C9C8-B650-5C611154D621}" dt="2025-04-22T05:19:40.894" v="684"/>
          <ac:grpSpMkLst>
            <pc:docMk/>
            <pc:sldMk cId="0" sldId="277"/>
            <ac:grpSpMk id="2442" creationId="{00000000-0000-0000-0000-000000000000}"/>
          </ac:grpSpMkLst>
        </pc:grpChg>
        <pc:grpChg chg="del">
          <ac:chgData name="Angelica Nucup" userId="S::6030550@luhsd.net::58853de1-0030-4fbc-907f-54e6927f12b3" providerId="AD" clId="Web-{7560DC0C-AB5B-C9C8-B650-5C611154D621}" dt="2025-04-22T05:19:40.894" v="683"/>
          <ac:grpSpMkLst>
            <pc:docMk/>
            <pc:sldMk cId="0" sldId="277"/>
            <ac:grpSpMk id="2446" creationId="{00000000-0000-0000-0000-000000000000}"/>
          </ac:grpSpMkLst>
        </pc:grpChg>
        <pc:grpChg chg="del">
          <ac:chgData name="Angelica Nucup" userId="S::6030550@luhsd.net::58853de1-0030-4fbc-907f-54e6927f12b3" providerId="AD" clId="Web-{7560DC0C-AB5B-C9C8-B650-5C611154D621}" dt="2025-04-22T05:19:40.894" v="682"/>
          <ac:grpSpMkLst>
            <pc:docMk/>
            <pc:sldMk cId="0" sldId="277"/>
            <ac:grpSpMk id="2457" creationId="{00000000-0000-0000-0000-000000000000}"/>
          </ac:grpSpMkLst>
        </pc:grpChg>
        <pc:grpChg chg="del">
          <ac:chgData name="Angelica Nucup" userId="S::6030550@luhsd.net::58853de1-0030-4fbc-907f-54e6927f12b3" providerId="AD" clId="Web-{7560DC0C-AB5B-C9C8-B650-5C611154D621}" dt="2025-04-22T05:19:40.894" v="681"/>
          <ac:grpSpMkLst>
            <pc:docMk/>
            <pc:sldMk cId="0" sldId="277"/>
            <ac:grpSpMk id="2460" creationId="{00000000-0000-0000-0000-000000000000}"/>
          </ac:grpSpMkLst>
        </pc:grpChg>
        <pc:grpChg chg="del">
          <ac:chgData name="Angelica Nucup" userId="S::6030550@luhsd.net::58853de1-0030-4fbc-907f-54e6927f12b3" providerId="AD" clId="Web-{7560DC0C-AB5B-C9C8-B650-5C611154D621}" dt="2025-04-22T05:19:40.894" v="680"/>
          <ac:grpSpMkLst>
            <pc:docMk/>
            <pc:sldMk cId="0" sldId="277"/>
            <ac:grpSpMk id="2464" creationId="{00000000-0000-0000-0000-000000000000}"/>
          </ac:grpSpMkLst>
        </pc:grpChg>
        <pc:grpChg chg="del">
          <ac:chgData name="Angelica Nucup" userId="S::6030550@luhsd.net::58853de1-0030-4fbc-907f-54e6927f12b3" providerId="AD" clId="Web-{7560DC0C-AB5B-C9C8-B650-5C611154D621}" dt="2025-04-22T05:19:40.894" v="679"/>
          <ac:grpSpMkLst>
            <pc:docMk/>
            <pc:sldMk cId="0" sldId="277"/>
            <ac:grpSpMk id="2474" creationId="{00000000-0000-0000-0000-000000000000}"/>
          </ac:grpSpMkLst>
        </pc:grpChg>
        <pc:grpChg chg="del">
          <ac:chgData name="Angelica Nucup" userId="S::6030550@luhsd.net::58853de1-0030-4fbc-907f-54e6927f12b3" providerId="AD" clId="Web-{7560DC0C-AB5B-C9C8-B650-5C611154D621}" dt="2025-04-22T05:19:40.894" v="678"/>
          <ac:grpSpMkLst>
            <pc:docMk/>
            <pc:sldMk cId="0" sldId="277"/>
            <ac:grpSpMk id="2483" creationId="{00000000-0000-0000-0000-000000000000}"/>
          </ac:grpSpMkLst>
        </pc:grpChg>
        <pc:grpChg chg="del">
          <ac:chgData name="Angelica Nucup" userId="S::6030550@luhsd.net::58853de1-0030-4fbc-907f-54e6927f12b3" providerId="AD" clId="Web-{7560DC0C-AB5B-C9C8-B650-5C611154D621}" dt="2025-04-22T05:19:40.894" v="677"/>
          <ac:grpSpMkLst>
            <pc:docMk/>
            <pc:sldMk cId="0" sldId="277"/>
            <ac:grpSpMk id="2488" creationId="{00000000-0000-0000-0000-000000000000}"/>
          </ac:grpSpMkLst>
        </pc:grpChg>
        <pc:grpChg chg="del">
          <ac:chgData name="Angelica Nucup" userId="S::6030550@luhsd.net::58853de1-0030-4fbc-907f-54e6927f12b3" providerId="AD" clId="Web-{7560DC0C-AB5B-C9C8-B650-5C611154D621}" dt="2025-04-22T05:19:40.894" v="676"/>
          <ac:grpSpMkLst>
            <pc:docMk/>
            <pc:sldMk cId="0" sldId="277"/>
            <ac:grpSpMk id="2493" creationId="{00000000-0000-0000-0000-000000000000}"/>
          </ac:grpSpMkLst>
        </pc:grpChg>
        <pc:grpChg chg="del">
          <ac:chgData name="Angelica Nucup" userId="S::6030550@luhsd.net::58853de1-0030-4fbc-907f-54e6927f12b3" providerId="AD" clId="Web-{7560DC0C-AB5B-C9C8-B650-5C611154D621}" dt="2025-04-22T05:19:40.894" v="675"/>
          <ac:grpSpMkLst>
            <pc:docMk/>
            <pc:sldMk cId="0" sldId="277"/>
            <ac:grpSpMk id="2498" creationId="{00000000-0000-0000-0000-000000000000}"/>
          </ac:grpSpMkLst>
        </pc:grpChg>
        <pc:grpChg chg="del">
          <ac:chgData name="Angelica Nucup" userId="S::6030550@luhsd.net::58853de1-0030-4fbc-907f-54e6927f12b3" providerId="AD" clId="Web-{7560DC0C-AB5B-C9C8-B650-5C611154D621}" dt="2025-04-22T05:19:40.894" v="674"/>
          <ac:grpSpMkLst>
            <pc:docMk/>
            <pc:sldMk cId="0" sldId="277"/>
            <ac:grpSpMk id="2509" creationId="{00000000-0000-0000-0000-000000000000}"/>
          </ac:grpSpMkLst>
        </pc:grpChg>
        <pc:grpChg chg="del">
          <ac:chgData name="Angelica Nucup" userId="S::6030550@luhsd.net::58853de1-0030-4fbc-907f-54e6927f12b3" providerId="AD" clId="Web-{7560DC0C-AB5B-C9C8-B650-5C611154D621}" dt="2025-04-22T05:19:40.894" v="673"/>
          <ac:grpSpMkLst>
            <pc:docMk/>
            <pc:sldMk cId="0" sldId="277"/>
            <ac:grpSpMk id="2513" creationId="{00000000-0000-0000-0000-000000000000}"/>
          </ac:grpSpMkLst>
        </pc:grpChg>
        <pc:grpChg chg="del">
          <ac:chgData name="Angelica Nucup" userId="S::6030550@luhsd.net::58853de1-0030-4fbc-907f-54e6927f12b3" providerId="AD" clId="Web-{7560DC0C-AB5B-C9C8-B650-5C611154D621}" dt="2025-04-22T05:19:40.894" v="672"/>
          <ac:grpSpMkLst>
            <pc:docMk/>
            <pc:sldMk cId="0" sldId="277"/>
            <ac:grpSpMk id="2525" creationId="{00000000-0000-0000-0000-000000000000}"/>
          </ac:grpSpMkLst>
        </pc:grpChg>
        <pc:grpChg chg="del">
          <ac:chgData name="Angelica Nucup" userId="S::6030550@luhsd.net::58853de1-0030-4fbc-907f-54e6927f12b3" providerId="AD" clId="Web-{7560DC0C-AB5B-C9C8-B650-5C611154D621}" dt="2025-04-22T05:19:40.894" v="671"/>
          <ac:grpSpMkLst>
            <pc:docMk/>
            <pc:sldMk cId="0" sldId="277"/>
            <ac:grpSpMk id="2535" creationId="{00000000-0000-0000-0000-000000000000}"/>
          </ac:grpSpMkLst>
        </pc:grpChg>
        <pc:grpChg chg="del">
          <ac:chgData name="Angelica Nucup" userId="S::6030550@luhsd.net::58853de1-0030-4fbc-907f-54e6927f12b3" providerId="AD" clId="Web-{7560DC0C-AB5B-C9C8-B650-5C611154D621}" dt="2025-04-22T05:19:40.894" v="670"/>
          <ac:grpSpMkLst>
            <pc:docMk/>
            <pc:sldMk cId="0" sldId="277"/>
            <ac:grpSpMk id="2539" creationId="{00000000-0000-0000-0000-000000000000}"/>
          </ac:grpSpMkLst>
        </pc:grpChg>
        <pc:grpChg chg="del">
          <ac:chgData name="Angelica Nucup" userId="S::6030550@luhsd.net::58853de1-0030-4fbc-907f-54e6927f12b3" providerId="AD" clId="Web-{7560DC0C-AB5B-C9C8-B650-5C611154D621}" dt="2025-04-22T05:19:40.894" v="669"/>
          <ac:grpSpMkLst>
            <pc:docMk/>
            <pc:sldMk cId="0" sldId="277"/>
            <ac:grpSpMk id="2547" creationId="{00000000-0000-0000-0000-000000000000}"/>
          </ac:grpSpMkLst>
        </pc:grpChg>
        <pc:grpChg chg="del">
          <ac:chgData name="Angelica Nucup" userId="S::6030550@luhsd.net::58853de1-0030-4fbc-907f-54e6927f12b3" providerId="AD" clId="Web-{7560DC0C-AB5B-C9C8-B650-5C611154D621}" dt="2025-04-22T05:19:40.894" v="668"/>
          <ac:grpSpMkLst>
            <pc:docMk/>
            <pc:sldMk cId="0" sldId="277"/>
            <ac:grpSpMk id="2557" creationId="{00000000-0000-0000-0000-000000000000}"/>
          </ac:grpSpMkLst>
        </pc:grpChg>
        <pc:grpChg chg="del">
          <ac:chgData name="Angelica Nucup" userId="S::6030550@luhsd.net::58853de1-0030-4fbc-907f-54e6927f12b3" providerId="AD" clId="Web-{7560DC0C-AB5B-C9C8-B650-5C611154D621}" dt="2025-04-22T05:19:40.894" v="667"/>
          <ac:grpSpMkLst>
            <pc:docMk/>
            <pc:sldMk cId="0" sldId="277"/>
            <ac:grpSpMk id="2566" creationId="{00000000-0000-0000-0000-000000000000}"/>
          </ac:grpSpMkLst>
        </pc:grpChg>
        <pc:grpChg chg="del">
          <ac:chgData name="Angelica Nucup" userId="S::6030550@luhsd.net::58853de1-0030-4fbc-907f-54e6927f12b3" providerId="AD" clId="Web-{7560DC0C-AB5B-C9C8-B650-5C611154D621}" dt="2025-04-22T05:19:40.894" v="665"/>
          <ac:grpSpMkLst>
            <pc:docMk/>
            <pc:sldMk cId="0" sldId="277"/>
            <ac:grpSpMk id="2573" creationId="{00000000-0000-0000-0000-000000000000}"/>
          </ac:grpSpMkLst>
        </pc:grpChg>
        <pc:grpChg chg="del">
          <ac:chgData name="Angelica Nucup" userId="S::6030550@luhsd.net::58853de1-0030-4fbc-907f-54e6927f12b3" providerId="AD" clId="Web-{7560DC0C-AB5B-C9C8-B650-5C611154D621}" dt="2025-04-22T05:19:40.894" v="664"/>
          <ac:grpSpMkLst>
            <pc:docMk/>
            <pc:sldMk cId="0" sldId="277"/>
            <ac:grpSpMk id="2578" creationId="{00000000-0000-0000-0000-000000000000}"/>
          </ac:grpSpMkLst>
        </pc:grpChg>
        <pc:grpChg chg="del">
          <ac:chgData name="Angelica Nucup" userId="S::6030550@luhsd.net::58853de1-0030-4fbc-907f-54e6927f12b3" providerId="AD" clId="Web-{7560DC0C-AB5B-C9C8-B650-5C611154D621}" dt="2025-04-22T05:19:40.894" v="663"/>
          <ac:grpSpMkLst>
            <pc:docMk/>
            <pc:sldMk cId="0" sldId="277"/>
            <ac:grpSpMk id="2581" creationId="{00000000-0000-0000-0000-000000000000}"/>
          </ac:grpSpMkLst>
        </pc:grpChg>
        <pc:grpChg chg="del">
          <ac:chgData name="Angelica Nucup" userId="S::6030550@luhsd.net::58853de1-0030-4fbc-907f-54e6927f12b3" providerId="AD" clId="Web-{7560DC0C-AB5B-C9C8-B650-5C611154D621}" dt="2025-04-22T05:19:40.894" v="662"/>
          <ac:grpSpMkLst>
            <pc:docMk/>
            <pc:sldMk cId="0" sldId="277"/>
            <ac:grpSpMk id="2585" creationId="{00000000-0000-0000-0000-000000000000}"/>
          </ac:grpSpMkLst>
        </pc:grpChg>
        <pc:grpChg chg="del">
          <ac:chgData name="Angelica Nucup" userId="S::6030550@luhsd.net::58853de1-0030-4fbc-907f-54e6927f12b3" providerId="AD" clId="Web-{7560DC0C-AB5B-C9C8-B650-5C611154D621}" dt="2025-04-22T05:19:40.894" v="657"/>
          <ac:grpSpMkLst>
            <pc:docMk/>
            <pc:sldMk cId="0" sldId="277"/>
            <ac:grpSpMk id="2596" creationId="{00000000-0000-0000-0000-000000000000}"/>
          </ac:grpSpMkLst>
        </pc:grpChg>
        <pc:grpChg chg="del">
          <ac:chgData name="Angelica Nucup" userId="S::6030550@luhsd.net::58853de1-0030-4fbc-907f-54e6927f12b3" providerId="AD" clId="Web-{7560DC0C-AB5B-C9C8-B650-5C611154D621}" dt="2025-04-22T05:19:40.894" v="653"/>
          <ac:grpSpMkLst>
            <pc:docMk/>
            <pc:sldMk cId="0" sldId="277"/>
            <ac:grpSpMk id="2607" creationId="{00000000-0000-0000-0000-000000000000}"/>
          </ac:grpSpMkLst>
        </pc:grpChg>
        <pc:grpChg chg="del">
          <ac:chgData name="Angelica Nucup" userId="S::6030550@luhsd.net::58853de1-0030-4fbc-907f-54e6927f12b3" providerId="AD" clId="Web-{7560DC0C-AB5B-C9C8-B650-5C611154D621}" dt="2025-04-22T05:19:40.878" v="644"/>
          <ac:grpSpMkLst>
            <pc:docMk/>
            <pc:sldMk cId="0" sldId="277"/>
            <ac:grpSpMk id="2620" creationId="{00000000-0000-0000-0000-000000000000}"/>
          </ac:grpSpMkLst>
        </pc:grpChg>
        <pc:grpChg chg="del">
          <ac:chgData name="Angelica Nucup" userId="S::6030550@luhsd.net::58853de1-0030-4fbc-907f-54e6927f12b3" providerId="AD" clId="Web-{7560DC0C-AB5B-C9C8-B650-5C611154D621}" dt="2025-04-22T05:19:40.878" v="638"/>
          <ac:grpSpMkLst>
            <pc:docMk/>
            <pc:sldMk cId="0" sldId="277"/>
            <ac:grpSpMk id="2629" creationId="{00000000-0000-0000-0000-000000000000}"/>
          </ac:grpSpMkLst>
        </pc:grpChg>
        <pc:grpChg chg="del">
          <ac:chgData name="Angelica Nucup" userId="S::6030550@luhsd.net::58853de1-0030-4fbc-907f-54e6927f12b3" providerId="AD" clId="Web-{7560DC0C-AB5B-C9C8-B650-5C611154D621}" dt="2025-04-22T05:19:40.878" v="637"/>
          <ac:grpSpMkLst>
            <pc:docMk/>
            <pc:sldMk cId="0" sldId="277"/>
            <ac:grpSpMk id="2634" creationId="{00000000-0000-0000-0000-000000000000}"/>
          </ac:grpSpMkLst>
        </pc:grpChg>
        <pc:grpChg chg="del">
          <ac:chgData name="Angelica Nucup" userId="S::6030550@luhsd.net::58853de1-0030-4fbc-907f-54e6927f12b3" providerId="AD" clId="Web-{7560DC0C-AB5B-C9C8-B650-5C611154D621}" dt="2025-04-22T05:19:40.878" v="636"/>
          <ac:grpSpMkLst>
            <pc:docMk/>
            <pc:sldMk cId="0" sldId="277"/>
            <ac:grpSpMk id="2640" creationId="{00000000-0000-0000-0000-000000000000}"/>
          </ac:grpSpMkLst>
        </pc:grpChg>
        <pc:grpChg chg="del">
          <ac:chgData name="Angelica Nucup" userId="S::6030550@luhsd.net::58853de1-0030-4fbc-907f-54e6927f12b3" providerId="AD" clId="Web-{7560DC0C-AB5B-C9C8-B650-5C611154D621}" dt="2025-04-22T05:19:40.878" v="635"/>
          <ac:grpSpMkLst>
            <pc:docMk/>
            <pc:sldMk cId="0" sldId="277"/>
            <ac:grpSpMk id="2646" creationId="{00000000-0000-0000-0000-000000000000}"/>
          </ac:grpSpMkLst>
        </pc:grpChg>
        <pc:grpChg chg="del">
          <ac:chgData name="Angelica Nucup" userId="S::6030550@luhsd.net::58853de1-0030-4fbc-907f-54e6927f12b3" providerId="AD" clId="Web-{7560DC0C-AB5B-C9C8-B650-5C611154D621}" dt="2025-04-22T05:19:40.878" v="634"/>
          <ac:grpSpMkLst>
            <pc:docMk/>
            <pc:sldMk cId="0" sldId="277"/>
            <ac:grpSpMk id="2649" creationId="{00000000-0000-0000-0000-000000000000}"/>
          </ac:grpSpMkLst>
        </pc:grpChg>
        <pc:grpChg chg="del">
          <ac:chgData name="Angelica Nucup" userId="S::6030550@luhsd.net::58853de1-0030-4fbc-907f-54e6927f12b3" providerId="AD" clId="Web-{7560DC0C-AB5B-C9C8-B650-5C611154D621}" dt="2025-04-22T05:19:40.878" v="631"/>
          <ac:grpSpMkLst>
            <pc:docMk/>
            <pc:sldMk cId="0" sldId="277"/>
            <ac:grpSpMk id="2655" creationId="{00000000-0000-0000-0000-000000000000}"/>
          </ac:grpSpMkLst>
        </pc:grpChg>
        <pc:grpChg chg="del">
          <ac:chgData name="Angelica Nucup" userId="S::6030550@luhsd.net::58853de1-0030-4fbc-907f-54e6927f12b3" providerId="AD" clId="Web-{7560DC0C-AB5B-C9C8-B650-5C611154D621}" dt="2025-04-22T05:19:40.878" v="630"/>
          <ac:grpSpMkLst>
            <pc:docMk/>
            <pc:sldMk cId="0" sldId="277"/>
            <ac:grpSpMk id="2665" creationId="{00000000-0000-0000-0000-000000000000}"/>
          </ac:grpSpMkLst>
        </pc:grpChg>
        <pc:grpChg chg="del">
          <ac:chgData name="Angelica Nucup" userId="S::6030550@luhsd.net::58853de1-0030-4fbc-907f-54e6927f12b3" providerId="AD" clId="Web-{7560DC0C-AB5B-C9C8-B650-5C611154D621}" dt="2025-04-22T05:19:40.878" v="629"/>
          <ac:grpSpMkLst>
            <pc:docMk/>
            <pc:sldMk cId="0" sldId="277"/>
            <ac:grpSpMk id="2671" creationId="{00000000-0000-0000-0000-000000000000}"/>
          </ac:grpSpMkLst>
        </pc:grpChg>
        <pc:grpChg chg="del">
          <ac:chgData name="Angelica Nucup" userId="S::6030550@luhsd.net::58853de1-0030-4fbc-907f-54e6927f12b3" providerId="AD" clId="Web-{7560DC0C-AB5B-C9C8-B650-5C611154D621}" dt="2025-04-22T05:19:40.878" v="628"/>
          <ac:grpSpMkLst>
            <pc:docMk/>
            <pc:sldMk cId="0" sldId="277"/>
            <ac:grpSpMk id="2675" creationId="{00000000-0000-0000-0000-000000000000}"/>
          </ac:grpSpMkLst>
        </pc:grpChg>
        <pc:picChg chg="add mod">
          <ac:chgData name="Angelica Nucup" userId="S::6030550@luhsd.net::58853de1-0030-4fbc-907f-54e6927f12b3" providerId="AD" clId="Web-{7560DC0C-AB5B-C9C8-B650-5C611154D621}" dt="2025-04-22T05:21:00.384" v="694"/>
          <ac:picMkLst>
            <pc:docMk/>
            <pc:sldMk cId="0" sldId="277"/>
            <ac:picMk id="2" creationId="{74F75FEE-3DCD-3F53-B891-59CBA9463B1C}"/>
          </ac:picMkLst>
        </pc:picChg>
        <pc:picChg chg="add del mod">
          <ac:chgData name="Angelica Nucup" userId="S::6030550@luhsd.net::58853de1-0030-4fbc-907f-54e6927f12b3" providerId="AD" clId="Web-{7560DC0C-AB5B-C9C8-B650-5C611154D621}" dt="2025-04-22T05:21:10.572" v="696"/>
          <ac:picMkLst>
            <pc:docMk/>
            <pc:sldMk cId="0" sldId="277"/>
            <ac:picMk id="3" creationId="{41199EFE-CA8A-9B0E-FC2A-CB8B1105A815}"/>
          </ac:picMkLst>
        </pc:picChg>
        <pc:picChg chg="add del mod">
          <ac:chgData name="Angelica Nucup" userId="S::6030550@luhsd.net::58853de1-0030-4fbc-907f-54e6927f12b3" providerId="AD" clId="Web-{7560DC0C-AB5B-C9C8-B650-5C611154D621}" dt="2025-04-22T05:21:17.791" v="699"/>
          <ac:picMkLst>
            <pc:docMk/>
            <pc:sldMk cId="0" sldId="277"/>
            <ac:picMk id="4" creationId="{B3278DFC-0D04-DEB3-BAB4-78E1BDB978C9}"/>
          </ac:picMkLst>
        </pc:picChg>
        <pc:cxnChg chg="del">
          <ac:chgData name="Angelica Nucup" userId="S::6030550@luhsd.net::58853de1-0030-4fbc-907f-54e6927f12b3" providerId="AD" clId="Web-{7560DC0C-AB5B-C9C8-B650-5C611154D621}" dt="2025-04-22T05:19:36.237" v="627"/>
          <ac:cxnSpMkLst>
            <pc:docMk/>
            <pc:sldMk cId="0" sldId="277"/>
            <ac:cxnSpMk id="2697" creationId="{00000000-0000-0000-0000-000000000000}"/>
          </ac:cxnSpMkLst>
        </pc:cxnChg>
      </pc:sldChg>
      <pc:sldChg chg="addSp delSp modSp add">
        <pc:chgData name="Angelica Nucup" userId="S::6030550@luhsd.net::58853de1-0030-4fbc-907f-54e6927f12b3" providerId="AD" clId="Web-{7560DC0C-AB5B-C9C8-B650-5C611154D621}" dt="2025-04-22T05:16:42.257" v="559" actId="1076"/>
        <pc:sldMkLst>
          <pc:docMk/>
          <pc:sldMk cId="0" sldId="278"/>
        </pc:sldMkLst>
        <pc:spChg chg="add del mod">
          <ac:chgData name="Angelica Nucup" userId="S::6030550@luhsd.net::58853de1-0030-4fbc-907f-54e6927f12b3" providerId="AD" clId="Web-{7560DC0C-AB5B-C9C8-B650-5C611154D621}" dt="2025-04-22T05:15:37.487" v="550"/>
          <ac:spMkLst>
            <pc:docMk/>
            <pc:sldMk cId="0" sldId="278"/>
            <ac:spMk id="3" creationId="{D63340D2-61B5-AA7D-6AEB-8F88043D07FB}"/>
          </ac:spMkLst>
        </pc:spChg>
        <pc:spChg chg="add mod">
          <ac:chgData name="Angelica Nucup" userId="S::6030550@luhsd.net::58853de1-0030-4fbc-907f-54e6927f12b3" providerId="AD" clId="Web-{7560DC0C-AB5B-C9C8-B650-5C611154D621}" dt="2025-04-22T05:16:42.179" v="558" actId="1076"/>
          <ac:spMkLst>
            <pc:docMk/>
            <pc:sldMk cId="0" sldId="278"/>
            <ac:spMk id="5" creationId="{3AEEB79E-CBD5-4AF5-4BC4-B4199E3C613F}"/>
          </ac:spMkLst>
        </pc:spChg>
        <pc:spChg chg="add mod">
          <ac:chgData name="Angelica Nucup" userId="S::6030550@luhsd.net::58853de1-0030-4fbc-907f-54e6927f12b3" providerId="AD" clId="Web-{7560DC0C-AB5B-C9C8-B650-5C611154D621}" dt="2025-04-22T05:16:42.257" v="559" actId="1076"/>
          <ac:spMkLst>
            <pc:docMk/>
            <pc:sldMk cId="0" sldId="278"/>
            <ac:spMk id="7" creationId="{5C60EC26-C36A-0161-8A2A-F6302FA49A68}"/>
          </ac:spMkLst>
        </pc:spChg>
        <pc:spChg chg="del">
          <ac:chgData name="Angelica Nucup" userId="S::6030550@luhsd.net::58853de1-0030-4fbc-907f-54e6927f12b3" providerId="AD" clId="Web-{7560DC0C-AB5B-C9C8-B650-5C611154D621}" dt="2025-04-22T05:15:34.112" v="549"/>
          <ac:spMkLst>
            <pc:docMk/>
            <pc:sldMk cId="0" sldId="278"/>
            <ac:spMk id="2702" creationId="{00000000-0000-0000-0000-000000000000}"/>
          </ac:spMkLst>
        </pc:spChg>
        <pc:spChg chg="del">
          <ac:chgData name="Angelica Nucup" userId="S::6030550@luhsd.net::58853de1-0030-4fbc-907f-54e6927f12b3" providerId="AD" clId="Web-{7560DC0C-AB5B-C9C8-B650-5C611154D621}" dt="2025-04-22T05:15:33.940" v="548"/>
          <ac:spMkLst>
            <pc:docMk/>
            <pc:sldMk cId="0" sldId="278"/>
            <ac:spMk id="2703" creationId="{00000000-0000-0000-0000-000000000000}"/>
          </ac:spMkLst>
        </pc:spChg>
        <pc:spChg chg="del">
          <ac:chgData name="Angelica Nucup" userId="S::6030550@luhsd.net::58853de1-0030-4fbc-907f-54e6927f12b3" providerId="AD" clId="Web-{7560DC0C-AB5B-C9C8-B650-5C611154D621}" dt="2025-04-22T05:15:33.940" v="547"/>
          <ac:spMkLst>
            <pc:docMk/>
            <pc:sldMk cId="0" sldId="278"/>
            <ac:spMk id="2704" creationId="{00000000-0000-0000-0000-000000000000}"/>
          </ac:spMkLst>
        </pc:spChg>
        <pc:spChg chg="del">
          <ac:chgData name="Angelica Nucup" userId="S::6030550@luhsd.net::58853de1-0030-4fbc-907f-54e6927f12b3" providerId="AD" clId="Web-{7560DC0C-AB5B-C9C8-B650-5C611154D621}" dt="2025-04-22T05:15:33.940" v="546"/>
          <ac:spMkLst>
            <pc:docMk/>
            <pc:sldMk cId="0" sldId="278"/>
            <ac:spMk id="2705" creationId="{00000000-0000-0000-0000-000000000000}"/>
          </ac:spMkLst>
        </pc:spChg>
        <pc:spChg chg="del">
          <ac:chgData name="Angelica Nucup" userId="S::6030550@luhsd.net::58853de1-0030-4fbc-907f-54e6927f12b3" providerId="AD" clId="Web-{7560DC0C-AB5B-C9C8-B650-5C611154D621}" dt="2025-04-22T05:15:33.940" v="545"/>
          <ac:spMkLst>
            <pc:docMk/>
            <pc:sldMk cId="0" sldId="278"/>
            <ac:spMk id="2706" creationId="{00000000-0000-0000-0000-000000000000}"/>
          </ac:spMkLst>
        </pc:spChg>
        <pc:spChg chg="del">
          <ac:chgData name="Angelica Nucup" userId="S::6030550@luhsd.net::58853de1-0030-4fbc-907f-54e6927f12b3" providerId="AD" clId="Web-{7560DC0C-AB5B-C9C8-B650-5C611154D621}" dt="2025-04-22T05:15:33.940" v="540"/>
          <ac:spMkLst>
            <pc:docMk/>
            <pc:sldMk cId="0" sldId="278"/>
            <ac:spMk id="2789" creationId="{00000000-0000-0000-0000-000000000000}"/>
          </ac:spMkLst>
        </pc:spChg>
        <pc:spChg chg="del">
          <ac:chgData name="Angelica Nucup" userId="S::6030550@luhsd.net::58853de1-0030-4fbc-907f-54e6927f12b3" providerId="AD" clId="Web-{7560DC0C-AB5B-C9C8-B650-5C611154D621}" dt="2025-04-22T05:15:33.940" v="539"/>
          <ac:spMkLst>
            <pc:docMk/>
            <pc:sldMk cId="0" sldId="278"/>
            <ac:spMk id="2790" creationId="{00000000-0000-0000-0000-000000000000}"/>
          </ac:spMkLst>
        </pc:spChg>
        <pc:grpChg chg="del">
          <ac:chgData name="Angelica Nucup" userId="S::6030550@luhsd.net::58853de1-0030-4fbc-907f-54e6927f12b3" providerId="AD" clId="Web-{7560DC0C-AB5B-C9C8-B650-5C611154D621}" dt="2025-04-22T05:15:37.487" v="551"/>
          <ac:grpSpMkLst>
            <pc:docMk/>
            <pc:sldMk cId="0" sldId="278"/>
            <ac:grpSpMk id="2707" creationId="{00000000-0000-0000-0000-000000000000}"/>
          </ac:grpSpMkLst>
        </pc:grpChg>
        <pc:grpChg chg="del">
          <ac:chgData name="Angelica Nucup" userId="S::6030550@luhsd.net::58853de1-0030-4fbc-907f-54e6927f12b3" providerId="AD" clId="Web-{7560DC0C-AB5B-C9C8-B650-5C611154D621}" dt="2025-04-22T05:15:33.940" v="544"/>
          <ac:grpSpMkLst>
            <pc:docMk/>
            <pc:sldMk cId="0" sldId="278"/>
            <ac:grpSpMk id="2743" creationId="{00000000-0000-0000-0000-000000000000}"/>
          </ac:grpSpMkLst>
        </pc:grpChg>
        <pc:grpChg chg="del">
          <ac:chgData name="Angelica Nucup" userId="S::6030550@luhsd.net::58853de1-0030-4fbc-907f-54e6927f12b3" providerId="AD" clId="Web-{7560DC0C-AB5B-C9C8-B650-5C611154D621}" dt="2025-04-22T05:15:33.940" v="543"/>
          <ac:grpSpMkLst>
            <pc:docMk/>
            <pc:sldMk cId="0" sldId="278"/>
            <ac:grpSpMk id="2748" creationId="{00000000-0000-0000-0000-000000000000}"/>
          </ac:grpSpMkLst>
        </pc:grpChg>
        <pc:grpChg chg="del">
          <ac:chgData name="Angelica Nucup" userId="S::6030550@luhsd.net::58853de1-0030-4fbc-907f-54e6927f12b3" providerId="AD" clId="Web-{7560DC0C-AB5B-C9C8-B650-5C611154D621}" dt="2025-04-22T05:15:33.940" v="542"/>
          <ac:grpSpMkLst>
            <pc:docMk/>
            <pc:sldMk cId="0" sldId="278"/>
            <ac:grpSpMk id="2753" creationId="{00000000-0000-0000-0000-000000000000}"/>
          </ac:grpSpMkLst>
        </pc:grpChg>
        <pc:grpChg chg="del">
          <ac:chgData name="Angelica Nucup" userId="S::6030550@luhsd.net::58853de1-0030-4fbc-907f-54e6927f12b3" providerId="AD" clId="Web-{7560DC0C-AB5B-C9C8-B650-5C611154D621}" dt="2025-04-22T05:15:33.940" v="541"/>
          <ac:grpSpMkLst>
            <pc:docMk/>
            <pc:sldMk cId="0" sldId="278"/>
            <ac:grpSpMk id="2785" creationId="{00000000-0000-0000-0000-000000000000}"/>
          </ac:grpSpMkLst>
        </pc:grpChg>
        <pc:grpChg chg="del">
          <ac:chgData name="Angelica Nucup" userId="S::6030550@luhsd.net::58853de1-0030-4fbc-907f-54e6927f12b3" providerId="AD" clId="Web-{7560DC0C-AB5B-C9C8-B650-5C611154D621}" dt="2025-04-22T05:15:33.940" v="538"/>
          <ac:grpSpMkLst>
            <pc:docMk/>
            <pc:sldMk cId="0" sldId="278"/>
            <ac:grpSpMk id="2791" creationId="{00000000-0000-0000-0000-000000000000}"/>
          </ac:grpSpMkLst>
        </pc:grpChg>
      </pc:sldChg>
      <pc:sldChg chg="del">
        <pc:chgData name="Angelica Nucup" userId="S::6030550@luhsd.net::58853de1-0030-4fbc-907f-54e6927f12b3" providerId="AD" clId="Web-{7560DC0C-AB5B-C9C8-B650-5C611154D621}" dt="2025-04-22T04:53:59.087" v="97"/>
        <pc:sldMkLst>
          <pc:docMk/>
          <pc:sldMk cId="1489238740" sldId="278"/>
        </pc:sldMkLst>
      </pc:sldChg>
      <pc:sldChg chg="delSp modSp add del">
        <pc:chgData name="Angelica Nucup" userId="S::6030550@luhsd.net::58853de1-0030-4fbc-907f-54e6927f12b3" providerId="AD" clId="Web-{7560DC0C-AB5B-C9C8-B650-5C611154D621}" dt="2025-04-22T05:16:52.117" v="560"/>
        <pc:sldMkLst>
          <pc:docMk/>
          <pc:sldMk cId="0" sldId="279"/>
        </pc:sldMkLst>
        <pc:spChg chg="mod">
          <ac:chgData name="Angelica Nucup" userId="S::6030550@luhsd.net::58853de1-0030-4fbc-907f-54e6927f12b3" providerId="AD" clId="Web-{7560DC0C-AB5B-C9C8-B650-5C611154D621}" dt="2025-04-22T05:16:18.162" v="555" actId="20577"/>
          <ac:spMkLst>
            <pc:docMk/>
            <pc:sldMk cId="0" sldId="279"/>
            <ac:spMk id="2799" creationId="{00000000-0000-0000-0000-000000000000}"/>
          </ac:spMkLst>
        </pc:spChg>
        <pc:spChg chg="mod">
          <ac:chgData name="Angelica Nucup" userId="S::6030550@luhsd.net::58853de1-0030-4fbc-907f-54e6927f12b3" providerId="AD" clId="Web-{7560DC0C-AB5B-C9C8-B650-5C611154D621}" dt="2025-04-22T05:15:01.094" v="536" actId="20577"/>
          <ac:spMkLst>
            <pc:docMk/>
            <pc:sldMk cId="0" sldId="279"/>
            <ac:spMk id="2800" creationId="{00000000-0000-0000-0000-000000000000}"/>
          </ac:spMkLst>
        </pc:spChg>
        <pc:cxnChg chg="del">
          <ac:chgData name="Angelica Nucup" userId="S::6030550@luhsd.net::58853de1-0030-4fbc-907f-54e6927f12b3" providerId="AD" clId="Web-{7560DC0C-AB5B-C9C8-B650-5C611154D621}" dt="2025-04-22T05:07:14.016" v="264"/>
          <ac:cxnSpMkLst>
            <pc:docMk/>
            <pc:sldMk cId="0" sldId="279"/>
            <ac:cxnSpMk id="2801" creationId="{00000000-0000-0000-0000-000000000000}"/>
          </ac:cxnSpMkLst>
        </pc:cxnChg>
      </pc:sldChg>
      <pc:sldChg chg="del">
        <pc:chgData name="Angelica Nucup" userId="S::6030550@luhsd.net::58853de1-0030-4fbc-907f-54e6927f12b3" providerId="AD" clId="Web-{7560DC0C-AB5B-C9C8-B650-5C611154D621}" dt="2025-04-22T05:15:55.488" v="554"/>
        <pc:sldMkLst>
          <pc:docMk/>
          <pc:sldMk cId="757228000" sldId="281"/>
        </pc:sldMkLst>
      </pc:sldChg>
      <pc:sldChg chg="modSp">
        <pc:chgData name="Angelica Nucup" userId="S::6030550@luhsd.net::58853de1-0030-4fbc-907f-54e6927f12b3" providerId="AD" clId="Web-{7560DC0C-AB5B-C9C8-B650-5C611154D621}" dt="2025-04-22T05:22:29.734" v="721" actId="1076"/>
        <pc:sldMkLst>
          <pc:docMk/>
          <pc:sldMk cId="4039259764" sldId="283"/>
        </pc:sldMkLst>
        <pc:spChg chg="mod">
          <ac:chgData name="Angelica Nucup" userId="S::6030550@luhsd.net::58853de1-0030-4fbc-907f-54e6927f12b3" providerId="AD" clId="Web-{7560DC0C-AB5B-C9C8-B650-5C611154D621}" dt="2025-04-22T05:22:29.734" v="721" actId="1076"/>
          <ac:spMkLst>
            <pc:docMk/>
            <pc:sldMk cId="4039259764" sldId="283"/>
            <ac:spMk id="1939" creationId="{00000000-0000-0000-0000-000000000000}"/>
          </ac:spMkLst>
        </pc:spChg>
      </pc:sldChg>
      <pc:sldChg chg="add del">
        <pc:chgData name="Angelica Nucup" userId="S::6030550@luhsd.net::58853de1-0030-4fbc-907f-54e6927f12b3" providerId="AD" clId="Web-{7560DC0C-AB5B-C9C8-B650-5C611154D621}" dt="2025-04-22T04:55:30.077" v="105"/>
        <pc:sldMkLst>
          <pc:docMk/>
          <pc:sldMk cId="1961490406" sldId="284"/>
        </pc:sldMkLst>
      </pc:sldChg>
    </pc:docChg>
  </pc:docChgLst>
  <pc:docChgLst>
    <pc:chgData name="Joseph Hollister" userId="S::hollisterj@luhsd.net::3902bc5b-dd94-4f2f-a5c6-5eb78d4d4674" providerId="AD" clId="Web-{85651B70-29CB-FBAA-C12E-C8B11B5945CD}"/>
    <pc:docChg chg="addSld modSld sldOrd">
      <pc:chgData name="Joseph Hollister" userId="S::hollisterj@luhsd.net::3902bc5b-dd94-4f2f-a5c6-5eb78d4d4674" providerId="AD" clId="Web-{85651B70-29CB-FBAA-C12E-C8B11B5945CD}" dt="2025-04-22T18:17:02.129" v="167" actId="1076"/>
      <pc:docMkLst>
        <pc:docMk/>
      </pc:docMkLst>
      <pc:sldChg chg="addSp delSp modSp">
        <pc:chgData name="Joseph Hollister" userId="S::hollisterj@luhsd.net::3902bc5b-dd94-4f2f-a5c6-5eb78d4d4674" providerId="AD" clId="Web-{85651B70-29CB-FBAA-C12E-C8B11B5945CD}" dt="2025-04-22T18:11:28.464" v="27" actId="20577"/>
        <pc:sldMkLst>
          <pc:docMk/>
          <pc:sldMk cId="0" sldId="258"/>
        </pc:sldMkLst>
        <pc:spChg chg="add del mod">
          <ac:chgData name="Joseph Hollister" userId="S::hollisterj@luhsd.net::3902bc5b-dd94-4f2f-a5c6-5eb78d4d4674" providerId="AD" clId="Web-{85651B70-29CB-FBAA-C12E-C8B11B5945CD}" dt="2025-04-22T18:10:39.447" v="7"/>
          <ac:spMkLst>
            <pc:docMk/>
            <pc:sldMk cId="0" sldId="258"/>
            <ac:spMk id="2" creationId="{C8BB3021-3C59-FE18-879D-451A1877EB95}"/>
          </ac:spMkLst>
        </pc:spChg>
        <pc:spChg chg="add del mod">
          <ac:chgData name="Joseph Hollister" userId="S::hollisterj@luhsd.net::3902bc5b-dd94-4f2f-a5c6-5eb78d4d4674" providerId="AD" clId="Web-{85651B70-29CB-FBAA-C12E-C8B11B5945CD}" dt="2025-04-22T18:11:11.620" v="20" actId="20577"/>
          <ac:spMkLst>
            <pc:docMk/>
            <pc:sldMk cId="0" sldId="258"/>
            <ac:spMk id="13" creationId="{C67D1051-EB20-CDE7-1FF2-825A6AE31E88}"/>
          </ac:spMkLst>
        </pc:spChg>
        <pc:spChg chg="add del mod">
          <ac:chgData name="Joseph Hollister" userId="S::hollisterj@luhsd.net::3902bc5b-dd94-4f2f-a5c6-5eb78d4d4674" providerId="AD" clId="Web-{85651B70-29CB-FBAA-C12E-C8B11B5945CD}" dt="2025-04-22T18:10:53.479" v="14" actId="20577"/>
          <ac:spMkLst>
            <pc:docMk/>
            <pc:sldMk cId="0" sldId="258"/>
            <ac:spMk id="17" creationId="{64377136-869F-F008-4242-E989BA0C86F4}"/>
          </ac:spMkLst>
        </pc:spChg>
        <pc:spChg chg="add del mod">
          <ac:chgData name="Joseph Hollister" userId="S::hollisterj@luhsd.net::3902bc5b-dd94-4f2f-a5c6-5eb78d4d4674" providerId="AD" clId="Web-{85651B70-29CB-FBAA-C12E-C8B11B5945CD}" dt="2025-04-22T18:11:28.464" v="27" actId="20577"/>
          <ac:spMkLst>
            <pc:docMk/>
            <pc:sldMk cId="0" sldId="258"/>
            <ac:spMk id="18" creationId="{A390C3FF-2907-7AC6-74A7-1CD54F1212A6}"/>
          </ac:spMkLst>
        </pc:spChg>
      </pc:sldChg>
      <pc:sldChg chg="modSp">
        <pc:chgData name="Joseph Hollister" userId="S::hollisterj@luhsd.net::3902bc5b-dd94-4f2f-a5c6-5eb78d4d4674" providerId="AD" clId="Web-{85651B70-29CB-FBAA-C12E-C8B11B5945CD}" dt="2025-04-22T18:12:10.481" v="31" actId="20577"/>
        <pc:sldMkLst>
          <pc:docMk/>
          <pc:sldMk cId="0" sldId="259"/>
        </pc:sldMkLst>
        <pc:spChg chg="mod">
          <ac:chgData name="Joseph Hollister" userId="S::hollisterj@luhsd.net::3902bc5b-dd94-4f2f-a5c6-5eb78d4d4674" providerId="AD" clId="Web-{85651B70-29CB-FBAA-C12E-C8B11B5945CD}" dt="2025-04-22T18:12:10.481" v="31" actId="20577"/>
          <ac:spMkLst>
            <pc:docMk/>
            <pc:sldMk cId="0" sldId="259"/>
            <ac:spMk id="1973" creationId="{00000000-0000-0000-0000-000000000000}"/>
          </ac:spMkLst>
        </pc:spChg>
      </pc:sldChg>
      <pc:sldChg chg="modSp">
        <pc:chgData name="Joseph Hollister" userId="S::hollisterj@luhsd.net::3902bc5b-dd94-4f2f-a5c6-5eb78d4d4674" providerId="AD" clId="Web-{85651B70-29CB-FBAA-C12E-C8B11B5945CD}" dt="2025-04-22T18:11:49.277" v="29" actId="20577"/>
        <pc:sldMkLst>
          <pc:docMk/>
          <pc:sldMk cId="0" sldId="264"/>
        </pc:sldMkLst>
        <pc:spChg chg="mod">
          <ac:chgData name="Joseph Hollister" userId="S::hollisterj@luhsd.net::3902bc5b-dd94-4f2f-a5c6-5eb78d4d4674" providerId="AD" clId="Web-{85651B70-29CB-FBAA-C12E-C8B11B5945CD}" dt="2025-04-22T18:11:49.277" v="29" actId="20577"/>
          <ac:spMkLst>
            <pc:docMk/>
            <pc:sldMk cId="0" sldId="264"/>
            <ac:spMk id="4" creationId="{2ECC93C7-C41B-FFA8-52D2-4CF9C5D8F214}"/>
          </ac:spMkLst>
        </pc:spChg>
      </pc:sldChg>
      <pc:sldChg chg="modSp">
        <pc:chgData name="Joseph Hollister" userId="S::hollisterj@luhsd.net::3902bc5b-dd94-4f2f-a5c6-5eb78d4d4674" providerId="AD" clId="Web-{85651B70-29CB-FBAA-C12E-C8B11B5945CD}" dt="2025-04-22T18:17:02.129" v="167" actId="1076"/>
        <pc:sldMkLst>
          <pc:docMk/>
          <pc:sldMk cId="0" sldId="273"/>
        </pc:sldMkLst>
        <pc:spChg chg="mod">
          <ac:chgData name="Joseph Hollister" userId="S::hollisterj@luhsd.net::3902bc5b-dd94-4f2f-a5c6-5eb78d4d4674" providerId="AD" clId="Web-{85651B70-29CB-FBAA-C12E-C8B11B5945CD}" dt="2025-04-22T18:17:02.129" v="167" actId="1076"/>
          <ac:spMkLst>
            <pc:docMk/>
            <pc:sldMk cId="0" sldId="273"/>
            <ac:spMk id="2300" creationId="{00000000-0000-0000-0000-000000000000}"/>
          </ac:spMkLst>
        </pc:spChg>
      </pc:sldChg>
      <pc:sldChg chg="modSp add ord replId">
        <pc:chgData name="Joseph Hollister" userId="S::hollisterj@luhsd.net::3902bc5b-dd94-4f2f-a5c6-5eb78d4d4674" providerId="AD" clId="Web-{85651B70-29CB-FBAA-C12E-C8B11B5945CD}" dt="2025-04-22T18:16:26.519" v="153"/>
        <pc:sldMkLst>
          <pc:docMk/>
          <pc:sldMk cId="3879867102" sldId="284"/>
        </pc:sldMkLst>
        <pc:spChg chg="mod">
          <ac:chgData name="Joseph Hollister" userId="S::hollisterj@luhsd.net::3902bc5b-dd94-4f2f-a5c6-5eb78d4d4674" providerId="AD" clId="Web-{85651B70-29CB-FBAA-C12E-C8B11B5945CD}" dt="2025-04-22T18:13:58.906" v="51" actId="20577"/>
          <ac:spMkLst>
            <pc:docMk/>
            <pc:sldMk cId="3879867102" sldId="284"/>
            <ac:spMk id="5" creationId="{02CA3E93-E4EE-2B9E-0C0C-4345E3CBAC21}"/>
          </ac:spMkLst>
        </pc:spChg>
        <pc:spChg chg="mod">
          <ac:chgData name="Joseph Hollister" userId="S::hollisterj@luhsd.net::3902bc5b-dd94-4f2f-a5c6-5eb78d4d4674" providerId="AD" clId="Web-{85651B70-29CB-FBAA-C12E-C8B11B5945CD}" dt="2025-04-22T18:16:12.956" v="152" actId="14100"/>
          <ac:spMkLst>
            <pc:docMk/>
            <pc:sldMk cId="3879867102" sldId="284"/>
            <ac:spMk id="7" creationId="{F03BB633-12BF-57E3-7074-7BEAEB1A11BA}"/>
          </ac:spMkLst>
        </pc:spChg>
      </pc:sldChg>
    </pc:docChg>
  </pc:docChgLst>
  <pc:docChgLst>
    <pc:chgData name="Angelica Nucup" userId="S::6030550@luhsd.net::58853de1-0030-4fbc-907f-54e6927f12b3" providerId="AD" clId="Web-{6B93D6A7-B930-BDCD-4937-89F190A52762}"/>
    <pc:docChg chg="addSld delSld modSld">
      <pc:chgData name="Angelica Nucup" userId="S::6030550@luhsd.net::58853de1-0030-4fbc-907f-54e6927f12b3" providerId="AD" clId="Web-{6B93D6A7-B930-BDCD-4937-89F190A52762}" dt="2025-04-21T16:52:54.367" v="406" actId="1076"/>
      <pc:docMkLst>
        <pc:docMk/>
      </pc:docMkLst>
      <pc:sldChg chg="addSp modSp add">
        <pc:chgData name="Angelica Nucup" userId="S::6030550@luhsd.net::58853de1-0030-4fbc-907f-54e6927f12b3" providerId="AD" clId="Web-{6B93D6A7-B930-BDCD-4937-89F190A52762}" dt="2025-04-21T16:38:37.942" v="78" actId="20577"/>
        <pc:sldMkLst>
          <pc:docMk/>
          <pc:sldMk cId="0" sldId="264"/>
        </pc:sldMkLst>
        <pc:spChg chg="add mod">
          <ac:chgData name="Angelica Nucup" userId="S::6030550@luhsd.net::58853de1-0030-4fbc-907f-54e6927f12b3" providerId="AD" clId="Web-{6B93D6A7-B930-BDCD-4937-89F190A52762}" dt="2025-04-21T16:36:30.109" v="55" actId="1076"/>
          <ac:spMkLst>
            <pc:docMk/>
            <pc:sldMk cId="0" sldId="264"/>
            <ac:spMk id="3" creationId="{F2B870D5-0A30-0A65-D422-077D54657E5A}"/>
          </ac:spMkLst>
        </pc:spChg>
        <pc:spChg chg="add mod">
          <ac:chgData name="Angelica Nucup" userId="S::6030550@luhsd.net::58853de1-0030-4fbc-907f-54e6927f12b3" providerId="AD" clId="Web-{6B93D6A7-B930-BDCD-4937-89F190A52762}" dt="2025-04-21T16:38:37.942" v="78" actId="20577"/>
          <ac:spMkLst>
            <pc:docMk/>
            <pc:sldMk cId="0" sldId="264"/>
            <ac:spMk id="4" creationId="{2ECC93C7-C41B-FFA8-52D2-4CF9C5D8F214}"/>
          </ac:spMkLst>
        </pc:spChg>
        <pc:spChg chg="mod">
          <ac:chgData name="Angelica Nucup" userId="S::6030550@luhsd.net::58853de1-0030-4fbc-907f-54e6927f12b3" providerId="AD" clId="Web-{6B93D6A7-B930-BDCD-4937-89F190A52762}" dt="2025-04-21T16:37:06.220" v="62" actId="1076"/>
          <ac:spMkLst>
            <pc:docMk/>
            <pc:sldMk cId="0" sldId="264"/>
            <ac:spMk id="2100" creationId="{00000000-0000-0000-0000-000000000000}"/>
          </ac:spMkLst>
        </pc:spChg>
        <pc:grpChg chg="mod">
          <ac:chgData name="Angelica Nucup" userId="S::6030550@luhsd.net::58853de1-0030-4fbc-907f-54e6927f12b3" providerId="AD" clId="Web-{6B93D6A7-B930-BDCD-4937-89F190A52762}" dt="2025-04-21T16:38:25.160" v="73" actId="1076"/>
          <ac:grpSpMkLst>
            <pc:docMk/>
            <pc:sldMk cId="0" sldId="264"/>
            <ac:grpSpMk id="2096" creationId="{00000000-0000-0000-0000-000000000000}"/>
          </ac:grpSpMkLst>
        </pc:grpChg>
        <pc:grpChg chg="mod">
          <ac:chgData name="Angelica Nucup" userId="S::6030550@luhsd.net::58853de1-0030-4fbc-907f-54e6927f12b3" providerId="AD" clId="Web-{6B93D6A7-B930-BDCD-4937-89F190A52762}" dt="2025-04-21T16:38:25.176" v="74" actId="1076"/>
          <ac:grpSpMkLst>
            <pc:docMk/>
            <pc:sldMk cId="0" sldId="264"/>
            <ac:grpSpMk id="2101" creationId="{00000000-0000-0000-0000-000000000000}"/>
          </ac:grpSpMkLst>
        </pc:grpChg>
        <pc:grpChg chg="mod">
          <ac:chgData name="Angelica Nucup" userId="S::6030550@luhsd.net::58853de1-0030-4fbc-907f-54e6927f12b3" providerId="AD" clId="Web-{6B93D6A7-B930-BDCD-4937-89F190A52762}" dt="2025-04-21T16:38:25.207" v="75" actId="1076"/>
          <ac:grpSpMkLst>
            <pc:docMk/>
            <pc:sldMk cId="0" sldId="264"/>
            <ac:grpSpMk id="2107" creationId="{00000000-0000-0000-0000-000000000000}"/>
          </ac:grpSpMkLst>
        </pc:grpChg>
        <pc:grpChg chg="mod">
          <ac:chgData name="Angelica Nucup" userId="S::6030550@luhsd.net::58853de1-0030-4fbc-907f-54e6927f12b3" providerId="AD" clId="Web-{6B93D6A7-B930-BDCD-4937-89F190A52762}" dt="2025-04-21T16:38:25.223" v="76" actId="1076"/>
          <ac:grpSpMkLst>
            <pc:docMk/>
            <pc:sldMk cId="0" sldId="264"/>
            <ac:grpSpMk id="2114" creationId="{00000000-0000-0000-0000-000000000000}"/>
          </ac:grpSpMkLst>
        </pc:grpChg>
        <pc:grpChg chg="mod">
          <ac:chgData name="Angelica Nucup" userId="S::6030550@luhsd.net::58853de1-0030-4fbc-907f-54e6927f12b3" providerId="AD" clId="Web-{6B93D6A7-B930-BDCD-4937-89F190A52762}" dt="2025-04-21T16:38:25.238" v="77" actId="1076"/>
          <ac:grpSpMkLst>
            <pc:docMk/>
            <pc:sldMk cId="0" sldId="264"/>
            <ac:grpSpMk id="2123" creationId="{00000000-0000-0000-0000-000000000000}"/>
          </ac:grpSpMkLst>
        </pc:grpChg>
      </pc:sldChg>
      <pc:sldChg chg="addSp delSp modSp add">
        <pc:chgData name="Angelica Nucup" userId="S::6030550@luhsd.net::58853de1-0030-4fbc-907f-54e6927f12b3" providerId="AD" clId="Web-{6B93D6A7-B930-BDCD-4937-89F190A52762}" dt="2025-04-21T16:52:54.367" v="406" actId="1076"/>
        <pc:sldMkLst>
          <pc:docMk/>
          <pc:sldMk cId="0" sldId="268"/>
        </pc:sldMkLst>
        <pc:spChg chg="mod">
          <ac:chgData name="Angelica Nucup" userId="S::6030550@luhsd.net::58853de1-0030-4fbc-907f-54e6927f12b3" providerId="AD" clId="Web-{6B93D6A7-B930-BDCD-4937-89F190A52762}" dt="2025-04-21T16:50:47.081" v="364" actId="688"/>
          <ac:spMkLst>
            <pc:docMk/>
            <pc:sldMk cId="0" sldId="268"/>
            <ac:spMk id="5" creationId="{601036C7-3D88-3D26-6C0F-ECC46A90611A}"/>
          </ac:spMkLst>
        </pc:spChg>
        <pc:spChg chg="add mod">
          <ac:chgData name="Angelica Nucup" userId="S::6030550@luhsd.net::58853de1-0030-4fbc-907f-54e6927f12b3" providerId="AD" clId="Web-{6B93D6A7-B930-BDCD-4937-89F190A52762}" dt="2025-04-21T16:52:49.961" v="405" actId="1076"/>
          <ac:spMkLst>
            <pc:docMk/>
            <pc:sldMk cId="0" sldId="268"/>
            <ac:spMk id="8" creationId="{7BE6D6C1-614F-D030-D1E1-B71D95653266}"/>
          </ac:spMkLst>
        </pc:spChg>
        <pc:spChg chg="mod">
          <ac:chgData name="Angelica Nucup" userId="S::6030550@luhsd.net::58853de1-0030-4fbc-907f-54e6927f12b3" providerId="AD" clId="Web-{6B93D6A7-B930-BDCD-4937-89F190A52762}" dt="2025-04-21T16:52:54.367" v="406" actId="1076"/>
          <ac:spMkLst>
            <pc:docMk/>
            <pc:sldMk cId="0" sldId="268"/>
            <ac:spMk id="2231" creationId="{00000000-0000-0000-0000-000000000000}"/>
          </ac:spMkLst>
        </pc:spChg>
        <pc:grpChg chg="add del mod">
          <ac:chgData name="Angelica Nucup" userId="S::6030550@luhsd.net::58853de1-0030-4fbc-907f-54e6927f12b3" providerId="AD" clId="Web-{6B93D6A7-B930-BDCD-4937-89F190A52762}" dt="2025-04-21T16:51:27.786" v="369"/>
          <ac:grpSpMkLst>
            <pc:docMk/>
            <pc:sldMk cId="0" sldId="268"/>
            <ac:grpSpMk id="3" creationId="{59ABA656-4BDE-B4E3-1BBD-76233A1082EC}"/>
          </ac:grpSpMkLst>
        </pc:grpChg>
        <pc:grpChg chg="mod">
          <ac:chgData name="Angelica Nucup" userId="S::6030550@luhsd.net::58853de1-0030-4fbc-907f-54e6927f12b3" providerId="AD" clId="Web-{6B93D6A7-B930-BDCD-4937-89F190A52762}" dt="2025-04-21T16:49:53.219" v="359" actId="1076"/>
          <ac:grpSpMkLst>
            <pc:docMk/>
            <pc:sldMk cId="0" sldId="268"/>
            <ac:grpSpMk id="2233" creationId="{00000000-0000-0000-0000-000000000000}"/>
          </ac:grpSpMkLst>
        </pc:grpChg>
        <pc:graphicFrameChg chg="add mod modGraphic">
          <ac:chgData name="Angelica Nucup" userId="S::6030550@luhsd.net::58853de1-0030-4fbc-907f-54e6927f12b3" providerId="AD" clId="Web-{6B93D6A7-B930-BDCD-4937-89F190A52762}" dt="2025-04-21T16:49:38.641" v="358" actId="1076"/>
          <ac:graphicFrameMkLst>
            <pc:docMk/>
            <pc:sldMk cId="0" sldId="268"/>
            <ac:graphicFrameMk id="2" creationId="{1F074AA3-852D-20A6-8D64-FACE0E0AABA1}"/>
          </ac:graphicFrameMkLst>
        </pc:graphicFrameChg>
        <pc:cxnChg chg="del">
          <ac:chgData name="Angelica Nucup" userId="S::6030550@luhsd.net::58853de1-0030-4fbc-907f-54e6927f12b3" providerId="AD" clId="Web-{6B93D6A7-B930-BDCD-4937-89F190A52762}" dt="2025-04-21T16:42:39.249" v="81"/>
          <ac:cxnSpMkLst>
            <pc:docMk/>
            <pc:sldMk cId="0" sldId="268"/>
            <ac:cxnSpMk id="2238" creationId="{00000000-0000-0000-0000-000000000000}"/>
          </ac:cxnSpMkLst>
        </pc:cxnChg>
      </pc:sldChg>
      <pc:sldChg chg="del">
        <pc:chgData name="Angelica Nucup" userId="S::6030550@luhsd.net::58853de1-0030-4fbc-907f-54e6927f12b3" providerId="AD" clId="Web-{6B93D6A7-B930-BDCD-4937-89F190A52762}" dt="2025-04-21T16:31:12.158" v="0"/>
        <pc:sldMkLst>
          <pc:docMk/>
          <pc:sldMk cId="4185902723" sldId="275"/>
        </pc:sldMkLst>
      </pc:sldChg>
      <pc:sldChg chg="del">
        <pc:chgData name="Angelica Nucup" userId="S::6030550@luhsd.net::58853de1-0030-4fbc-907f-54e6927f12b3" providerId="AD" clId="Web-{6B93D6A7-B930-BDCD-4937-89F190A52762}" dt="2025-04-21T16:39:04.334" v="79"/>
        <pc:sldMkLst>
          <pc:docMk/>
          <pc:sldMk cId="2889674939" sldId="276"/>
        </pc:sldMkLst>
      </pc:sldChg>
      <pc:sldChg chg="del">
        <pc:chgData name="Angelica Nucup" userId="S::6030550@luhsd.net::58853de1-0030-4fbc-907f-54e6927f12b3" providerId="AD" clId="Web-{6B93D6A7-B930-BDCD-4937-89F190A52762}" dt="2025-04-21T16:51:15.207" v="367"/>
        <pc:sldMkLst>
          <pc:docMk/>
          <pc:sldMk cId="3065763674" sldId="282"/>
        </pc:sldMkLst>
      </pc:sldChg>
      <pc:sldChg chg="add del replId">
        <pc:chgData name="Angelica Nucup" userId="S::6030550@luhsd.net::58853de1-0030-4fbc-907f-54e6927f12b3" providerId="AD" clId="Web-{6B93D6A7-B930-BDCD-4937-89F190A52762}" dt="2025-04-21T16:50:05.110" v="361"/>
        <pc:sldMkLst>
          <pc:docMk/>
          <pc:sldMk cId="2736665705" sldId="284"/>
        </pc:sldMkLst>
      </pc:sldChg>
    </pc:docChg>
  </pc:docChgLst>
  <pc:docChgLst>
    <pc:chgData name="Joseph Hollister" userId="S::hollisterj@luhsd.net::3902bc5b-dd94-4f2f-a5c6-5eb78d4d4674" providerId="AD" clId="Web-{8CFA5227-A6BA-F03D-F460-D701790CA9A0}"/>
    <pc:docChg chg="addSld modSld">
      <pc:chgData name="Joseph Hollister" userId="S::hollisterj@luhsd.net::3902bc5b-dd94-4f2f-a5c6-5eb78d4d4674" providerId="AD" clId="Web-{8CFA5227-A6BA-F03D-F460-D701790CA9A0}" dt="2025-04-21T15:23:46.831" v="57" actId="1076"/>
      <pc:docMkLst>
        <pc:docMk/>
      </pc:docMkLst>
      <pc:sldChg chg="modSp">
        <pc:chgData name="Joseph Hollister" userId="S::hollisterj@luhsd.net::3902bc5b-dd94-4f2f-a5c6-5eb78d4d4674" providerId="AD" clId="Web-{8CFA5227-A6BA-F03D-F460-D701790CA9A0}" dt="2025-04-21T15:17:24.626" v="2" actId="20577"/>
        <pc:sldMkLst>
          <pc:docMk/>
          <pc:sldMk cId="3285086364" sldId="256"/>
        </pc:sldMkLst>
        <pc:spChg chg="mod">
          <ac:chgData name="Joseph Hollister" userId="S::hollisterj@luhsd.net::3902bc5b-dd94-4f2f-a5c6-5eb78d4d4674" providerId="AD" clId="Web-{8CFA5227-A6BA-F03D-F460-D701790CA9A0}" dt="2025-04-21T15:17:24.626" v="2" actId="20577"/>
          <ac:spMkLst>
            <pc:docMk/>
            <pc:sldMk cId="3285086364" sldId="256"/>
            <ac:spMk id="3" creationId="{35C448D1-872A-9640-9EF3-5C66530ECDB4}"/>
          </ac:spMkLst>
        </pc:spChg>
      </pc:sldChg>
      <pc:sldChg chg="modSp">
        <pc:chgData name="Joseph Hollister" userId="S::hollisterj@luhsd.net::3902bc5b-dd94-4f2f-a5c6-5eb78d4d4674" providerId="AD" clId="Web-{8CFA5227-A6BA-F03D-F460-D701790CA9A0}" dt="2025-04-21T15:17:43.626" v="6" actId="20577"/>
        <pc:sldMkLst>
          <pc:docMk/>
          <pc:sldMk cId="2723132027" sldId="263"/>
        </pc:sldMkLst>
        <pc:spChg chg="mod">
          <ac:chgData name="Joseph Hollister" userId="S::hollisterj@luhsd.net::3902bc5b-dd94-4f2f-a5c6-5eb78d4d4674" providerId="AD" clId="Web-{8CFA5227-A6BA-F03D-F460-D701790CA9A0}" dt="2025-04-21T15:17:43.626" v="6" actId="20577"/>
          <ac:spMkLst>
            <pc:docMk/>
            <pc:sldMk cId="2723132027" sldId="263"/>
            <ac:spMk id="2" creationId="{68002712-F89E-4BBF-B6E0-6D7D2388395C}"/>
          </ac:spMkLst>
        </pc:spChg>
      </pc:sldChg>
      <pc:sldChg chg="modSp">
        <pc:chgData name="Joseph Hollister" userId="S::hollisterj@luhsd.net::3902bc5b-dd94-4f2f-a5c6-5eb78d4d4674" providerId="AD" clId="Web-{8CFA5227-A6BA-F03D-F460-D701790CA9A0}" dt="2025-04-21T15:23:46.831" v="57" actId="1076"/>
        <pc:sldMkLst>
          <pc:docMk/>
          <pc:sldMk cId="1847551117" sldId="273"/>
        </pc:sldMkLst>
        <pc:spChg chg="mod">
          <ac:chgData name="Joseph Hollister" userId="S::hollisterj@luhsd.net::3902bc5b-dd94-4f2f-a5c6-5eb78d4d4674" providerId="AD" clId="Web-{8CFA5227-A6BA-F03D-F460-D701790CA9A0}" dt="2025-04-21T15:23:46.831" v="57" actId="1076"/>
          <ac:spMkLst>
            <pc:docMk/>
            <pc:sldMk cId="1847551117" sldId="273"/>
            <ac:spMk id="2" creationId="{70A50A73-7F2E-4FA8-92E2-715CE9585CC6}"/>
          </ac:spMkLst>
        </pc:spChg>
        <pc:spChg chg="mod">
          <ac:chgData name="Joseph Hollister" userId="S::hollisterj@luhsd.net::3902bc5b-dd94-4f2f-a5c6-5eb78d4d4674" providerId="AD" clId="Web-{8CFA5227-A6BA-F03D-F460-D701790CA9A0}" dt="2025-04-21T15:23:44.597" v="56" actId="20577"/>
          <ac:spMkLst>
            <pc:docMk/>
            <pc:sldMk cId="1847551117" sldId="273"/>
            <ac:spMk id="3" creationId="{9971AE7F-F1F1-4989-9E51-E49FF1623F73}"/>
          </ac:spMkLst>
        </pc:spChg>
      </pc:sldChg>
      <pc:sldChg chg="modSp">
        <pc:chgData name="Joseph Hollister" userId="S::hollisterj@luhsd.net::3902bc5b-dd94-4f2f-a5c6-5eb78d4d4674" providerId="AD" clId="Web-{8CFA5227-A6BA-F03D-F460-D701790CA9A0}" dt="2025-04-21T15:23:26.581" v="52" actId="20577"/>
        <pc:sldMkLst>
          <pc:docMk/>
          <pc:sldMk cId="1489238740" sldId="278"/>
        </pc:sldMkLst>
        <pc:spChg chg="mod">
          <ac:chgData name="Joseph Hollister" userId="S::hollisterj@luhsd.net::3902bc5b-dd94-4f2f-a5c6-5eb78d4d4674" providerId="AD" clId="Web-{8CFA5227-A6BA-F03D-F460-D701790CA9A0}" dt="2025-04-21T15:23:26.581" v="52" actId="20577"/>
          <ac:spMkLst>
            <pc:docMk/>
            <pc:sldMk cId="1489238740" sldId="278"/>
            <ac:spMk id="4" creationId="{BCD3E85F-91BE-4AD5-877D-9BFA881DBF45}"/>
          </ac:spMkLst>
        </pc:spChg>
      </pc:sldChg>
      <pc:sldChg chg="addSp delSp modSp add replId">
        <pc:chgData name="Joseph Hollister" userId="S::hollisterj@luhsd.net::3902bc5b-dd94-4f2f-a5c6-5eb78d4d4674" providerId="AD" clId="Web-{8CFA5227-A6BA-F03D-F460-D701790CA9A0}" dt="2025-04-21T15:20:26.424" v="42" actId="14100"/>
        <pc:sldMkLst>
          <pc:docMk/>
          <pc:sldMk cId="3065763674" sldId="282"/>
        </pc:sldMkLst>
        <pc:spChg chg="mod">
          <ac:chgData name="Joseph Hollister" userId="S::hollisterj@luhsd.net::3902bc5b-dd94-4f2f-a5c6-5eb78d4d4674" providerId="AD" clId="Web-{8CFA5227-A6BA-F03D-F460-D701790CA9A0}" dt="2025-04-21T15:18:28.455" v="20" actId="20577"/>
          <ac:spMkLst>
            <pc:docMk/>
            <pc:sldMk cId="3065763674" sldId="282"/>
            <ac:spMk id="2" creationId="{1CDE8737-2BB3-E34C-81E5-F87C5E9C33B8}"/>
          </ac:spMkLst>
        </pc:spChg>
        <pc:spChg chg="del mod">
          <ac:chgData name="Joseph Hollister" userId="S::hollisterj@luhsd.net::3902bc5b-dd94-4f2f-a5c6-5eb78d4d4674" providerId="AD" clId="Web-{8CFA5227-A6BA-F03D-F460-D701790CA9A0}" dt="2025-04-21T15:19:06.314" v="31"/>
          <ac:spMkLst>
            <pc:docMk/>
            <pc:sldMk cId="3065763674" sldId="282"/>
            <ac:spMk id="4" creationId="{FED9B66F-BD38-C740-D249-4AE12E82B3D5}"/>
          </ac:spMkLst>
        </pc:spChg>
        <pc:spChg chg="add del mod">
          <ac:chgData name="Joseph Hollister" userId="S::hollisterj@luhsd.net::3902bc5b-dd94-4f2f-a5c6-5eb78d4d4674" providerId="AD" clId="Web-{8CFA5227-A6BA-F03D-F460-D701790CA9A0}" dt="2025-04-21T15:20:15.939" v="39"/>
          <ac:spMkLst>
            <pc:docMk/>
            <pc:sldMk cId="3065763674" sldId="282"/>
            <ac:spMk id="7" creationId="{245E3F2D-15A9-C1A2-EF24-FDE66A03A768}"/>
          </ac:spMkLst>
        </pc:spChg>
        <pc:graphicFrameChg chg="add del mod modGraphic">
          <ac:chgData name="Joseph Hollister" userId="S::hollisterj@luhsd.net::3902bc5b-dd94-4f2f-a5c6-5eb78d4d4674" providerId="AD" clId="Web-{8CFA5227-A6BA-F03D-F460-D701790CA9A0}" dt="2025-04-21T15:19:34.174" v="35"/>
          <ac:graphicFrameMkLst>
            <pc:docMk/>
            <pc:sldMk cId="3065763674" sldId="282"/>
            <ac:graphicFrameMk id="6" creationId="{24811961-B72B-CCDB-C453-0B8D4E17EFA6}"/>
          </ac:graphicFrameMkLst>
        </pc:graphicFrameChg>
        <pc:picChg chg="add mod">
          <ac:chgData name="Joseph Hollister" userId="S::hollisterj@luhsd.net::3902bc5b-dd94-4f2f-a5c6-5eb78d4d4674" providerId="AD" clId="Web-{8CFA5227-A6BA-F03D-F460-D701790CA9A0}" dt="2025-04-21T15:20:26.424" v="42" actId="14100"/>
          <ac:picMkLst>
            <pc:docMk/>
            <pc:sldMk cId="3065763674" sldId="282"/>
            <ac:picMk id="8" creationId="{CA24FAFE-19C0-C895-A329-36E7D66D99B5}"/>
          </ac:picMkLst>
        </pc:picChg>
      </pc:sldChg>
    </pc:docChg>
  </pc:docChgLst>
  <pc:docChgLst>
    <pc:chgData name="Joseph Hollister" userId="S::hollisterj@luhsd.net::3902bc5b-dd94-4f2f-a5c6-5eb78d4d4674" providerId="AD" clId="Web-{821230B2-F12E-A209-A515-6F12CA4FF2F3}"/>
    <pc:docChg chg="modSld">
      <pc:chgData name="Joseph Hollister" userId="S::hollisterj@luhsd.net::3902bc5b-dd94-4f2f-a5c6-5eb78d4d4674" providerId="AD" clId="Web-{821230B2-F12E-A209-A515-6F12CA4FF2F3}" dt="2025-04-21T16:52:53.423" v="12" actId="20577"/>
      <pc:docMkLst>
        <pc:docMk/>
      </pc:docMkLst>
      <pc:sldChg chg="modSp">
        <pc:chgData name="Joseph Hollister" userId="S::hollisterj@luhsd.net::3902bc5b-dd94-4f2f-a5c6-5eb78d4d4674" providerId="AD" clId="Web-{821230B2-F12E-A209-A515-6F12CA4FF2F3}" dt="2025-04-21T16:52:53.423" v="12" actId="20577"/>
        <pc:sldMkLst>
          <pc:docMk/>
          <pc:sldMk cId="1489238740" sldId="278"/>
        </pc:sldMkLst>
        <pc:spChg chg="mod">
          <ac:chgData name="Joseph Hollister" userId="S::hollisterj@luhsd.net::3902bc5b-dd94-4f2f-a5c6-5eb78d4d4674" providerId="AD" clId="Web-{821230B2-F12E-A209-A515-6F12CA4FF2F3}" dt="2025-04-21T16:52:53.423" v="12" actId="20577"/>
          <ac:spMkLst>
            <pc:docMk/>
            <pc:sldMk cId="1489238740" sldId="278"/>
            <ac:spMk id="4" creationId="{BCD3E85F-91BE-4AD5-877D-9BFA881DBF4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43094662-72FB-8941-8F15-3108263DF060}" type="datetimeFigureOut">
              <a:rPr lang="en-US" smtClean="0"/>
              <a:t>4/22/2025</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78DD02B5-B0A6-A542-BC50-904F06B1B55D}" type="slidenum">
              <a:rPr lang="en-US" smtClean="0"/>
              <a:t>‹#›</a:t>
            </a:fld>
            <a:endParaRPr lang="en-US"/>
          </a:p>
        </p:txBody>
      </p:sp>
    </p:spTree>
    <p:extLst>
      <p:ext uri="{BB962C8B-B14F-4D97-AF65-F5344CB8AC3E}">
        <p14:creationId xmlns:p14="http://schemas.microsoft.com/office/powerpoint/2010/main" val="2710345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5"/>
        <p:cNvGrpSpPr/>
        <p:nvPr/>
      </p:nvGrpSpPr>
      <p:grpSpPr>
        <a:xfrm>
          <a:off x="0" y="0"/>
          <a:ext cx="0" cy="0"/>
          <a:chOff x="0" y="0"/>
          <a:chExt cx="0" cy="0"/>
        </a:xfrm>
      </p:grpSpPr>
      <p:sp>
        <p:nvSpPr>
          <p:cNvPr id="1936" name="Google Shape;1936;gd1b63b0591_0_6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7" name="Google Shape;1937;gd1b63b0591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6"/>
        <p:cNvGrpSpPr/>
        <p:nvPr/>
      </p:nvGrpSpPr>
      <p:grpSpPr>
        <a:xfrm>
          <a:off x="0" y="0"/>
          <a:ext cx="0" cy="0"/>
          <a:chOff x="0" y="0"/>
          <a:chExt cx="0" cy="0"/>
        </a:xfrm>
      </p:grpSpPr>
      <p:sp>
        <p:nvSpPr>
          <p:cNvPr id="2297" name="Google Shape;2297;g10ec0c5aa89_0_2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8" name="Google Shape;2298;g10ec0c5aa89_0_2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5"/>
        <p:cNvGrpSpPr/>
        <p:nvPr/>
      </p:nvGrpSpPr>
      <p:grpSpPr>
        <a:xfrm>
          <a:off x="0" y="0"/>
          <a:ext cx="0" cy="0"/>
          <a:chOff x="0" y="0"/>
          <a:chExt cx="0" cy="0"/>
        </a:xfrm>
      </p:grpSpPr>
      <p:sp>
        <p:nvSpPr>
          <p:cNvPr id="2386" name="Google Shape;2386;g10ec0c5aa89_0_149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7" name="Google Shape;2387;g10ec0c5aa89_0_149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0"/>
        <p:cNvGrpSpPr/>
        <p:nvPr/>
      </p:nvGrpSpPr>
      <p:grpSpPr>
        <a:xfrm>
          <a:off x="0" y="0"/>
          <a:ext cx="0" cy="0"/>
          <a:chOff x="0" y="0"/>
          <a:chExt cx="0" cy="0"/>
        </a:xfrm>
      </p:grpSpPr>
      <p:sp>
        <p:nvSpPr>
          <p:cNvPr id="1951" name="Google Shape;1951;gd1b63b0591_0_2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2" name="Google Shape;1952;gd1b63b0591_0_2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5"/>
        <p:cNvGrpSpPr/>
        <p:nvPr/>
      </p:nvGrpSpPr>
      <p:grpSpPr>
        <a:xfrm>
          <a:off x="0" y="0"/>
          <a:ext cx="0" cy="0"/>
          <a:chOff x="0" y="0"/>
          <a:chExt cx="0" cy="0"/>
        </a:xfrm>
      </p:grpSpPr>
      <p:sp>
        <p:nvSpPr>
          <p:cNvPr id="1976" name="Google Shape;1976;g10e7640ad50_0_29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7" name="Google Shape;1977;g10e7640ad50_0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2"/>
        <p:cNvGrpSpPr/>
        <p:nvPr/>
      </p:nvGrpSpPr>
      <p:grpSpPr>
        <a:xfrm>
          <a:off x="0" y="0"/>
          <a:ext cx="0" cy="0"/>
          <a:chOff x="0" y="0"/>
          <a:chExt cx="0" cy="0"/>
        </a:xfrm>
      </p:grpSpPr>
      <p:sp>
        <p:nvSpPr>
          <p:cNvPr id="2093" name="Google Shape;2093;g10e7640ad50_0_67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4" name="Google Shape;2094;g10e7640ad50_0_6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7"/>
        <p:cNvGrpSpPr/>
        <p:nvPr/>
      </p:nvGrpSpPr>
      <p:grpSpPr>
        <a:xfrm>
          <a:off x="0" y="0"/>
          <a:ext cx="0" cy="0"/>
          <a:chOff x="0" y="0"/>
          <a:chExt cx="0" cy="0"/>
        </a:xfrm>
      </p:grpSpPr>
      <p:sp>
        <p:nvSpPr>
          <p:cNvPr id="2228" name="Google Shape;2228;g10ec0c5aa89_0_9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9" name="Google Shape;2229;g10ec0c5aa89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8"/>
        <p:cNvGrpSpPr/>
        <p:nvPr/>
      </p:nvGrpSpPr>
      <p:grpSpPr>
        <a:xfrm>
          <a:off x="0" y="0"/>
          <a:ext cx="0" cy="0"/>
          <a:chOff x="0" y="0"/>
          <a:chExt cx="0" cy="0"/>
        </a:xfrm>
      </p:grpSpPr>
      <p:sp>
        <p:nvSpPr>
          <p:cNvPr id="1969" name="Google Shape;1969;g10e7640ad50_0_4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0" name="Google Shape;1970;g10e7640ad50_0_4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9"/>
        <p:cNvGrpSpPr/>
        <p:nvPr/>
      </p:nvGrpSpPr>
      <p:grpSpPr>
        <a:xfrm>
          <a:off x="0" y="0"/>
          <a:ext cx="0" cy="0"/>
          <a:chOff x="0" y="0"/>
          <a:chExt cx="0" cy="0"/>
        </a:xfrm>
      </p:grpSpPr>
      <p:sp>
        <p:nvSpPr>
          <p:cNvPr id="2040" name="Google Shape;2040;g11058d404eb_0_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1" name="Google Shape;2041;g11058d404eb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8"/>
        <p:cNvGrpSpPr/>
        <p:nvPr/>
      </p:nvGrpSpPr>
      <p:grpSpPr>
        <a:xfrm>
          <a:off x="0" y="0"/>
          <a:ext cx="0" cy="0"/>
          <a:chOff x="0" y="0"/>
          <a:chExt cx="0" cy="0"/>
        </a:xfrm>
      </p:grpSpPr>
      <p:sp>
        <p:nvSpPr>
          <p:cNvPr id="2699" name="Google Shape;2699;g10ca4b6a24b_0_12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0" name="Google Shape;2700;g10ca4b6a24b_0_12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8">
          <a:extLst>
            <a:ext uri="{FF2B5EF4-FFF2-40B4-BE49-F238E27FC236}">
              <a16:creationId xmlns:a16="http://schemas.microsoft.com/office/drawing/2014/main" id="{98EB94AC-A3E2-A2E7-CE3B-D0199CE97277}"/>
            </a:ext>
          </a:extLst>
        </p:cNvPr>
        <p:cNvGrpSpPr/>
        <p:nvPr/>
      </p:nvGrpSpPr>
      <p:grpSpPr>
        <a:xfrm>
          <a:off x="0" y="0"/>
          <a:ext cx="0" cy="0"/>
          <a:chOff x="0" y="0"/>
          <a:chExt cx="0" cy="0"/>
        </a:xfrm>
      </p:grpSpPr>
      <p:sp>
        <p:nvSpPr>
          <p:cNvPr id="2699" name="Google Shape;2699;g10ca4b6a24b_0_1239:notes">
            <a:extLst>
              <a:ext uri="{FF2B5EF4-FFF2-40B4-BE49-F238E27FC236}">
                <a16:creationId xmlns:a16="http://schemas.microsoft.com/office/drawing/2014/main" id="{57E66092-6CE2-AD54-57B1-BDC31846B558}"/>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0" name="Google Shape;2700;g10ca4b6a24b_0_1239:notes">
            <a:extLst>
              <a:ext uri="{FF2B5EF4-FFF2-40B4-BE49-F238E27FC236}">
                <a16:creationId xmlns:a16="http://schemas.microsoft.com/office/drawing/2014/main" id="{AF532673-CFB0-4AC0-54C3-5D53C38AA85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91303185"/>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en-US"/>
              <a:t>Click to edit Master title style</a:t>
            </a:r>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444FA04C-D7CF-4861-95F0-3F5ACF508755}" type="datetimeFigureOut">
              <a:rPr lang="en-US" smtClean="0"/>
              <a:t>4/22/2025</a:t>
            </a:fld>
            <a:endParaRPr lang="en-US"/>
          </a:p>
        </p:txBody>
      </p:sp>
      <p:sp>
        <p:nvSpPr>
          <p:cNvPr id="5" name="Footer Placeholder 4"/>
          <p:cNvSpPr>
            <a:spLocks noGrp="1"/>
          </p:cNvSpPr>
          <p:nvPr>
            <p:ph type="ftr" sz="quarter" idx="11"/>
          </p:nvPr>
        </p:nvSpPr>
        <p:spPr>
          <a:xfrm>
            <a:off x="812805" y="6272785"/>
            <a:ext cx="4745736" cy="365125"/>
          </a:xfrm>
        </p:spPr>
        <p:txBody>
          <a:bodyPr/>
          <a:lstStyle/>
          <a:p>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1527047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B45B24B-F41A-4540-8EEC-C29B4F79802D}" type="datetimeFigureOut">
              <a:rPr lang="en-US" smtClean="0"/>
              <a:t>4/22/2025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703937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a:t>Click to edit Master title style</a:t>
            </a:r>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BF989E-5397-49EE-B0F5-E72D9FFD7EC0}" type="datetimeFigureOut">
              <a:rPr lang="en-US" smtClean="0"/>
              <a:t>4/22/2025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994818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141975" y="-273533"/>
            <a:ext cx="9427959" cy="7318881"/>
            <a:chOff x="-141975" y="-243875"/>
            <a:chExt cx="9427959" cy="5489161"/>
          </a:xfrm>
        </p:grpSpPr>
        <p:grpSp>
          <p:nvGrpSpPr>
            <p:cNvPr id="10" name="Google Shape;10;p2"/>
            <p:cNvGrpSpPr/>
            <p:nvPr/>
          </p:nvGrpSpPr>
          <p:grpSpPr>
            <a:xfrm>
              <a:off x="152400" y="-243875"/>
              <a:ext cx="8839200" cy="5489161"/>
              <a:chOff x="152400" y="-7256"/>
              <a:chExt cx="8839200" cy="5176500"/>
            </a:xfrm>
          </p:grpSpPr>
          <p:cxnSp>
            <p:nvCxnSpPr>
              <p:cNvPr id="11" name="Google Shape;11;p2"/>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 name="Google Shape;12;p2"/>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 name="Google Shape;13;p2"/>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 name="Google Shape;14;p2"/>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 name="Google Shape;15;p2"/>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 name="Google Shape;16;p2"/>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 name="Google Shape;17;p2"/>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 name="Google Shape;18;p2"/>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9" name="Google Shape;19;p2"/>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0" name="Google Shape;20;p2"/>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1" name="Google Shape;21;p2"/>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2" name="Google Shape;22;p2"/>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3" name="Google Shape;23;p2"/>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4" name="Google Shape;24;p2"/>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5" name="Google Shape;25;p2"/>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6" name="Google Shape;26;p2"/>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7" name="Google Shape;27;p2"/>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8" name="Google Shape;28;p2"/>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9" name="Google Shape;29;p2"/>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0" name="Google Shape;30;p2"/>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1" name="Google Shape;31;p2"/>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2" name="Google Shape;32;p2"/>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3" name="Google Shape;33;p2"/>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4" name="Google Shape;34;p2"/>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5" name="Google Shape;35;p2"/>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6" name="Google Shape;36;p2"/>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7" name="Google Shape;37;p2"/>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8" name="Google Shape;38;p2"/>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9" name="Google Shape;39;p2"/>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0" name="Google Shape;40;p2"/>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41" name="Google Shape;41;p2"/>
            <p:cNvGrpSpPr/>
            <p:nvPr/>
          </p:nvGrpSpPr>
          <p:grpSpPr>
            <a:xfrm rot="5400000">
              <a:off x="2084105" y="-2109407"/>
              <a:ext cx="4975799" cy="9427959"/>
              <a:chOff x="1981200" y="-7256"/>
              <a:chExt cx="4876800" cy="5176500"/>
            </a:xfrm>
          </p:grpSpPr>
          <p:cxnSp>
            <p:nvCxnSpPr>
              <p:cNvPr id="42" name="Google Shape;42;p2"/>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3" name="Google Shape;43;p2"/>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4" name="Google Shape;44;p2"/>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5" name="Google Shape;45;p2"/>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6" name="Google Shape;46;p2"/>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7" name="Google Shape;47;p2"/>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8" name="Google Shape;48;p2"/>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9" name="Google Shape;49;p2"/>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0" name="Google Shape;50;p2"/>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1" name="Google Shape;51;p2"/>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2" name="Google Shape;52;p2"/>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3" name="Google Shape;53;p2"/>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4" name="Google Shape;54;p2"/>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5" name="Google Shape;55;p2"/>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6" name="Google Shape;56;p2"/>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7" name="Google Shape;57;p2"/>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8" name="Google Shape;58;p2"/>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59" name="Google Shape;59;p2"/>
          <p:cNvGrpSpPr/>
          <p:nvPr/>
        </p:nvGrpSpPr>
        <p:grpSpPr>
          <a:xfrm rot="9752243">
            <a:off x="1951222" y="4740877"/>
            <a:ext cx="2147435" cy="2489155"/>
            <a:chOff x="6765276" y="-162954"/>
            <a:chExt cx="2866591" cy="2492063"/>
          </a:xfrm>
        </p:grpSpPr>
        <p:grpSp>
          <p:nvGrpSpPr>
            <p:cNvPr id="60" name="Google Shape;60;p2"/>
            <p:cNvGrpSpPr/>
            <p:nvPr/>
          </p:nvGrpSpPr>
          <p:grpSpPr>
            <a:xfrm rot="-10389420">
              <a:off x="6886701" y="-14464"/>
              <a:ext cx="2623739" cy="2195084"/>
              <a:chOff x="-638995" y="-334701"/>
              <a:chExt cx="2596480" cy="2172278"/>
            </a:xfrm>
          </p:grpSpPr>
          <p:sp>
            <p:nvSpPr>
              <p:cNvPr id="61" name="Google Shape;61;p2"/>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2" name="Google Shape;62;p2"/>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63" name="Google Shape;63;p2"/>
            <p:cNvGrpSpPr/>
            <p:nvPr/>
          </p:nvGrpSpPr>
          <p:grpSpPr>
            <a:xfrm rot="-7975399">
              <a:off x="8438169" y="-22510"/>
              <a:ext cx="598581" cy="841920"/>
              <a:chOff x="8333266" y="4580055"/>
              <a:chExt cx="537223" cy="755619"/>
            </a:xfrm>
          </p:grpSpPr>
          <p:sp>
            <p:nvSpPr>
              <p:cNvPr id="64" name="Google Shape;64;p2"/>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5" name="Google Shape;65;p2"/>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66" name="Google Shape;66;p2"/>
          <p:cNvGrpSpPr/>
          <p:nvPr/>
        </p:nvGrpSpPr>
        <p:grpSpPr>
          <a:xfrm rot="13500000">
            <a:off x="5223507" y="-44889"/>
            <a:ext cx="2280127" cy="1448655"/>
            <a:chOff x="7609250" y="3647550"/>
            <a:chExt cx="1992782" cy="1688124"/>
          </a:xfrm>
        </p:grpSpPr>
        <p:sp>
          <p:nvSpPr>
            <p:cNvPr id="67" name="Google Shape;67;p2"/>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8" name="Google Shape;68;p2"/>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9" name="Google Shape;69;p2"/>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0" name="Google Shape;70;p2"/>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71" name="Google Shape;71;p2"/>
          <p:cNvGrpSpPr/>
          <p:nvPr/>
        </p:nvGrpSpPr>
        <p:grpSpPr>
          <a:xfrm rot="21235535">
            <a:off x="7125295" y="4545718"/>
            <a:ext cx="2220269" cy="2507777"/>
            <a:chOff x="7609250" y="3647550"/>
            <a:chExt cx="1992782" cy="1688124"/>
          </a:xfrm>
        </p:grpSpPr>
        <p:sp>
          <p:nvSpPr>
            <p:cNvPr id="72" name="Google Shape;72;p2"/>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3" name="Google Shape;73;p2"/>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4" name="Google Shape;74;p2"/>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5" name="Google Shape;75;p2"/>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76" name="Google Shape;76;p2"/>
          <p:cNvGrpSpPr/>
          <p:nvPr/>
        </p:nvGrpSpPr>
        <p:grpSpPr>
          <a:xfrm>
            <a:off x="-344579" y="3194345"/>
            <a:ext cx="1715611" cy="1927068"/>
            <a:chOff x="-364840" y="2920755"/>
            <a:chExt cx="1515022" cy="1276317"/>
          </a:xfrm>
        </p:grpSpPr>
        <p:sp>
          <p:nvSpPr>
            <p:cNvPr id="77" name="Google Shape;77;p2"/>
            <p:cNvSpPr/>
            <p:nvPr/>
          </p:nvSpPr>
          <p:spPr>
            <a:xfrm rot="-889881" flipH="1">
              <a:off x="-260791" y="3068847"/>
              <a:ext cx="1284666"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8" name="Google Shape;78;p2"/>
            <p:cNvSpPr/>
            <p:nvPr/>
          </p:nvSpPr>
          <p:spPr>
            <a:xfrm rot="-889881" flipH="1">
              <a:off x="-215094" y="3100615"/>
              <a:ext cx="1271807" cy="895802"/>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9" name="Google Shape;79;p2"/>
            <p:cNvSpPr/>
            <p:nvPr/>
          </p:nvSpPr>
          <p:spPr>
            <a:xfrm rot="-889881" flipH="1">
              <a:off x="-187800" y="3401697"/>
              <a:ext cx="807406" cy="553456"/>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80" name="Google Shape;80;p2"/>
          <p:cNvGrpSpPr/>
          <p:nvPr/>
        </p:nvGrpSpPr>
        <p:grpSpPr>
          <a:xfrm rot="484278">
            <a:off x="4993123" y="5804433"/>
            <a:ext cx="1547230" cy="1653659"/>
            <a:chOff x="5687421" y="4273153"/>
            <a:chExt cx="1439624" cy="1154094"/>
          </a:xfrm>
        </p:grpSpPr>
        <p:sp>
          <p:nvSpPr>
            <p:cNvPr id="81" name="Google Shape;81;p2"/>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2" name="Google Shape;82;p2"/>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3" name="Google Shape;83;p2"/>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84" name="Google Shape;84;p2"/>
          <p:cNvGrpSpPr/>
          <p:nvPr/>
        </p:nvGrpSpPr>
        <p:grpSpPr>
          <a:xfrm rot="373046">
            <a:off x="777235" y="4529265"/>
            <a:ext cx="1951970" cy="2649048"/>
            <a:chOff x="864550" y="3440426"/>
            <a:chExt cx="1952005" cy="1986822"/>
          </a:xfrm>
        </p:grpSpPr>
        <p:sp>
          <p:nvSpPr>
            <p:cNvPr id="85" name="Google Shape;85;p2"/>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6" name="Google Shape;86;p2"/>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7" name="Google Shape;87;p2"/>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8" name="Google Shape;88;p2"/>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9" name="Google Shape;89;p2"/>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90" name="Google Shape;90;p2"/>
          <p:cNvGrpSpPr/>
          <p:nvPr/>
        </p:nvGrpSpPr>
        <p:grpSpPr>
          <a:xfrm flipH="1">
            <a:off x="-399574" y="-268438"/>
            <a:ext cx="2866591" cy="3322751"/>
            <a:chOff x="6765276" y="-162954"/>
            <a:chExt cx="2866591" cy="2492063"/>
          </a:xfrm>
        </p:grpSpPr>
        <p:grpSp>
          <p:nvGrpSpPr>
            <p:cNvPr id="91" name="Google Shape;91;p2"/>
            <p:cNvGrpSpPr/>
            <p:nvPr/>
          </p:nvGrpSpPr>
          <p:grpSpPr>
            <a:xfrm rot="-10389420">
              <a:off x="6886701" y="-14464"/>
              <a:ext cx="2623739" cy="2195084"/>
              <a:chOff x="-638995" y="-334701"/>
              <a:chExt cx="2596480" cy="2172278"/>
            </a:xfrm>
          </p:grpSpPr>
          <p:sp>
            <p:nvSpPr>
              <p:cNvPr id="92" name="Google Shape;92;p2"/>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3" name="Google Shape;93;p2"/>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94" name="Google Shape;94;p2"/>
            <p:cNvGrpSpPr/>
            <p:nvPr/>
          </p:nvGrpSpPr>
          <p:grpSpPr>
            <a:xfrm rot="-7975399">
              <a:off x="8438169" y="-22510"/>
              <a:ext cx="598581" cy="841920"/>
              <a:chOff x="8333266" y="4580055"/>
              <a:chExt cx="537223" cy="755619"/>
            </a:xfrm>
          </p:grpSpPr>
          <p:sp>
            <p:nvSpPr>
              <p:cNvPr id="95" name="Google Shape;95;p2"/>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6" name="Google Shape;96;p2"/>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97" name="Google Shape;97;p2"/>
          <p:cNvGrpSpPr/>
          <p:nvPr/>
        </p:nvGrpSpPr>
        <p:grpSpPr>
          <a:xfrm rot="484278">
            <a:off x="1800023" y="-295567"/>
            <a:ext cx="1547230" cy="1653659"/>
            <a:chOff x="5687421" y="4273153"/>
            <a:chExt cx="1439624" cy="1154094"/>
          </a:xfrm>
        </p:grpSpPr>
        <p:sp>
          <p:nvSpPr>
            <p:cNvPr id="98" name="Google Shape;98;p2"/>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9" name="Google Shape;99;p2"/>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0" name="Google Shape;100;p2"/>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01" name="Google Shape;101;p2"/>
          <p:cNvGrpSpPr/>
          <p:nvPr/>
        </p:nvGrpSpPr>
        <p:grpSpPr>
          <a:xfrm rot="11312407">
            <a:off x="6873029" y="-488965"/>
            <a:ext cx="1951981" cy="2649064"/>
            <a:chOff x="864550" y="3440426"/>
            <a:chExt cx="1952005" cy="1986822"/>
          </a:xfrm>
        </p:grpSpPr>
        <p:sp>
          <p:nvSpPr>
            <p:cNvPr id="102" name="Google Shape;102;p2"/>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3" name="Google Shape;103;p2"/>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4" name="Google Shape;104;p2"/>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5" name="Google Shape;105;p2"/>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6" name="Google Shape;106;p2"/>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07" name="Google Shape;107;p2"/>
          <p:cNvGrpSpPr/>
          <p:nvPr/>
        </p:nvGrpSpPr>
        <p:grpSpPr>
          <a:xfrm flipH="1">
            <a:off x="8023222" y="2723511"/>
            <a:ext cx="1715611" cy="1927068"/>
            <a:chOff x="-364840" y="2920755"/>
            <a:chExt cx="1515022" cy="1276317"/>
          </a:xfrm>
        </p:grpSpPr>
        <p:sp>
          <p:nvSpPr>
            <p:cNvPr id="108" name="Google Shape;108;p2"/>
            <p:cNvSpPr/>
            <p:nvPr/>
          </p:nvSpPr>
          <p:spPr>
            <a:xfrm rot="-889881" flipH="1">
              <a:off x="-260791" y="3068847"/>
              <a:ext cx="1284666"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9" name="Google Shape;109;p2"/>
            <p:cNvSpPr/>
            <p:nvPr/>
          </p:nvSpPr>
          <p:spPr>
            <a:xfrm rot="-889881" flipH="1">
              <a:off x="-215094" y="3100615"/>
              <a:ext cx="1271807" cy="895802"/>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0" name="Google Shape;110;p2"/>
            <p:cNvSpPr/>
            <p:nvPr/>
          </p:nvSpPr>
          <p:spPr>
            <a:xfrm rot="-889881" flipH="1">
              <a:off x="-187800" y="3401697"/>
              <a:ext cx="807406" cy="553456"/>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11" name="Google Shape;111;p2"/>
          <p:cNvSpPr txBox="1">
            <a:spLocks noGrp="1"/>
          </p:cNvSpPr>
          <p:nvPr>
            <p:ph type="ctrTitle"/>
          </p:nvPr>
        </p:nvSpPr>
        <p:spPr>
          <a:xfrm>
            <a:off x="1966800" y="1918200"/>
            <a:ext cx="5210400" cy="21960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Clr>
                <a:srgbClr val="191919"/>
              </a:buClr>
              <a:buSzPts val="5200"/>
              <a:buNone/>
              <a:defRPr sz="6200" b="1">
                <a:solidFill>
                  <a:srgbClr val="191919"/>
                </a:solidFill>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12" name="Google Shape;112;p2"/>
          <p:cNvSpPr txBox="1">
            <a:spLocks noGrp="1"/>
          </p:cNvSpPr>
          <p:nvPr>
            <p:ph type="subTitle" idx="1"/>
          </p:nvPr>
        </p:nvSpPr>
        <p:spPr>
          <a:xfrm>
            <a:off x="2463750" y="4418467"/>
            <a:ext cx="4216500" cy="5460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5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3"/>
        <p:cNvGrpSpPr/>
        <p:nvPr/>
      </p:nvGrpSpPr>
      <p:grpSpPr>
        <a:xfrm>
          <a:off x="0" y="0"/>
          <a:ext cx="0" cy="0"/>
          <a:chOff x="0" y="0"/>
          <a:chExt cx="0" cy="0"/>
        </a:xfrm>
      </p:grpSpPr>
      <p:grpSp>
        <p:nvGrpSpPr>
          <p:cNvPr id="114" name="Google Shape;114;p3"/>
          <p:cNvGrpSpPr/>
          <p:nvPr/>
        </p:nvGrpSpPr>
        <p:grpSpPr>
          <a:xfrm>
            <a:off x="-141975" y="-273533"/>
            <a:ext cx="9427959" cy="7318881"/>
            <a:chOff x="-141975" y="-243875"/>
            <a:chExt cx="9427959" cy="5489161"/>
          </a:xfrm>
        </p:grpSpPr>
        <p:grpSp>
          <p:nvGrpSpPr>
            <p:cNvPr id="115" name="Google Shape;115;p3"/>
            <p:cNvGrpSpPr/>
            <p:nvPr/>
          </p:nvGrpSpPr>
          <p:grpSpPr>
            <a:xfrm>
              <a:off x="152400" y="-243875"/>
              <a:ext cx="8839200" cy="5489161"/>
              <a:chOff x="152400" y="-7256"/>
              <a:chExt cx="8839200" cy="5176500"/>
            </a:xfrm>
          </p:grpSpPr>
          <p:cxnSp>
            <p:nvCxnSpPr>
              <p:cNvPr id="116" name="Google Shape;116;p3"/>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7" name="Google Shape;117;p3"/>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8" name="Google Shape;118;p3"/>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9" name="Google Shape;119;p3"/>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0" name="Google Shape;120;p3"/>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1" name="Google Shape;121;p3"/>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2" name="Google Shape;122;p3"/>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3" name="Google Shape;123;p3"/>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4" name="Google Shape;124;p3"/>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5" name="Google Shape;125;p3"/>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6" name="Google Shape;126;p3"/>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7" name="Google Shape;127;p3"/>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8" name="Google Shape;128;p3"/>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9" name="Google Shape;129;p3"/>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0" name="Google Shape;130;p3"/>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1" name="Google Shape;131;p3"/>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2" name="Google Shape;132;p3"/>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3" name="Google Shape;133;p3"/>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4" name="Google Shape;134;p3"/>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5" name="Google Shape;135;p3"/>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6" name="Google Shape;136;p3"/>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7" name="Google Shape;137;p3"/>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8" name="Google Shape;138;p3"/>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9" name="Google Shape;139;p3"/>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0" name="Google Shape;140;p3"/>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1" name="Google Shape;141;p3"/>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2" name="Google Shape;142;p3"/>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3" name="Google Shape;143;p3"/>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4" name="Google Shape;144;p3"/>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5" name="Google Shape;145;p3"/>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146" name="Google Shape;146;p3"/>
            <p:cNvGrpSpPr/>
            <p:nvPr/>
          </p:nvGrpSpPr>
          <p:grpSpPr>
            <a:xfrm rot="5400000">
              <a:off x="2084105" y="-2109407"/>
              <a:ext cx="4975799" cy="9427959"/>
              <a:chOff x="1981200" y="-7256"/>
              <a:chExt cx="4876800" cy="5176500"/>
            </a:xfrm>
          </p:grpSpPr>
          <p:cxnSp>
            <p:nvCxnSpPr>
              <p:cNvPr id="147" name="Google Shape;147;p3"/>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8" name="Google Shape;148;p3"/>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9" name="Google Shape;149;p3"/>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0" name="Google Shape;150;p3"/>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1" name="Google Shape;151;p3"/>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2" name="Google Shape;152;p3"/>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3" name="Google Shape;153;p3"/>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4" name="Google Shape;154;p3"/>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5" name="Google Shape;155;p3"/>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6" name="Google Shape;156;p3"/>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7" name="Google Shape;157;p3"/>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8" name="Google Shape;158;p3"/>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9" name="Google Shape;159;p3"/>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0" name="Google Shape;160;p3"/>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1" name="Google Shape;161;p3"/>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2" name="Google Shape;162;p3"/>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3" name="Google Shape;163;p3"/>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164" name="Google Shape;164;p3"/>
          <p:cNvGrpSpPr/>
          <p:nvPr/>
        </p:nvGrpSpPr>
        <p:grpSpPr>
          <a:xfrm rot="8100000" flipH="1">
            <a:off x="1800720" y="-286331"/>
            <a:ext cx="1710095" cy="1931540"/>
            <a:chOff x="7609250" y="3647550"/>
            <a:chExt cx="1992782" cy="1688124"/>
          </a:xfrm>
        </p:grpSpPr>
        <p:sp>
          <p:nvSpPr>
            <p:cNvPr id="165" name="Google Shape;165;p3"/>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6" name="Google Shape;166;p3"/>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7" name="Google Shape;167;p3"/>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8" name="Google Shape;168;p3"/>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69" name="Google Shape;169;p3"/>
          <p:cNvGrpSpPr/>
          <p:nvPr/>
        </p:nvGrpSpPr>
        <p:grpSpPr>
          <a:xfrm>
            <a:off x="6552321" y="-268438"/>
            <a:ext cx="2866591" cy="3322751"/>
            <a:chOff x="6765276" y="-162954"/>
            <a:chExt cx="2866591" cy="2492063"/>
          </a:xfrm>
        </p:grpSpPr>
        <p:grpSp>
          <p:nvGrpSpPr>
            <p:cNvPr id="170" name="Google Shape;170;p3"/>
            <p:cNvGrpSpPr/>
            <p:nvPr/>
          </p:nvGrpSpPr>
          <p:grpSpPr>
            <a:xfrm rot="-10389420">
              <a:off x="6886701" y="-14464"/>
              <a:ext cx="2623739" cy="2195084"/>
              <a:chOff x="-638995" y="-334701"/>
              <a:chExt cx="2596480" cy="2172278"/>
            </a:xfrm>
          </p:grpSpPr>
          <p:sp>
            <p:nvSpPr>
              <p:cNvPr id="171" name="Google Shape;171;p3"/>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2" name="Google Shape;172;p3"/>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73" name="Google Shape;173;p3"/>
            <p:cNvGrpSpPr/>
            <p:nvPr/>
          </p:nvGrpSpPr>
          <p:grpSpPr>
            <a:xfrm rot="-7975399">
              <a:off x="8438169" y="-22510"/>
              <a:ext cx="598581" cy="841920"/>
              <a:chOff x="8333266" y="4580055"/>
              <a:chExt cx="537223" cy="755619"/>
            </a:xfrm>
          </p:grpSpPr>
          <p:sp>
            <p:nvSpPr>
              <p:cNvPr id="174" name="Google Shape;174;p3"/>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5" name="Google Shape;175;p3"/>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176" name="Google Shape;176;p3"/>
          <p:cNvGrpSpPr/>
          <p:nvPr/>
        </p:nvGrpSpPr>
        <p:grpSpPr>
          <a:xfrm rot="21115722" flipH="1">
            <a:off x="5572458" y="-530900"/>
            <a:ext cx="1547230" cy="1653659"/>
            <a:chOff x="5687421" y="4273153"/>
            <a:chExt cx="1439624" cy="1154094"/>
          </a:xfrm>
        </p:grpSpPr>
        <p:sp>
          <p:nvSpPr>
            <p:cNvPr id="177" name="Google Shape;177;p3"/>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8" name="Google Shape;178;p3"/>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9" name="Google Shape;179;p3"/>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80" name="Google Shape;180;p3"/>
          <p:cNvGrpSpPr/>
          <p:nvPr/>
        </p:nvGrpSpPr>
        <p:grpSpPr>
          <a:xfrm rot="10287593" flipH="1">
            <a:off x="194326" y="-488965"/>
            <a:ext cx="1951981" cy="2649064"/>
            <a:chOff x="864550" y="3440426"/>
            <a:chExt cx="1952005" cy="1986822"/>
          </a:xfrm>
        </p:grpSpPr>
        <p:sp>
          <p:nvSpPr>
            <p:cNvPr id="181" name="Google Shape;181;p3"/>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2" name="Google Shape;182;p3"/>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3" name="Google Shape;183;p3"/>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4" name="Google Shape;184;p3"/>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5" name="Google Shape;185;p3"/>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86" name="Google Shape;186;p3"/>
          <p:cNvGrpSpPr/>
          <p:nvPr/>
        </p:nvGrpSpPr>
        <p:grpSpPr>
          <a:xfrm rot="1919814">
            <a:off x="7988900" y="3324002"/>
            <a:ext cx="1547286" cy="1653740"/>
            <a:chOff x="5687421" y="4273153"/>
            <a:chExt cx="1439624" cy="1154094"/>
          </a:xfrm>
        </p:grpSpPr>
        <p:sp>
          <p:nvSpPr>
            <p:cNvPr id="187" name="Google Shape;187;p3"/>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8" name="Google Shape;188;p3"/>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9" name="Google Shape;189;p3"/>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90" name="Google Shape;190;p3"/>
          <p:cNvGrpSpPr/>
          <p:nvPr/>
        </p:nvGrpSpPr>
        <p:grpSpPr>
          <a:xfrm rot="11847757" flipH="1">
            <a:off x="5940472" y="5111477"/>
            <a:ext cx="2147435" cy="2489155"/>
            <a:chOff x="6765276" y="-162954"/>
            <a:chExt cx="2866591" cy="2492063"/>
          </a:xfrm>
        </p:grpSpPr>
        <p:grpSp>
          <p:nvGrpSpPr>
            <p:cNvPr id="191" name="Google Shape;191;p3"/>
            <p:cNvGrpSpPr/>
            <p:nvPr/>
          </p:nvGrpSpPr>
          <p:grpSpPr>
            <a:xfrm rot="-10389420">
              <a:off x="6886701" y="-14464"/>
              <a:ext cx="2623739" cy="2195084"/>
              <a:chOff x="-638995" y="-334701"/>
              <a:chExt cx="2596480" cy="2172278"/>
            </a:xfrm>
          </p:grpSpPr>
          <p:sp>
            <p:nvSpPr>
              <p:cNvPr id="192" name="Google Shape;192;p3"/>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3" name="Google Shape;193;p3"/>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94" name="Google Shape;194;p3"/>
            <p:cNvGrpSpPr/>
            <p:nvPr/>
          </p:nvGrpSpPr>
          <p:grpSpPr>
            <a:xfrm rot="-7975399">
              <a:off x="8438169" y="-22510"/>
              <a:ext cx="598581" cy="841920"/>
              <a:chOff x="8333266" y="4580055"/>
              <a:chExt cx="537223" cy="755619"/>
            </a:xfrm>
          </p:grpSpPr>
          <p:sp>
            <p:nvSpPr>
              <p:cNvPr id="195" name="Google Shape;195;p3"/>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6" name="Google Shape;196;p3"/>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197" name="Google Shape;197;p3"/>
          <p:cNvGrpSpPr/>
          <p:nvPr/>
        </p:nvGrpSpPr>
        <p:grpSpPr>
          <a:xfrm rot="19389044" flipH="1">
            <a:off x="7332291" y="4820145"/>
            <a:ext cx="1951966" cy="2649043"/>
            <a:chOff x="864550" y="3440426"/>
            <a:chExt cx="1952005" cy="1986822"/>
          </a:xfrm>
        </p:grpSpPr>
        <p:sp>
          <p:nvSpPr>
            <p:cNvPr id="198" name="Google Shape;198;p3"/>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9" name="Google Shape;199;p3"/>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0" name="Google Shape;200;p3"/>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1" name="Google Shape;201;p3"/>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chemeClr val="accent3"/>
                </a:gs>
                <a:gs pos="50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2" name="Google Shape;202;p3"/>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203" name="Google Shape;203;p3"/>
          <p:cNvGrpSpPr/>
          <p:nvPr/>
        </p:nvGrpSpPr>
        <p:grpSpPr>
          <a:xfrm>
            <a:off x="-349404" y="3452345"/>
            <a:ext cx="1715611" cy="1927068"/>
            <a:chOff x="-364840" y="2920755"/>
            <a:chExt cx="1515022" cy="1276317"/>
          </a:xfrm>
        </p:grpSpPr>
        <p:sp>
          <p:nvSpPr>
            <p:cNvPr id="204" name="Google Shape;204;p3"/>
            <p:cNvSpPr/>
            <p:nvPr/>
          </p:nvSpPr>
          <p:spPr>
            <a:xfrm rot="-889881" flipH="1">
              <a:off x="-260791" y="3068847"/>
              <a:ext cx="1284666"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5" name="Google Shape;205;p3"/>
            <p:cNvSpPr/>
            <p:nvPr/>
          </p:nvSpPr>
          <p:spPr>
            <a:xfrm rot="-889881" flipH="1">
              <a:off x="-215094" y="3100615"/>
              <a:ext cx="1271807" cy="895802"/>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6" name="Google Shape;206;p3"/>
            <p:cNvSpPr/>
            <p:nvPr/>
          </p:nvSpPr>
          <p:spPr>
            <a:xfrm rot="-889881" flipH="1">
              <a:off x="-187800" y="3401697"/>
              <a:ext cx="807406" cy="553456"/>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207" name="Google Shape;207;p3"/>
          <p:cNvGrpSpPr/>
          <p:nvPr/>
        </p:nvGrpSpPr>
        <p:grpSpPr>
          <a:xfrm rot="373046">
            <a:off x="338085" y="4579099"/>
            <a:ext cx="1951970" cy="2649048"/>
            <a:chOff x="864550" y="3440426"/>
            <a:chExt cx="1952005" cy="1986822"/>
          </a:xfrm>
        </p:grpSpPr>
        <p:sp>
          <p:nvSpPr>
            <p:cNvPr id="208" name="Google Shape;208;p3"/>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9" name="Google Shape;209;p3"/>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0" name="Google Shape;210;p3"/>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1" name="Google Shape;211;p3"/>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2" name="Google Shape;212;p3"/>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213" name="Google Shape;213;p3"/>
          <p:cNvGrpSpPr/>
          <p:nvPr/>
        </p:nvGrpSpPr>
        <p:grpSpPr>
          <a:xfrm>
            <a:off x="3510836" y="5728117"/>
            <a:ext cx="1547163" cy="1653587"/>
            <a:chOff x="5687421" y="4273153"/>
            <a:chExt cx="1439624" cy="1154094"/>
          </a:xfrm>
        </p:grpSpPr>
        <p:sp>
          <p:nvSpPr>
            <p:cNvPr id="214" name="Google Shape;214;p3"/>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5" name="Google Shape;215;p3"/>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6" name="Google Shape;216;p3"/>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217" name="Google Shape;217;p3"/>
          <p:cNvSpPr txBox="1">
            <a:spLocks noGrp="1"/>
          </p:cNvSpPr>
          <p:nvPr>
            <p:ph type="title"/>
          </p:nvPr>
        </p:nvSpPr>
        <p:spPr>
          <a:xfrm>
            <a:off x="2940000" y="3650268"/>
            <a:ext cx="3264000" cy="1179600"/>
          </a:xfrm>
          <a:prstGeom prst="rect">
            <a:avLst/>
          </a:prstGeom>
        </p:spPr>
        <p:txBody>
          <a:bodyPr spcFirstLastPara="1" wrap="square" lIns="91425" tIns="91425" rIns="91425" bIns="91425" anchor="t" anchorCtr="0">
            <a:noAutofit/>
          </a:bodyPr>
          <a:lstStyle>
            <a:lvl1pPr lvl="0" algn="ctr">
              <a:spcBef>
                <a:spcPts val="0"/>
              </a:spcBef>
              <a:spcAft>
                <a:spcPts val="0"/>
              </a:spcAft>
              <a:buSzPts val="3600"/>
              <a:buNone/>
              <a:defRPr sz="55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218" name="Google Shape;218;p3"/>
          <p:cNvSpPr txBox="1">
            <a:spLocks noGrp="1"/>
          </p:cNvSpPr>
          <p:nvPr>
            <p:ph type="title" idx="2" hasCustomPrompt="1"/>
          </p:nvPr>
        </p:nvSpPr>
        <p:spPr>
          <a:xfrm>
            <a:off x="3995550" y="2003533"/>
            <a:ext cx="1152900" cy="87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7500">
                <a:solidFill>
                  <a:schemeClr val="accent3"/>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219" name="Google Shape;219;p3"/>
          <p:cNvSpPr txBox="1">
            <a:spLocks noGrp="1"/>
          </p:cNvSpPr>
          <p:nvPr>
            <p:ph type="subTitle" idx="1"/>
          </p:nvPr>
        </p:nvSpPr>
        <p:spPr>
          <a:xfrm>
            <a:off x="2391900" y="4931451"/>
            <a:ext cx="4360200" cy="52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0"/>
        <p:cNvGrpSpPr/>
        <p:nvPr/>
      </p:nvGrpSpPr>
      <p:grpSpPr>
        <a:xfrm>
          <a:off x="0" y="0"/>
          <a:ext cx="0" cy="0"/>
          <a:chOff x="0" y="0"/>
          <a:chExt cx="0" cy="0"/>
        </a:xfrm>
      </p:grpSpPr>
      <p:grpSp>
        <p:nvGrpSpPr>
          <p:cNvPr id="221" name="Google Shape;221;p4"/>
          <p:cNvGrpSpPr/>
          <p:nvPr/>
        </p:nvGrpSpPr>
        <p:grpSpPr>
          <a:xfrm>
            <a:off x="-141975" y="-273533"/>
            <a:ext cx="9427959" cy="7318881"/>
            <a:chOff x="-141975" y="-243875"/>
            <a:chExt cx="9427959" cy="5489161"/>
          </a:xfrm>
        </p:grpSpPr>
        <p:grpSp>
          <p:nvGrpSpPr>
            <p:cNvPr id="222" name="Google Shape;222;p4"/>
            <p:cNvGrpSpPr/>
            <p:nvPr/>
          </p:nvGrpSpPr>
          <p:grpSpPr>
            <a:xfrm>
              <a:off x="152400" y="-243875"/>
              <a:ext cx="8839200" cy="5489161"/>
              <a:chOff x="152400" y="-7256"/>
              <a:chExt cx="8839200" cy="5176500"/>
            </a:xfrm>
          </p:grpSpPr>
          <p:cxnSp>
            <p:nvCxnSpPr>
              <p:cNvPr id="223" name="Google Shape;223;p4"/>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24" name="Google Shape;224;p4"/>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25" name="Google Shape;225;p4"/>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26" name="Google Shape;226;p4"/>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27" name="Google Shape;227;p4"/>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28" name="Google Shape;228;p4"/>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29" name="Google Shape;229;p4"/>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30" name="Google Shape;230;p4"/>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31" name="Google Shape;231;p4"/>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32" name="Google Shape;232;p4"/>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33" name="Google Shape;233;p4"/>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34" name="Google Shape;234;p4"/>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35" name="Google Shape;235;p4"/>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36" name="Google Shape;236;p4"/>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37" name="Google Shape;237;p4"/>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38" name="Google Shape;238;p4"/>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39" name="Google Shape;239;p4"/>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40" name="Google Shape;240;p4"/>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41" name="Google Shape;241;p4"/>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42" name="Google Shape;242;p4"/>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43" name="Google Shape;243;p4"/>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44" name="Google Shape;244;p4"/>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45" name="Google Shape;245;p4"/>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46" name="Google Shape;246;p4"/>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47" name="Google Shape;247;p4"/>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48" name="Google Shape;248;p4"/>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49" name="Google Shape;249;p4"/>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50" name="Google Shape;250;p4"/>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51" name="Google Shape;251;p4"/>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52" name="Google Shape;252;p4"/>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253" name="Google Shape;253;p4"/>
            <p:cNvGrpSpPr/>
            <p:nvPr/>
          </p:nvGrpSpPr>
          <p:grpSpPr>
            <a:xfrm rot="5400000">
              <a:off x="2084105" y="-2109407"/>
              <a:ext cx="4975799" cy="9427959"/>
              <a:chOff x="1981200" y="-7256"/>
              <a:chExt cx="4876800" cy="5176500"/>
            </a:xfrm>
          </p:grpSpPr>
          <p:cxnSp>
            <p:nvCxnSpPr>
              <p:cNvPr id="254" name="Google Shape;254;p4"/>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55" name="Google Shape;255;p4"/>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56" name="Google Shape;256;p4"/>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57" name="Google Shape;257;p4"/>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58" name="Google Shape;258;p4"/>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59" name="Google Shape;259;p4"/>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60" name="Google Shape;260;p4"/>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61" name="Google Shape;261;p4"/>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62" name="Google Shape;262;p4"/>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63" name="Google Shape;263;p4"/>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64" name="Google Shape;264;p4"/>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65" name="Google Shape;265;p4"/>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66" name="Google Shape;266;p4"/>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67" name="Google Shape;267;p4"/>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68" name="Google Shape;268;p4"/>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69" name="Google Shape;269;p4"/>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70" name="Google Shape;270;p4"/>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271" name="Google Shape;271;p4"/>
          <p:cNvGrpSpPr/>
          <p:nvPr/>
        </p:nvGrpSpPr>
        <p:grpSpPr>
          <a:xfrm rot="1047757" flipH="1">
            <a:off x="-912704" y="-887456"/>
            <a:ext cx="2147435" cy="2489155"/>
            <a:chOff x="6765276" y="-162954"/>
            <a:chExt cx="2866591" cy="2492063"/>
          </a:xfrm>
        </p:grpSpPr>
        <p:grpSp>
          <p:nvGrpSpPr>
            <p:cNvPr id="272" name="Google Shape;272;p4"/>
            <p:cNvGrpSpPr/>
            <p:nvPr/>
          </p:nvGrpSpPr>
          <p:grpSpPr>
            <a:xfrm rot="-10389420">
              <a:off x="6886701" y="-14464"/>
              <a:ext cx="2623739" cy="2195084"/>
              <a:chOff x="-638995" y="-334701"/>
              <a:chExt cx="2596480" cy="2172278"/>
            </a:xfrm>
          </p:grpSpPr>
          <p:sp>
            <p:nvSpPr>
              <p:cNvPr id="273" name="Google Shape;273;p4"/>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74" name="Google Shape;274;p4"/>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275" name="Google Shape;275;p4"/>
            <p:cNvGrpSpPr/>
            <p:nvPr/>
          </p:nvGrpSpPr>
          <p:grpSpPr>
            <a:xfrm rot="-7975399">
              <a:off x="8438169" y="-22510"/>
              <a:ext cx="598581" cy="841920"/>
              <a:chOff x="8333266" y="4580055"/>
              <a:chExt cx="537223" cy="755619"/>
            </a:xfrm>
          </p:grpSpPr>
          <p:sp>
            <p:nvSpPr>
              <p:cNvPr id="276" name="Google Shape;276;p4"/>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77" name="Google Shape;277;p4"/>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278" name="Google Shape;278;p4"/>
          <p:cNvGrpSpPr/>
          <p:nvPr/>
        </p:nvGrpSpPr>
        <p:grpSpPr>
          <a:xfrm rot="1919814">
            <a:off x="8312725" y="4899551"/>
            <a:ext cx="1547286" cy="1653740"/>
            <a:chOff x="5687421" y="4273153"/>
            <a:chExt cx="1439624" cy="1154094"/>
          </a:xfrm>
        </p:grpSpPr>
        <p:sp>
          <p:nvSpPr>
            <p:cNvPr id="279" name="Google Shape;279;p4"/>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80" name="Google Shape;280;p4"/>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81" name="Google Shape;281;p4"/>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282" name="Google Shape;282;p4"/>
          <p:cNvGrpSpPr/>
          <p:nvPr/>
        </p:nvGrpSpPr>
        <p:grpSpPr>
          <a:xfrm rot="11847757" flipH="1">
            <a:off x="7355184" y="5471511"/>
            <a:ext cx="2147435" cy="2489155"/>
            <a:chOff x="6765276" y="-162954"/>
            <a:chExt cx="2866591" cy="2492063"/>
          </a:xfrm>
        </p:grpSpPr>
        <p:grpSp>
          <p:nvGrpSpPr>
            <p:cNvPr id="283" name="Google Shape;283;p4"/>
            <p:cNvGrpSpPr/>
            <p:nvPr/>
          </p:nvGrpSpPr>
          <p:grpSpPr>
            <a:xfrm rot="-10389420">
              <a:off x="6886701" y="-14464"/>
              <a:ext cx="2623739" cy="2195084"/>
              <a:chOff x="-638995" y="-334701"/>
              <a:chExt cx="2596480" cy="2172278"/>
            </a:xfrm>
          </p:grpSpPr>
          <p:sp>
            <p:nvSpPr>
              <p:cNvPr id="284" name="Google Shape;284;p4"/>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85" name="Google Shape;285;p4"/>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286" name="Google Shape;286;p4"/>
            <p:cNvGrpSpPr/>
            <p:nvPr/>
          </p:nvGrpSpPr>
          <p:grpSpPr>
            <a:xfrm rot="-7975399">
              <a:off x="8438169" y="-22510"/>
              <a:ext cx="598581" cy="841920"/>
              <a:chOff x="8333266" y="4580055"/>
              <a:chExt cx="537223" cy="755619"/>
            </a:xfrm>
          </p:grpSpPr>
          <p:sp>
            <p:nvSpPr>
              <p:cNvPr id="287" name="Google Shape;287;p4"/>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88" name="Google Shape;288;p4"/>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289" name="Google Shape;289;p4"/>
          <p:cNvGrpSpPr/>
          <p:nvPr/>
        </p:nvGrpSpPr>
        <p:grpSpPr>
          <a:xfrm rot="20788746">
            <a:off x="-626851" y="5165872"/>
            <a:ext cx="1650454" cy="1853880"/>
            <a:chOff x="-364840" y="2920755"/>
            <a:chExt cx="1515022" cy="1276317"/>
          </a:xfrm>
        </p:grpSpPr>
        <p:sp>
          <p:nvSpPr>
            <p:cNvPr id="290" name="Google Shape;290;p4"/>
            <p:cNvSpPr/>
            <p:nvPr/>
          </p:nvSpPr>
          <p:spPr>
            <a:xfrm rot="-889881" flipH="1">
              <a:off x="-260791" y="3068847"/>
              <a:ext cx="1284666"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91" name="Google Shape;291;p4"/>
            <p:cNvSpPr/>
            <p:nvPr/>
          </p:nvSpPr>
          <p:spPr>
            <a:xfrm rot="-889881" flipH="1">
              <a:off x="-215094" y="3100615"/>
              <a:ext cx="1271807" cy="895802"/>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92" name="Google Shape;292;p4"/>
            <p:cNvSpPr/>
            <p:nvPr/>
          </p:nvSpPr>
          <p:spPr>
            <a:xfrm rot="-889881" flipH="1">
              <a:off x="-187800" y="3401697"/>
              <a:ext cx="807406" cy="553456"/>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293" name="Google Shape;293;p4"/>
          <p:cNvSpPr txBox="1">
            <a:spLocks noGrp="1"/>
          </p:cNvSpPr>
          <p:nvPr>
            <p:ph type="body" idx="1"/>
          </p:nvPr>
        </p:nvSpPr>
        <p:spPr>
          <a:xfrm>
            <a:off x="720000" y="1664667"/>
            <a:ext cx="7704000" cy="44800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Clr>
                <a:srgbClr val="493333"/>
              </a:buClr>
              <a:buSzPts val="1200"/>
              <a:buAutoNum type="arabicPeriod"/>
              <a:defRPr sz="1200">
                <a:solidFill>
                  <a:srgbClr val="434343"/>
                </a:solidFill>
              </a:defRPr>
            </a:lvl1pPr>
            <a:lvl2pPr marL="914400" lvl="1" indent="-304800" rtl="0">
              <a:lnSpc>
                <a:spcPct val="115000"/>
              </a:lnSpc>
              <a:spcBef>
                <a:spcPts val="0"/>
              </a:spcBef>
              <a:spcAft>
                <a:spcPts val="0"/>
              </a:spcAft>
              <a:buClr>
                <a:srgbClr val="434343"/>
              </a:buClr>
              <a:buSzPts val="1200"/>
              <a:buFont typeface="Roboto Condensed Light"/>
              <a:buAutoNum type="alphaLcPeriod"/>
              <a:defRPr>
                <a:solidFill>
                  <a:srgbClr val="434343"/>
                </a:solidFill>
              </a:defRPr>
            </a:lvl2pPr>
            <a:lvl3pPr marL="1371600" lvl="2" indent="-304800" rtl="0">
              <a:lnSpc>
                <a:spcPct val="115000"/>
              </a:lnSpc>
              <a:spcBef>
                <a:spcPts val="0"/>
              </a:spcBef>
              <a:spcAft>
                <a:spcPts val="0"/>
              </a:spcAft>
              <a:buClr>
                <a:srgbClr val="434343"/>
              </a:buClr>
              <a:buSzPts val="1200"/>
              <a:buFont typeface="Roboto Condensed Light"/>
              <a:buAutoNum type="romanLcPeriod"/>
              <a:defRPr>
                <a:solidFill>
                  <a:srgbClr val="434343"/>
                </a:solidFill>
              </a:defRPr>
            </a:lvl3pPr>
            <a:lvl4pPr marL="1828800" lvl="3" indent="-304800" rtl="0">
              <a:lnSpc>
                <a:spcPct val="115000"/>
              </a:lnSpc>
              <a:spcBef>
                <a:spcPts val="0"/>
              </a:spcBef>
              <a:spcAft>
                <a:spcPts val="0"/>
              </a:spcAft>
              <a:buClr>
                <a:srgbClr val="434343"/>
              </a:buClr>
              <a:buSzPts val="1200"/>
              <a:buFont typeface="Roboto Condensed Light"/>
              <a:buAutoNum type="arabicPeriod"/>
              <a:defRPr>
                <a:solidFill>
                  <a:srgbClr val="434343"/>
                </a:solidFill>
              </a:defRPr>
            </a:lvl4pPr>
            <a:lvl5pPr marL="2286000" lvl="4" indent="-304800" rtl="0">
              <a:lnSpc>
                <a:spcPct val="115000"/>
              </a:lnSpc>
              <a:spcBef>
                <a:spcPts val="0"/>
              </a:spcBef>
              <a:spcAft>
                <a:spcPts val="0"/>
              </a:spcAft>
              <a:buClr>
                <a:srgbClr val="434343"/>
              </a:buClr>
              <a:buSzPts val="1200"/>
              <a:buFont typeface="Roboto Condensed Light"/>
              <a:buAutoNum type="alphaLcPeriod"/>
              <a:defRPr>
                <a:solidFill>
                  <a:srgbClr val="434343"/>
                </a:solidFill>
              </a:defRPr>
            </a:lvl5pPr>
            <a:lvl6pPr marL="2743200" lvl="5" indent="-304800" rtl="0">
              <a:lnSpc>
                <a:spcPct val="115000"/>
              </a:lnSpc>
              <a:spcBef>
                <a:spcPts val="0"/>
              </a:spcBef>
              <a:spcAft>
                <a:spcPts val="0"/>
              </a:spcAft>
              <a:buClr>
                <a:srgbClr val="434343"/>
              </a:buClr>
              <a:buSzPts val="1200"/>
              <a:buFont typeface="Roboto Condensed Light"/>
              <a:buAutoNum type="romanLcPeriod"/>
              <a:defRPr>
                <a:solidFill>
                  <a:srgbClr val="434343"/>
                </a:solidFill>
              </a:defRPr>
            </a:lvl6pPr>
            <a:lvl7pPr marL="3200400" lvl="6" indent="-304800" rtl="0">
              <a:lnSpc>
                <a:spcPct val="115000"/>
              </a:lnSpc>
              <a:spcBef>
                <a:spcPts val="0"/>
              </a:spcBef>
              <a:spcAft>
                <a:spcPts val="0"/>
              </a:spcAft>
              <a:buClr>
                <a:srgbClr val="434343"/>
              </a:buClr>
              <a:buSzPts val="1200"/>
              <a:buFont typeface="Roboto Condensed Light"/>
              <a:buAutoNum type="arabicPeriod"/>
              <a:defRPr>
                <a:solidFill>
                  <a:srgbClr val="434343"/>
                </a:solidFill>
              </a:defRPr>
            </a:lvl7pPr>
            <a:lvl8pPr marL="3657600" lvl="7" indent="-304800" rtl="0">
              <a:lnSpc>
                <a:spcPct val="115000"/>
              </a:lnSpc>
              <a:spcBef>
                <a:spcPts val="0"/>
              </a:spcBef>
              <a:spcAft>
                <a:spcPts val="0"/>
              </a:spcAft>
              <a:buClr>
                <a:srgbClr val="434343"/>
              </a:buClr>
              <a:buSzPts val="1200"/>
              <a:buFont typeface="Roboto Condensed Light"/>
              <a:buAutoNum type="alphaLcPeriod"/>
              <a:defRPr>
                <a:solidFill>
                  <a:srgbClr val="434343"/>
                </a:solidFill>
              </a:defRPr>
            </a:lvl8pPr>
            <a:lvl9pPr marL="4114800" lvl="8" indent="-304800" rtl="0">
              <a:lnSpc>
                <a:spcPct val="115000"/>
              </a:lnSpc>
              <a:spcBef>
                <a:spcPts val="0"/>
              </a:spcBef>
              <a:spcAft>
                <a:spcPts val="0"/>
              </a:spcAft>
              <a:buClr>
                <a:srgbClr val="434343"/>
              </a:buClr>
              <a:buSzPts val="1200"/>
              <a:buFont typeface="Roboto Condensed Light"/>
              <a:buAutoNum type="romanLcPeriod"/>
              <a:defRPr>
                <a:solidFill>
                  <a:srgbClr val="434343"/>
                </a:solidFill>
              </a:defRPr>
            </a:lvl9pPr>
          </a:lstStyle>
          <a:p>
            <a:endParaRPr/>
          </a:p>
        </p:txBody>
      </p:sp>
      <p:sp>
        <p:nvSpPr>
          <p:cNvPr id="294" name="Google Shape;294;p4"/>
          <p:cNvSpPr txBox="1">
            <a:spLocks noGrp="1"/>
          </p:cNvSpPr>
          <p:nvPr>
            <p:ph type="title"/>
          </p:nvPr>
        </p:nvSpPr>
        <p:spPr>
          <a:xfrm>
            <a:off x="720000" y="713333"/>
            <a:ext cx="5568900" cy="755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95"/>
        <p:cNvGrpSpPr/>
        <p:nvPr/>
      </p:nvGrpSpPr>
      <p:grpSpPr>
        <a:xfrm>
          <a:off x="0" y="0"/>
          <a:ext cx="0" cy="0"/>
          <a:chOff x="0" y="0"/>
          <a:chExt cx="0" cy="0"/>
        </a:xfrm>
      </p:grpSpPr>
      <p:grpSp>
        <p:nvGrpSpPr>
          <p:cNvPr id="296" name="Google Shape;296;p5"/>
          <p:cNvGrpSpPr/>
          <p:nvPr/>
        </p:nvGrpSpPr>
        <p:grpSpPr>
          <a:xfrm>
            <a:off x="-141975" y="-273533"/>
            <a:ext cx="9427959" cy="7318881"/>
            <a:chOff x="-141975" y="-243875"/>
            <a:chExt cx="9427959" cy="5489161"/>
          </a:xfrm>
        </p:grpSpPr>
        <p:grpSp>
          <p:nvGrpSpPr>
            <p:cNvPr id="297" name="Google Shape;297;p5"/>
            <p:cNvGrpSpPr/>
            <p:nvPr/>
          </p:nvGrpSpPr>
          <p:grpSpPr>
            <a:xfrm>
              <a:off x="152400" y="-243875"/>
              <a:ext cx="8839200" cy="5489161"/>
              <a:chOff x="152400" y="-7256"/>
              <a:chExt cx="8839200" cy="5176500"/>
            </a:xfrm>
          </p:grpSpPr>
          <p:cxnSp>
            <p:nvCxnSpPr>
              <p:cNvPr id="298" name="Google Shape;298;p5"/>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299" name="Google Shape;299;p5"/>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00" name="Google Shape;300;p5"/>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01" name="Google Shape;301;p5"/>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02" name="Google Shape;302;p5"/>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03" name="Google Shape;303;p5"/>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04" name="Google Shape;304;p5"/>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05" name="Google Shape;305;p5"/>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06" name="Google Shape;306;p5"/>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07" name="Google Shape;307;p5"/>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08" name="Google Shape;308;p5"/>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09" name="Google Shape;309;p5"/>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10" name="Google Shape;310;p5"/>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11" name="Google Shape;311;p5"/>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12" name="Google Shape;312;p5"/>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13" name="Google Shape;313;p5"/>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14" name="Google Shape;314;p5"/>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15" name="Google Shape;315;p5"/>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16" name="Google Shape;316;p5"/>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17" name="Google Shape;317;p5"/>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18" name="Google Shape;318;p5"/>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19" name="Google Shape;319;p5"/>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20" name="Google Shape;320;p5"/>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21" name="Google Shape;321;p5"/>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22" name="Google Shape;322;p5"/>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23" name="Google Shape;323;p5"/>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24" name="Google Shape;324;p5"/>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25" name="Google Shape;325;p5"/>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26" name="Google Shape;326;p5"/>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27" name="Google Shape;327;p5"/>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328" name="Google Shape;328;p5"/>
            <p:cNvGrpSpPr/>
            <p:nvPr/>
          </p:nvGrpSpPr>
          <p:grpSpPr>
            <a:xfrm rot="5400000">
              <a:off x="2084105" y="-2109407"/>
              <a:ext cx="4975799" cy="9427959"/>
              <a:chOff x="1981200" y="-7256"/>
              <a:chExt cx="4876800" cy="5176500"/>
            </a:xfrm>
          </p:grpSpPr>
          <p:cxnSp>
            <p:nvCxnSpPr>
              <p:cNvPr id="329" name="Google Shape;329;p5"/>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30" name="Google Shape;330;p5"/>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31" name="Google Shape;331;p5"/>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32" name="Google Shape;332;p5"/>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33" name="Google Shape;333;p5"/>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34" name="Google Shape;334;p5"/>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35" name="Google Shape;335;p5"/>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36" name="Google Shape;336;p5"/>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37" name="Google Shape;337;p5"/>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38" name="Google Shape;338;p5"/>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39" name="Google Shape;339;p5"/>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40" name="Google Shape;340;p5"/>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41" name="Google Shape;341;p5"/>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42" name="Google Shape;342;p5"/>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43" name="Google Shape;343;p5"/>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44" name="Google Shape;344;p5"/>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45" name="Google Shape;345;p5"/>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346" name="Google Shape;346;p5"/>
          <p:cNvGrpSpPr/>
          <p:nvPr/>
        </p:nvGrpSpPr>
        <p:grpSpPr>
          <a:xfrm rot="15639667">
            <a:off x="7485671" y="1185607"/>
            <a:ext cx="2960389" cy="1880853"/>
            <a:chOff x="7609250" y="3647550"/>
            <a:chExt cx="1992782" cy="1688124"/>
          </a:xfrm>
        </p:grpSpPr>
        <p:sp>
          <p:nvSpPr>
            <p:cNvPr id="347" name="Google Shape;347;p5"/>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48" name="Google Shape;348;p5"/>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49" name="Google Shape;349;p5"/>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50" name="Google Shape;350;p5"/>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351" name="Google Shape;351;p5"/>
          <p:cNvGrpSpPr/>
          <p:nvPr/>
        </p:nvGrpSpPr>
        <p:grpSpPr>
          <a:xfrm rot="484278">
            <a:off x="1488373" y="5566933"/>
            <a:ext cx="1547230" cy="1653659"/>
            <a:chOff x="5687421" y="4273153"/>
            <a:chExt cx="1439624" cy="1154094"/>
          </a:xfrm>
        </p:grpSpPr>
        <p:sp>
          <p:nvSpPr>
            <p:cNvPr id="352" name="Google Shape;352;p5"/>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53" name="Google Shape;353;p5"/>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54" name="Google Shape;354;p5"/>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355" name="Google Shape;355;p5"/>
          <p:cNvGrpSpPr/>
          <p:nvPr/>
        </p:nvGrpSpPr>
        <p:grpSpPr>
          <a:xfrm rot="16326884" flipH="1">
            <a:off x="-910104" y="4800352"/>
            <a:ext cx="3822049" cy="2492016"/>
            <a:chOff x="6765276" y="-162954"/>
            <a:chExt cx="2866591" cy="2492063"/>
          </a:xfrm>
        </p:grpSpPr>
        <p:grpSp>
          <p:nvGrpSpPr>
            <p:cNvPr id="356" name="Google Shape;356;p5"/>
            <p:cNvGrpSpPr/>
            <p:nvPr/>
          </p:nvGrpSpPr>
          <p:grpSpPr>
            <a:xfrm rot="-10389420">
              <a:off x="6886701" y="-14464"/>
              <a:ext cx="2623739" cy="2195084"/>
              <a:chOff x="-638995" y="-334701"/>
              <a:chExt cx="2596480" cy="2172278"/>
            </a:xfrm>
          </p:grpSpPr>
          <p:sp>
            <p:nvSpPr>
              <p:cNvPr id="357" name="Google Shape;357;p5"/>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58" name="Google Shape;358;p5"/>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359" name="Google Shape;359;p5"/>
            <p:cNvGrpSpPr/>
            <p:nvPr/>
          </p:nvGrpSpPr>
          <p:grpSpPr>
            <a:xfrm rot="-7975399">
              <a:off x="8438169" y="-22510"/>
              <a:ext cx="598581" cy="841920"/>
              <a:chOff x="8333266" y="4580055"/>
              <a:chExt cx="537223" cy="755619"/>
            </a:xfrm>
          </p:grpSpPr>
          <p:sp>
            <p:nvSpPr>
              <p:cNvPr id="360" name="Google Shape;360;p5"/>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61" name="Google Shape;361;p5"/>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362" name="Google Shape;362;p5"/>
          <p:cNvGrpSpPr/>
          <p:nvPr/>
        </p:nvGrpSpPr>
        <p:grpSpPr>
          <a:xfrm rot="21115722" flipH="1">
            <a:off x="-217702" y="-295567"/>
            <a:ext cx="1547230" cy="1653659"/>
            <a:chOff x="5687421" y="4273153"/>
            <a:chExt cx="1439624" cy="1154094"/>
          </a:xfrm>
        </p:grpSpPr>
        <p:sp>
          <p:nvSpPr>
            <p:cNvPr id="363" name="Google Shape;363;p5"/>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64" name="Google Shape;364;p5"/>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65" name="Google Shape;365;p5"/>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366" name="Google Shape;366;p5"/>
          <p:cNvGrpSpPr/>
          <p:nvPr/>
        </p:nvGrpSpPr>
        <p:grpSpPr>
          <a:xfrm rot="11312407">
            <a:off x="7234205" y="-1173132"/>
            <a:ext cx="1951981" cy="2649064"/>
            <a:chOff x="864550" y="3440426"/>
            <a:chExt cx="1952005" cy="1986822"/>
          </a:xfrm>
        </p:grpSpPr>
        <p:sp>
          <p:nvSpPr>
            <p:cNvPr id="367" name="Google Shape;367;p5"/>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68" name="Google Shape;368;p5"/>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69" name="Google Shape;369;p5"/>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70" name="Google Shape;370;p5"/>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71" name="Google Shape;371;p5"/>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372" name="Google Shape;372;p5"/>
          <p:cNvSpPr txBox="1">
            <a:spLocks noGrp="1"/>
          </p:cNvSpPr>
          <p:nvPr>
            <p:ph type="subTitle" idx="1"/>
          </p:nvPr>
        </p:nvSpPr>
        <p:spPr>
          <a:xfrm>
            <a:off x="2010500" y="3035023"/>
            <a:ext cx="3444600" cy="94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73" name="Google Shape;373;p5"/>
          <p:cNvSpPr txBox="1">
            <a:spLocks noGrp="1"/>
          </p:cNvSpPr>
          <p:nvPr>
            <p:ph type="title"/>
          </p:nvPr>
        </p:nvSpPr>
        <p:spPr>
          <a:xfrm>
            <a:off x="2010500" y="2357033"/>
            <a:ext cx="3444600" cy="7012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8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74" name="Google Shape;374;p5"/>
          <p:cNvSpPr txBox="1">
            <a:spLocks noGrp="1"/>
          </p:cNvSpPr>
          <p:nvPr>
            <p:ph type="title" idx="2"/>
          </p:nvPr>
        </p:nvSpPr>
        <p:spPr>
          <a:xfrm>
            <a:off x="1479600" y="713333"/>
            <a:ext cx="6184800" cy="835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75" name="Google Shape;375;p5"/>
          <p:cNvSpPr txBox="1">
            <a:spLocks noGrp="1"/>
          </p:cNvSpPr>
          <p:nvPr>
            <p:ph type="subTitle" idx="3"/>
          </p:nvPr>
        </p:nvSpPr>
        <p:spPr>
          <a:xfrm>
            <a:off x="3688900" y="4911789"/>
            <a:ext cx="3444600" cy="94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a:lvl1pPr>
            <a:lvl2pPr lvl="1" algn="r" rtl="0">
              <a:lnSpc>
                <a:spcPct val="100000"/>
              </a:lnSpc>
              <a:spcBef>
                <a:spcPts val="0"/>
              </a:spcBef>
              <a:spcAft>
                <a:spcPts val="0"/>
              </a:spcAft>
              <a:buSzPts val="1400"/>
              <a:buNone/>
              <a:defRPr/>
            </a:lvl2pPr>
            <a:lvl3pPr lvl="2" algn="r" rtl="0">
              <a:lnSpc>
                <a:spcPct val="100000"/>
              </a:lnSpc>
              <a:spcBef>
                <a:spcPts val="0"/>
              </a:spcBef>
              <a:spcAft>
                <a:spcPts val="0"/>
              </a:spcAft>
              <a:buSzPts val="1400"/>
              <a:buNone/>
              <a:defRPr/>
            </a:lvl3pPr>
            <a:lvl4pPr lvl="3" algn="r" rtl="0">
              <a:lnSpc>
                <a:spcPct val="100000"/>
              </a:lnSpc>
              <a:spcBef>
                <a:spcPts val="0"/>
              </a:spcBef>
              <a:spcAft>
                <a:spcPts val="0"/>
              </a:spcAft>
              <a:buSzPts val="1400"/>
              <a:buNone/>
              <a:defRPr/>
            </a:lvl4pPr>
            <a:lvl5pPr lvl="4" algn="r" rtl="0">
              <a:lnSpc>
                <a:spcPct val="100000"/>
              </a:lnSpc>
              <a:spcBef>
                <a:spcPts val="0"/>
              </a:spcBef>
              <a:spcAft>
                <a:spcPts val="0"/>
              </a:spcAft>
              <a:buSzPts val="1400"/>
              <a:buNone/>
              <a:defRPr/>
            </a:lvl5pPr>
            <a:lvl6pPr lvl="5" algn="r" rtl="0">
              <a:lnSpc>
                <a:spcPct val="100000"/>
              </a:lnSpc>
              <a:spcBef>
                <a:spcPts val="0"/>
              </a:spcBef>
              <a:spcAft>
                <a:spcPts val="0"/>
              </a:spcAft>
              <a:buSzPts val="1400"/>
              <a:buNone/>
              <a:defRPr/>
            </a:lvl6pPr>
            <a:lvl7pPr lvl="6" algn="r" rtl="0">
              <a:lnSpc>
                <a:spcPct val="100000"/>
              </a:lnSpc>
              <a:spcBef>
                <a:spcPts val="0"/>
              </a:spcBef>
              <a:spcAft>
                <a:spcPts val="0"/>
              </a:spcAft>
              <a:buSzPts val="1400"/>
              <a:buNone/>
              <a:defRPr/>
            </a:lvl7pPr>
            <a:lvl8pPr lvl="7" algn="r" rtl="0">
              <a:lnSpc>
                <a:spcPct val="100000"/>
              </a:lnSpc>
              <a:spcBef>
                <a:spcPts val="0"/>
              </a:spcBef>
              <a:spcAft>
                <a:spcPts val="0"/>
              </a:spcAft>
              <a:buSzPts val="1400"/>
              <a:buNone/>
              <a:defRPr/>
            </a:lvl8pPr>
            <a:lvl9pPr lvl="8" algn="r" rtl="0">
              <a:lnSpc>
                <a:spcPct val="100000"/>
              </a:lnSpc>
              <a:spcBef>
                <a:spcPts val="0"/>
              </a:spcBef>
              <a:spcAft>
                <a:spcPts val="0"/>
              </a:spcAft>
              <a:buSzPts val="1400"/>
              <a:buNone/>
              <a:defRPr/>
            </a:lvl9pPr>
          </a:lstStyle>
          <a:p>
            <a:endParaRPr/>
          </a:p>
        </p:txBody>
      </p:sp>
      <p:sp>
        <p:nvSpPr>
          <p:cNvPr id="376" name="Google Shape;376;p5"/>
          <p:cNvSpPr txBox="1">
            <a:spLocks noGrp="1"/>
          </p:cNvSpPr>
          <p:nvPr>
            <p:ph type="title" idx="4"/>
          </p:nvPr>
        </p:nvSpPr>
        <p:spPr>
          <a:xfrm>
            <a:off x="3688900" y="4233800"/>
            <a:ext cx="3444600" cy="7012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400"/>
              <a:buNone/>
              <a:defRPr sz="2800"/>
            </a:lvl1pPr>
            <a:lvl2pPr lvl="1" algn="r" rtl="0">
              <a:spcBef>
                <a:spcPts val="0"/>
              </a:spcBef>
              <a:spcAft>
                <a:spcPts val="0"/>
              </a:spcAft>
              <a:buSzPts val="2400"/>
              <a:buNone/>
              <a:defRPr sz="2400"/>
            </a:lvl2pPr>
            <a:lvl3pPr lvl="2" algn="r" rtl="0">
              <a:spcBef>
                <a:spcPts val="0"/>
              </a:spcBef>
              <a:spcAft>
                <a:spcPts val="0"/>
              </a:spcAft>
              <a:buSzPts val="2400"/>
              <a:buNone/>
              <a:defRPr sz="2400"/>
            </a:lvl3pPr>
            <a:lvl4pPr lvl="3" algn="r" rtl="0">
              <a:spcBef>
                <a:spcPts val="0"/>
              </a:spcBef>
              <a:spcAft>
                <a:spcPts val="0"/>
              </a:spcAft>
              <a:buSzPts val="2400"/>
              <a:buNone/>
              <a:defRPr sz="2400"/>
            </a:lvl4pPr>
            <a:lvl5pPr lvl="4" algn="r" rtl="0">
              <a:spcBef>
                <a:spcPts val="0"/>
              </a:spcBef>
              <a:spcAft>
                <a:spcPts val="0"/>
              </a:spcAft>
              <a:buSzPts val="2400"/>
              <a:buNone/>
              <a:defRPr sz="2400"/>
            </a:lvl5pPr>
            <a:lvl6pPr lvl="5" algn="r" rtl="0">
              <a:spcBef>
                <a:spcPts val="0"/>
              </a:spcBef>
              <a:spcAft>
                <a:spcPts val="0"/>
              </a:spcAft>
              <a:buSzPts val="2400"/>
              <a:buNone/>
              <a:defRPr sz="2400"/>
            </a:lvl6pPr>
            <a:lvl7pPr lvl="6" algn="r" rtl="0">
              <a:spcBef>
                <a:spcPts val="0"/>
              </a:spcBef>
              <a:spcAft>
                <a:spcPts val="0"/>
              </a:spcAft>
              <a:buSzPts val="2400"/>
              <a:buNone/>
              <a:defRPr sz="2400"/>
            </a:lvl7pPr>
            <a:lvl8pPr lvl="7" algn="r" rtl="0">
              <a:spcBef>
                <a:spcPts val="0"/>
              </a:spcBef>
              <a:spcAft>
                <a:spcPts val="0"/>
              </a:spcAft>
              <a:buSzPts val="2400"/>
              <a:buNone/>
              <a:defRPr sz="2400"/>
            </a:lvl8pPr>
            <a:lvl9pPr lvl="8" algn="r" rtl="0">
              <a:spcBef>
                <a:spcPts val="0"/>
              </a:spcBef>
              <a:spcAft>
                <a:spcPts val="0"/>
              </a:spcAft>
              <a:buSzPts val="2400"/>
              <a:buNone/>
              <a:defRPr sz="2400"/>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77"/>
        <p:cNvGrpSpPr/>
        <p:nvPr/>
      </p:nvGrpSpPr>
      <p:grpSpPr>
        <a:xfrm>
          <a:off x="0" y="0"/>
          <a:ext cx="0" cy="0"/>
          <a:chOff x="0" y="0"/>
          <a:chExt cx="0" cy="0"/>
        </a:xfrm>
      </p:grpSpPr>
      <p:grpSp>
        <p:nvGrpSpPr>
          <p:cNvPr id="378" name="Google Shape;378;p6"/>
          <p:cNvGrpSpPr/>
          <p:nvPr/>
        </p:nvGrpSpPr>
        <p:grpSpPr>
          <a:xfrm>
            <a:off x="-141975" y="-273533"/>
            <a:ext cx="9427959" cy="7318881"/>
            <a:chOff x="-141975" y="-243875"/>
            <a:chExt cx="9427959" cy="5489161"/>
          </a:xfrm>
        </p:grpSpPr>
        <p:grpSp>
          <p:nvGrpSpPr>
            <p:cNvPr id="379" name="Google Shape;379;p6"/>
            <p:cNvGrpSpPr/>
            <p:nvPr/>
          </p:nvGrpSpPr>
          <p:grpSpPr>
            <a:xfrm>
              <a:off x="152400" y="-243875"/>
              <a:ext cx="8839200" cy="5489161"/>
              <a:chOff x="152400" y="-7256"/>
              <a:chExt cx="8839200" cy="5176500"/>
            </a:xfrm>
          </p:grpSpPr>
          <p:cxnSp>
            <p:nvCxnSpPr>
              <p:cNvPr id="380" name="Google Shape;380;p6"/>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81" name="Google Shape;381;p6"/>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82" name="Google Shape;382;p6"/>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83" name="Google Shape;383;p6"/>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84" name="Google Shape;384;p6"/>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85" name="Google Shape;385;p6"/>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86" name="Google Shape;386;p6"/>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87" name="Google Shape;387;p6"/>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88" name="Google Shape;388;p6"/>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89" name="Google Shape;389;p6"/>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90" name="Google Shape;390;p6"/>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91" name="Google Shape;391;p6"/>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92" name="Google Shape;392;p6"/>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93" name="Google Shape;393;p6"/>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94" name="Google Shape;394;p6"/>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95" name="Google Shape;395;p6"/>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96" name="Google Shape;396;p6"/>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97" name="Google Shape;397;p6"/>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98" name="Google Shape;398;p6"/>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399" name="Google Shape;399;p6"/>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00" name="Google Shape;400;p6"/>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01" name="Google Shape;401;p6"/>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02" name="Google Shape;402;p6"/>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03" name="Google Shape;403;p6"/>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04" name="Google Shape;404;p6"/>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05" name="Google Shape;405;p6"/>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06" name="Google Shape;406;p6"/>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07" name="Google Shape;407;p6"/>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08" name="Google Shape;408;p6"/>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09" name="Google Shape;409;p6"/>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410" name="Google Shape;410;p6"/>
            <p:cNvGrpSpPr/>
            <p:nvPr/>
          </p:nvGrpSpPr>
          <p:grpSpPr>
            <a:xfrm rot="5400000">
              <a:off x="2084105" y="-2109407"/>
              <a:ext cx="4975799" cy="9427959"/>
              <a:chOff x="1981200" y="-7256"/>
              <a:chExt cx="4876800" cy="5176500"/>
            </a:xfrm>
          </p:grpSpPr>
          <p:cxnSp>
            <p:nvCxnSpPr>
              <p:cNvPr id="411" name="Google Shape;411;p6"/>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12" name="Google Shape;412;p6"/>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13" name="Google Shape;413;p6"/>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14" name="Google Shape;414;p6"/>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15" name="Google Shape;415;p6"/>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16" name="Google Shape;416;p6"/>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17" name="Google Shape;417;p6"/>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18" name="Google Shape;418;p6"/>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19" name="Google Shape;419;p6"/>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20" name="Google Shape;420;p6"/>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21" name="Google Shape;421;p6"/>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22" name="Google Shape;422;p6"/>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23" name="Google Shape;423;p6"/>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24" name="Google Shape;424;p6"/>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25" name="Google Shape;425;p6"/>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26" name="Google Shape;426;p6"/>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27" name="Google Shape;427;p6"/>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428" name="Google Shape;428;p6"/>
          <p:cNvGrpSpPr/>
          <p:nvPr/>
        </p:nvGrpSpPr>
        <p:grpSpPr>
          <a:xfrm rot="10287593" flipH="1">
            <a:off x="-512171" y="-1422199"/>
            <a:ext cx="1951981" cy="2649064"/>
            <a:chOff x="864550" y="3440426"/>
            <a:chExt cx="1952005" cy="1986822"/>
          </a:xfrm>
        </p:grpSpPr>
        <p:sp>
          <p:nvSpPr>
            <p:cNvPr id="429" name="Google Shape;429;p6"/>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30" name="Google Shape;430;p6"/>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31" name="Google Shape;431;p6"/>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32" name="Google Shape;432;p6"/>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33" name="Google Shape;433;p6"/>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434" name="Google Shape;434;p6"/>
          <p:cNvGrpSpPr/>
          <p:nvPr/>
        </p:nvGrpSpPr>
        <p:grpSpPr>
          <a:xfrm rot="13500000">
            <a:off x="7544232" y="-360822"/>
            <a:ext cx="2280127" cy="1448655"/>
            <a:chOff x="7609250" y="3647550"/>
            <a:chExt cx="1992782" cy="1688124"/>
          </a:xfrm>
        </p:grpSpPr>
        <p:sp>
          <p:nvSpPr>
            <p:cNvPr id="435" name="Google Shape;435;p6"/>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36" name="Google Shape;436;p6"/>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37" name="Google Shape;437;p6"/>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38" name="Google Shape;438;p6"/>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439" name="Google Shape;439;p6"/>
          <p:cNvGrpSpPr/>
          <p:nvPr/>
        </p:nvGrpSpPr>
        <p:grpSpPr>
          <a:xfrm rot="15516385" flipH="1">
            <a:off x="-919611" y="4647780"/>
            <a:ext cx="2062843" cy="1240144"/>
            <a:chOff x="5687421" y="4273153"/>
            <a:chExt cx="1439624" cy="1154094"/>
          </a:xfrm>
        </p:grpSpPr>
        <p:sp>
          <p:nvSpPr>
            <p:cNvPr id="440" name="Google Shape;440;p6"/>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41" name="Google Shape;441;p6"/>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42" name="Google Shape;442;p6"/>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443" name="Google Shape;443;p6"/>
          <p:cNvGrpSpPr/>
          <p:nvPr/>
        </p:nvGrpSpPr>
        <p:grpSpPr>
          <a:xfrm rot="18777606" flipH="1">
            <a:off x="7788588" y="4791660"/>
            <a:ext cx="2062895" cy="1240233"/>
            <a:chOff x="5687421" y="4273153"/>
            <a:chExt cx="1439624" cy="1154094"/>
          </a:xfrm>
        </p:grpSpPr>
        <p:sp>
          <p:nvSpPr>
            <p:cNvPr id="444" name="Google Shape;444;p6"/>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45" name="Google Shape;445;p6"/>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46" name="Google Shape;446;p6"/>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447" name="Google Shape;447;p6"/>
          <p:cNvSpPr txBox="1">
            <a:spLocks noGrp="1"/>
          </p:cNvSpPr>
          <p:nvPr>
            <p:ph type="title"/>
          </p:nvPr>
        </p:nvSpPr>
        <p:spPr>
          <a:xfrm>
            <a:off x="720000" y="713333"/>
            <a:ext cx="7704000" cy="835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448" name="Google Shape;448;p6"/>
          <p:cNvGrpSpPr/>
          <p:nvPr/>
        </p:nvGrpSpPr>
        <p:grpSpPr>
          <a:xfrm rot="20350905" flipH="1">
            <a:off x="7275925" y="5677382"/>
            <a:ext cx="1951979" cy="2649060"/>
            <a:chOff x="864550" y="3440426"/>
            <a:chExt cx="1952005" cy="1986822"/>
          </a:xfrm>
        </p:grpSpPr>
        <p:sp>
          <p:nvSpPr>
            <p:cNvPr id="449" name="Google Shape;449;p6"/>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50" name="Google Shape;450;p6"/>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51" name="Google Shape;451;p6"/>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52" name="Google Shape;452;p6"/>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chemeClr val="accent3"/>
                </a:gs>
                <a:gs pos="50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53" name="Google Shape;453;p6"/>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454" name="Google Shape;454;p6"/>
          <p:cNvGrpSpPr/>
          <p:nvPr/>
        </p:nvGrpSpPr>
        <p:grpSpPr>
          <a:xfrm rot="15145127" flipH="1">
            <a:off x="-1069538" y="5557737"/>
            <a:ext cx="2863515" cy="1867041"/>
            <a:chOff x="6765276" y="-162954"/>
            <a:chExt cx="2866591" cy="2492063"/>
          </a:xfrm>
        </p:grpSpPr>
        <p:grpSp>
          <p:nvGrpSpPr>
            <p:cNvPr id="455" name="Google Shape;455;p6"/>
            <p:cNvGrpSpPr/>
            <p:nvPr/>
          </p:nvGrpSpPr>
          <p:grpSpPr>
            <a:xfrm rot="-10389420">
              <a:off x="6886701" y="-14464"/>
              <a:ext cx="2623739" cy="2195084"/>
              <a:chOff x="-638995" y="-334701"/>
              <a:chExt cx="2596480" cy="2172278"/>
            </a:xfrm>
          </p:grpSpPr>
          <p:sp>
            <p:nvSpPr>
              <p:cNvPr id="456" name="Google Shape;456;p6"/>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57" name="Google Shape;457;p6"/>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458" name="Google Shape;458;p6"/>
            <p:cNvGrpSpPr/>
            <p:nvPr/>
          </p:nvGrpSpPr>
          <p:grpSpPr>
            <a:xfrm rot="-7975399">
              <a:off x="8438169" y="-22510"/>
              <a:ext cx="598581" cy="841920"/>
              <a:chOff x="8333266" y="4580055"/>
              <a:chExt cx="537223" cy="755619"/>
            </a:xfrm>
          </p:grpSpPr>
          <p:sp>
            <p:nvSpPr>
              <p:cNvPr id="459" name="Google Shape;459;p6"/>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60" name="Google Shape;460;p6"/>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1"/>
        <p:cNvGrpSpPr/>
        <p:nvPr/>
      </p:nvGrpSpPr>
      <p:grpSpPr>
        <a:xfrm>
          <a:off x="0" y="0"/>
          <a:ext cx="0" cy="0"/>
          <a:chOff x="0" y="0"/>
          <a:chExt cx="0" cy="0"/>
        </a:xfrm>
      </p:grpSpPr>
      <p:grpSp>
        <p:nvGrpSpPr>
          <p:cNvPr id="462" name="Google Shape;462;p7"/>
          <p:cNvGrpSpPr/>
          <p:nvPr/>
        </p:nvGrpSpPr>
        <p:grpSpPr>
          <a:xfrm>
            <a:off x="-141975" y="-273533"/>
            <a:ext cx="9427959" cy="7318881"/>
            <a:chOff x="-141975" y="-243875"/>
            <a:chExt cx="9427959" cy="5489161"/>
          </a:xfrm>
        </p:grpSpPr>
        <p:grpSp>
          <p:nvGrpSpPr>
            <p:cNvPr id="463" name="Google Shape;463;p7"/>
            <p:cNvGrpSpPr/>
            <p:nvPr/>
          </p:nvGrpSpPr>
          <p:grpSpPr>
            <a:xfrm>
              <a:off x="152400" y="-243875"/>
              <a:ext cx="8839200" cy="5489161"/>
              <a:chOff x="152400" y="-7256"/>
              <a:chExt cx="8839200" cy="5176500"/>
            </a:xfrm>
          </p:grpSpPr>
          <p:cxnSp>
            <p:nvCxnSpPr>
              <p:cNvPr id="464" name="Google Shape;464;p7"/>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65" name="Google Shape;465;p7"/>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66" name="Google Shape;466;p7"/>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67" name="Google Shape;467;p7"/>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68" name="Google Shape;468;p7"/>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69" name="Google Shape;469;p7"/>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70" name="Google Shape;470;p7"/>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71" name="Google Shape;471;p7"/>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72" name="Google Shape;472;p7"/>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73" name="Google Shape;473;p7"/>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74" name="Google Shape;474;p7"/>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75" name="Google Shape;475;p7"/>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76" name="Google Shape;476;p7"/>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77" name="Google Shape;477;p7"/>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78" name="Google Shape;478;p7"/>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79" name="Google Shape;479;p7"/>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80" name="Google Shape;480;p7"/>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81" name="Google Shape;481;p7"/>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82" name="Google Shape;482;p7"/>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83" name="Google Shape;483;p7"/>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84" name="Google Shape;484;p7"/>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85" name="Google Shape;485;p7"/>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86" name="Google Shape;486;p7"/>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87" name="Google Shape;487;p7"/>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88" name="Google Shape;488;p7"/>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89" name="Google Shape;489;p7"/>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90" name="Google Shape;490;p7"/>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91" name="Google Shape;491;p7"/>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92" name="Google Shape;492;p7"/>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93" name="Google Shape;493;p7"/>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494" name="Google Shape;494;p7"/>
            <p:cNvGrpSpPr/>
            <p:nvPr/>
          </p:nvGrpSpPr>
          <p:grpSpPr>
            <a:xfrm rot="5400000">
              <a:off x="2084105" y="-2109407"/>
              <a:ext cx="4975799" cy="9427959"/>
              <a:chOff x="1981200" y="-7256"/>
              <a:chExt cx="4876800" cy="5176500"/>
            </a:xfrm>
          </p:grpSpPr>
          <p:cxnSp>
            <p:nvCxnSpPr>
              <p:cNvPr id="495" name="Google Shape;495;p7"/>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96" name="Google Shape;496;p7"/>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97" name="Google Shape;497;p7"/>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98" name="Google Shape;498;p7"/>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499" name="Google Shape;499;p7"/>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00" name="Google Shape;500;p7"/>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01" name="Google Shape;501;p7"/>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02" name="Google Shape;502;p7"/>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03" name="Google Shape;503;p7"/>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04" name="Google Shape;504;p7"/>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05" name="Google Shape;505;p7"/>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06" name="Google Shape;506;p7"/>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07" name="Google Shape;507;p7"/>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08" name="Google Shape;508;p7"/>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09" name="Google Shape;509;p7"/>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10" name="Google Shape;510;p7"/>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11" name="Google Shape;511;p7"/>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512" name="Google Shape;512;p7"/>
          <p:cNvGrpSpPr/>
          <p:nvPr/>
        </p:nvGrpSpPr>
        <p:grpSpPr>
          <a:xfrm rot="1603773" flipH="1">
            <a:off x="848350" y="5813680"/>
            <a:ext cx="1547233" cy="1653608"/>
            <a:chOff x="5687421" y="4273153"/>
            <a:chExt cx="1439624" cy="1154094"/>
          </a:xfrm>
        </p:grpSpPr>
        <p:sp>
          <p:nvSpPr>
            <p:cNvPr id="513" name="Google Shape;513;p7"/>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14" name="Google Shape;514;p7"/>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15" name="Google Shape;515;p7"/>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516" name="Google Shape;516;p7"/>
          <p:cNvGrpSpPr/>
          <p:nvPr/>
        </p:nvGrpSpPr>
        <p:grpSpPr>
          <a:xfrm rot="16200000" flipH="1">
            <a:off x="-1363772" y="5372517"/>
            <a:ext cx="3573683" cy="2330079"/>
            <a:chOff x="6765276" y="-162954"/>
            <a:chExt cx="2866591" cy="2492063"/>
          </a:xfrm>
        </p:grpSpPr>
        <p:grpSp>
          <p:nvGrpSpPr>
            <p:cNvPr id="517" name="Google Shape;517;p7"/>
            <p:cNvGrpSpPr/>
            <p:nvPr/>
          </p:nvGrpSpPr>
          <p:grpSpPr>
            <a:xfrm rot="-10389420">
              <a:off x="6886701" y="-14464"/>
              <a:ext cx="2623739" cy="2195084"/>
              <a:chOff x="-638995" y="-334701"/>
              <a:chExt cx="2596480" cy="2172278"/>
            </a:xfrm>
          </p:grpSpPr>
          <p:sp>
            <p:nvSpPr>
              <p:cNvPr id="518" name="Google Shape;518;p7"/>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19" name="Google Shape;519;p7"/>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520" name="Google Shape;520;p7"/>
            <p:cNvGrpSpPr/>
            <p:nvPr/>
          </p:nvGrpSpPr>
          <p:grpSpPr>
            <a:xfrm rot="-7975399">
              <a:off x="8438169" y="-22510"/>
              <a:ext cx="598581" cy="841920"/>
              <a:chOff x="8333266" y="4580055"/>
              <a:chExt cx="537223" cy="755619"/>
            </a:xfrm>
          </p:grpSpPr>
          <p:sp>
            <p:nvSpPr>
              <p:cNvPr id="521" name="Google Shape;521;p7"/>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22" name="Google Shape;522;p7"/>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523" name="Google Shape;523;p7"/>
          <p:cNvGrpSpPr/>
          <p:nvPr/>
        </p:nvGrpSpPr>
        <p:grpSpPr>
          <a:xfrm rot="19837335" flipH="1">
            <a:off x="-705985" y="-809170"/>
            <a:ext cx="2147465" cy="2489191"/>
            <a:chOff x="6765276" y="-162954"/>
            <a:chExt cx="2866591" cy="2492063"/>
          </a:xfrm>
        </p:grpSpPr>
        <p:grpSp>
          <p:nvGrpSpPr>
            <p:cNvPr id="524" name="Google Shape;524;p7"/>
            <p:cNvGrpSpPr/>
            <p:nvPr/>
          </p:nvGrpSpPr>
          <p:grpSpPr>
            <a:xfrm rot="-10389420">
              <a:off x="6886701" y="-14464"/>
              <a:ext cx="2623739" cy="2195084"/>
              <a:chOff x="-638995" y="-334701"/>
              <a:chExt cx="2596480" cy="2172278"/>
            </a:xfrm>
          </p:grpSpPr>
          <p:sp>
            <p:nvSpPr>
              <p:cNvPr id="525" name="Google Shape;525;p7"/>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26" name="Google Shape;526;p7"/>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527" name="Google Shape;527;p7"/>
            <p:cNvGrpSpPr/>
            <p:nvPr/>
          </p:nvGrpSpPr>
          <p:grpSpPr>
            <a:xfrm rot="-7975399">
              <a:off x="8438169" y="-22510"/>
              <a:ext cx="598581" cy="841920"/>
              <a:chOff x="8333266" y="4580055"/>
              <a:chExt cx="537223" cy="755619"/>
            </a:xfrm>
          </p:grpSpPr>
          <p:sp>
            <p:nvSpPr>
              <p:cNvPr id="528" name="Google Shape;528;p7"/>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29" name="Google Shape;529;p7"/>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sp>
        <p:nvSpPr>
          <p:cNvPr id="530" name="Google Shape;530;p7"/>
          <p:cNvSpPr txBox="1">
            <a:spLocks noGrp="1"/>
          </p:cNvSpPr>
          <p:nvPr>
            <p:ph type="body" idx="1"/>
          </p:nvPr>
        </p:nvSpPr>
        <p:spPr>
          <a:xfrm>
            <a:off x="720000" y="2658083"/>
            <a:ext cx="4030200" cy="26028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Clr>
                <a:schemeClr val="lt2"/>
              </a:buClr>
              <a:buSzPts val="1200"/>
              <a:buFont typeface="Work Sans"/>
              <a:buChar char="●"/>
              <a:defRPr sz="1400">
                <a:solidFill>
                  <a:srgbClr val="434343"/>
                </a:solidFill>
              </a:defRPr>
            </a:lvl1pPr>
            <a:lvl2pPr marL="914400" lvl="1" indent="-304800" rtl="0">
              <a:lnSpc>
                <a:spcPct val="115000"/>
              </a:lnSpc>
              <a:spcBef>
                <a:spcPts val="0"/>
              </a:spcBef>
              <a:spcAft>
                <a:spcPts val="0"/>
              </a:spcAft>
              <a:buClr>
                <a:schemeClr val="lt2"/>
              </a:buClr>
              <a:buSzPts val="1200"/>
              <a:buFont typeface="Open Sans"/>
              <a:buChar char="○"/>
              <a:defRPr>
                <a:solidFill>
                  <a:srgbClr val="434343"/>
                </a:solidFill>
              </a:defRPr>
            </a:lvl2pPr>
            <a:lvl3pPr marL="1371600" lvl="2" indent="-304800" rtl="0">
              <a:lnSpc>
                <a:spcPct val="115000"/>
              </a:lnSpc>
              <a:spcBef>
                <a:spcPts val="0"/>
              </a:spcBef>
              <a:spcAft>
                <a:spcPts val="0"/>
              </a:spcAft>
              <a:buClr>
                <a:schemeClr val="lt2"/>
              </a:buClr>
              <a:buSzPts val="1200"/>
              <a:buFont typeface="Arial"/>
              <a:buChar char="■"/>
              <a:defRPr>
                <a:solidFill>
                  <a:srgbClr val="434343"/>
                </a:solidFill>
              </a:defRPr>
            </a:lvl3pPr>
            <a:lvl4pPr marL="1828800" lvl="3" indent="-304800" rtl="0">
              <a:lnSpc>
                <a:spcPct val="115000"/>
              </a:lnSpc>
              <a:spcBef>
                <a:spcPts val="0"/>
              </a:spcBef>
              <a:spcAft>
                <a:spcPts val="0"/>
              </a:spcAft>
              <a:buClr>
                <a:schemeClr val="lt2"/>
              </a:buClr>
              <a:buSzPts val="1200"/>
              <a:buFont typeface="Arial"/>
              <a:buChar char="●"/>
              <a:defRPr>
                <a:solidFill>
                  <a:srgbClr val="434343"/>
                </a:solidFill>
              </a:defRPr>
            </a:lvl4pPr>
            <a:lvl5pPr marL="2286000" lvl="4" indent="-304800" rtl="0">
              <a:lnSpc>
                <a:spcPct val="115000"/>
              </a:lnSpc>
              <a:spcBef>
                <a:spcPts val="0"/>
              </a:spcBef>
              <a:spcAft>
                <a:spcPts val="0"/>
              </a:spcAft>
              <a:buClr>
                <a:schemeClr val="lt2"/>
              </a:buClr>
              <a:buSzPts val="1200"/>
              <a:buFont typeface="Arial"/>
              <a:buChar char="○"/>
              <a:defRPr>
                <a:solidFill>
                  <a:srgbClr val="434343"/>
                </a:solidFill>
              </a:defRPr>
            </a:lvl5pPr>
            <a:lvl6pPr marL="2743200" lvl="5" indent="-304800" rtl="0">
              <a:lnSpc>
                <a:spcPct val="115000"/>
              </a:lnSpc>
              <a:spcBef>
                <a:spcPts val="0"/>
              </a:spcBef>
              <a:spcAft>
                <a:spcPts val="0"/>
              </a:spcAft>
              <a:buClr>
                <a:schemeClr val="lt2"/>
              </a:buClr>
              <a:buSzPts val="1200"/>
              <a:buFont typeface="Arial"/>
              <a:buChar char="■"/>
              <a:defRPr>
                <a:solidFill>
                  <a:srgbClr val="434343"/>
                </a:solidFill>
              </a:defRPr>
            </a:lvl6pPr>
            <a:lvl7pPr marL="3200400" lvl="6" indent="-304800" rtl="0">
              <a:lnSpc>
                <a:spcPct val="115000"/>
              </a:lnSpc>
              <a:spcBef>
                <a:spcPts val="0"/>
              </a:spcBef>
              <a:spcAft>
                <a:spcPts val="0"/>
              </a:spcAft>
              <a:buClr>
                <a:schemeClr val="lt2"/>
              </a:buClr>
              <a:buSzPts val="1200"/>
              <a:buFont typeface="Arial"/>
              <a:buChar char="●"/>
              <a:defRPr>
                <a:solidFill>
                  <a:srgbClr val="434343"/>
                </a:solidFill>
              </a:defRPr>
            </a:lvl7pPr>
            <a:lvl8pPr marL="3657600" lvl="7" indent="-304800" rtl="0">
              <a:lnSpc>
                <a:spcPct val="115000"/>
              </a:lnSpc>
              <a:spcBef>
                <a:spcPts val="0"/>
              </a:spcBef>
              <a:spcAft>
                <a:spcPts val="0"/>
              </a:spcAft>
              <a:buClr>
                <a:schemeClr val="lt2"/>
              </a:buClr>
              <a:buSzPts val="1200"/>
              <a:buFont typeface="Arial"/>
              <a:buChar char="○"/>
              <a:defRPr>
                <a:solidFill>
                  <a:srgbClr val="434343"/>
                </a:solidFill>
              </a:defRPr>
            </a:lvl8pPr>
            <a:lvl9pPr marL="4114800" lvl="8" indent="-304800" rtl="0">
              <a:lnSpc>
                <a:spcPct val="115000"/>
              </a:lnSpc>
              <a:spcBef>
                <a:spcPts val="0"/>
              </a:spcBef>
              <a:spcAft>
                <a:spcPts val="0"/>
              </a:spcAft>
              <a:buClr>
                <a:schemeClr val="lt2"/>
              </a:buClr>
              <a:buSzPts val="1200"/>
              <a:buFont typeface="Arial"/>
              <a:buChar char="■"/>
              <a:defRPr>
                <a:solidFill>
                  <a:srgbClr val="434343"/>
                </a:solidFill>
              </a:defRPr>
            </a:lvl9pPr>
          </a:lstStyle>
          <a:p>
            <a:endParaRPr/>
          </a:p>
        </p:txBody>
      </p:sp>
      <p:sp>
        <p:nvSpPr>
          <p:cNvPr id="531" name="Google Shape;531;p7"/>
          <p:cNvSpPr txBox="1">
            <a:spLocks noGrp="1"/>
          </p:cNvSpPr>
          <p:nvPr>
            <p:ph type="title"/>
          </p:nvPr>
        </p:nvSpPr>
        <p:spPr>
          <a:xfrm>
            <a:off x="720000" y="1510016"/>
            <a:ext cx="4375200" cy="8356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532" name="Google Shape;532;p7"/>
          <p:cNvGrpSpPr/>
          <p:nvPr/>
        </p:nvGrpSpPr>
        <p:grpSpPr>
          <a:xfrm rot="11032122" flipH="1">
            <a:off x="834894" y="-995547"/>
            <a:ext cx="1710116" cy="1931564"/>
            <a:chOff x="7609250" y="3647550"/>
            <a:chExt cx="1992782" cy="1688124"/>
          </a:xfrm>
        </p:grpSpPr>
        <p:sp>
          <p:nvSpPr>
            <p:cNvPr id="533" name="Google Shape;533;p7"/>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34" name="Google Shape;534;p7"/>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35" name="Google Shape;535;p7"/>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36" name="Google Shape;536;p7"/>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37"/>
        <p:cNvGrpSpPr/>
        <p:nvPr/>
      </p:nvGrpSpPr>
      <p:grpSpPr>
        <a:xfrm>
          <a:off x="0" y="0"/>
          <a:ext cx="0" cy="0"/>
          <a:chOff x="0" y="0"/>
          <a:chExt cx="0" cy="0"/>
        </a:xfrm>
      </p:grpSpPr>
      <p:grpSp>
        <p:nvGrpSpPr>
          <p:cNvPr id="538" name="Google Shape;538;p8"/>
          <p:cNvGrpSpPr/>
          <p:nvPr/>
        </p:nvGrpSpPr>
        <p:grpSpPr>
          <a:xfrm>
            <a:off x="-141975" y="-273533"/>
            <a:ext cx="9427959" cy="7318881"/>
            <a:chOff x="-141975" y="-243875"/>
            <a:chExt cx="9427959" cy="5489161"/>
          </a:xfrm>
        </p:grpSpPr>
        <p:grpSp>
          <p:nvGrpSpPr>
            <p:cNvPr id="539" name="Google Shape;539;p8"/>
            <p:cNvGrpSpPr/>
            <p:nvPr/>
          </p:nvGrpSpPr>
          <p:grpSpPr>
            <a:xfrm>
              <a:off x="152400" y="-243875"/>
              <a:ext cx="8839200" cy="5489161"/>
              <a:chOff x="152400" y="-7256"/>
              <a:chExt cx="8839200" cy="5176500"/>
            </a:xfrm>
          </p:grpSpPr>
          <p:cxnSp>
            <p:nvCxnSpPr>
              <p:cNvPr id="540" name="Google Shape;540;p8"/>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41" name="Google Shape;541;p8"/>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42" name="Google Shape;542;p8"/>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43" name="Google Shape;543;p8"/>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44" name="Google Shape;544;p8"/>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45" name="Google Shape;545;p8"/>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46" name="Google Shape;546;p8"/>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47" name="Google Shape;547;p8"/>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48" name="Google Shape;548;p8"/>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49" name="Google Shape;549;p8"/>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50" name="Google Shape;550;p8"/>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51" name="Google Shape;551;p8"/>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52" name="Google Shape;552;p8"/>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53" name="Google Shape;553;p8"/>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54" name="Google Shape;554;p8"/>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55" name="Google Shape;555;p8"/>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56" name="Google Shape;556;p8"/>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57" name="Google Shape;557;p8"/>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58" name="Google Shape;558;p8"/>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59" name="Google Shape;559;p8"/>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60" name="Google Shape;560;p8"/>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61" name="Google Shape;561;p8"/>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62" name="Google Shape;562;p8"/>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63" name="Google Shape;563;p8"/>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64" name="Google Shape;564;p8"/>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65" name="Google Shape;565;p8"/>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66" name="Google Shape;566;p8"/>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67" name="Google Shape;567;p8"/>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68" name="Google Shape;568;p8"/>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69" name="Google Shape;569;p8"/>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570" name="Google Shape;570;p8"/>
            <p:cNvGrpSpPr/>
            <p:nvPr/>
          </p:nvGrpSpPr>
          <p:grpSpPr>
            <a:xfrm rot="5400000">
              <a:off x="2084105" y="-2109407"/>
              <a:ext cx="4975799" cy="9427959"/>
              <a:chOff x="1981200" y="-7256"/>
              <a:chExt cx="4876800" cy="5176500"/>
            </a:xfrm>
          </p:grpSpPr>
          <p:cxnSp>
            <p:nvCxnSpPr>
              <p:cNvPr id="571" name="Google Shape;571;p8"/>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72" name="Google Shape;572;p8"/>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73" name="Google Shape;573;p8"/>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74" name="Google Shape;574;p8"/>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75" name="Google Shape;575;p8"/>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76" name="Google Shape;576;p8"/>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77" name="Google Shape;577;p8"/>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78" name="Google Shape;578;p8"/>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79" name="Google Shape;579;p8"/>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80" name="Google Shape;580;p8"/>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81" name="Google Shape;581;p8"/>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82" name="Google Shape;582;p8"/>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83" name="Google Shape;583;p8"/>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84" name="Google Shape;584;p8"/>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85" name="Google Shape;585;p8"/>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86" name="Google Shape;586;p8"/>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587" name="Google Shape;587;p8"/>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588" name="Google Shape;588;p8"/>
          <p:cNvGrpSpPr/>
          <p:nvPr/>
        </p:nvGrpSpPr>
        <p:grpSpPr>
          <a:xfrm rot="21460931">
            <a:off x="5766654" y="-810895"/>
            <a:ext cx="2147687" cy="2489448"/>
            <a:chOff x="6765276" y="-162954"/>
            <a:chExt cx="2866591" cy="2492063"/>
          </a:xfrm>
        </p:grpSpPr>
        <p:grpSp>
          <p:nvGrpSpPr>
            <p:cNvPr id="589" name="Google Shape;589;p8"/>
            <p:cNvGrpSpPr/>
            <p:nvPr/>
          </p:nvGrpSpPr>
          <p:grpSpPr>
            <a:xfrm rot="-10389420">
              <a:off x="6886701" y="-14464"/>
              <a:ext cx="2623739" cy="2195084"/>
              <a:chOff x="-638995" y="-334701"/>
              <a:chExt cx="2596480" cy="2172278"/>
            </a:xfrm>
          </p:grpSpPr>
          <p:sp>
            <p:nvSpPr>
              <p:cNvPr id="590" name="Google Shape;590;p8"/>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91" name="Google Shape;591;p8"/>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592" name="Google Shape;592;p8"/>
            <p:cNvGrpSpPr/>
            <p:nvPr/>
          </p:nvGrpSpPr>
          <p:grpSpPr>
            <a:xfrm rot="-7975399">
              <a:off x="8438169" y="-22510"/>
              <a:ext cx="598581" cy="841920"/>
              <a:chOff x="8333266" y="4580055"/>
              <a:chExt cx="537223" cy="755619"/>
            </a:xfrm>
          </p:grpSpPr>
          <p:sp>
            <p:nvSpPr>
              <p:cNvPr id="593" name="Google Shape;593;p8"/>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94" name="Google Shape;594;p8"/>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595" name="Google Shape;595;p8"/>
          <p:cNvGrpSpPr/>
          <p:nvPr/>
        </p:nvGrpSpPr>
        <p:grpSpPr>
          <a:xfrm rot="11164465" flipH="1">
            <a:off x="7253895" y="-334235"/>
            <a:ext cx="2220269" cy="2507777"/>
            <a:chOff x="7609250" y="3647550"/>
            <a:chExt cx="1992782" cy="1688124"/>
          </a:xfrm>
        </p:grpSpPr>
        <p:sp>
          <p:nvSpPr>
            <p:cNvPr id="596" name="Google Shape;596;p8"/>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97" name="Google Shape;597;p8"/>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98" name="Google Shape;598;p8"/>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99" name="Google Shape;599;p8"/>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600" name="Google Shape;600;p8"/>
          <p:cNvGrpSpPr/>
          <p:nvPr/>
        </p:nvGrpSpPr>
        <p:grpSpPr>
          <a:xfrm rot="10315722" flipH="1">
            <a:off x="3511361" y="-259784"/>
            <a:ext cx="1547230" cy="1653659"/>
            <a:chOff x="5687421" y="4273153"/>
            <a:chExt cx="1439624" cy="1154094"/>
          </a:xfrm>
        </p:grpSpPr>
        <p:sp>
          <p:nvSpPr>
            <p:cNvPr id="601" name="Google Shape;601;p8"/>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02" name="Google Shape;602;p8"/>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03" name="Google Shape;603;p8"/>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604" name="Google Shape;604;p8"/>
          <p:cNvGrpSpPr/>
          <p:nvPr/>
        </p:nvGrpSpPr>
        <p:grpSpPr>
          <a:xfrm rot="9914966" flipH="1">
            <a:off x="121336" y="-333882"/>
            <a:ext cx="1951918" cy="2648977"/>
            <a:chOff x="864550" y="3440426"/>
            <a:chExt cx="1952005" cy="1986822"/>
          </a:xfrm>
        </p:grpSpPr>
        <p:sp>
          <p:nvSpPr>
            <p:cNvPr id="605" name="Google Shape;605;p8"/>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06" name="Google Shape;606;p8"/>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07" name="Google Shape;607;p8"/>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08" name="Google Shape;608;p8"/>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09" name="Google Shape;609;p8"/>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610" name="Google Shape;610;p8"/>
          <p:cNvSpPr txBox="1">
            <a:spLocks noGrp="1"/>
          </p:cNvSpPr>
          <p:nvPr>
            <p:ph type="title"/>
          </p:nvPr>
        </p:nvSpPr>
        <p:spPr>
          <a:xfrm>
            <a:off x="1069050" y="1853533"/>
            <a:ext cx="7005900" cy="3175600"/>
          </a:xfrm>
          <a:prstGeom prst="rect">
            <a:avLst/>
          </a:prstGeom>
        </p:spPr>
        <p:txBody>
          <a:bodyPr spcFirstLastPara="1" wrap="square" lIns="91425" tIns="91425" rIns="91425" bIns="91425" anchor="t" anchorCtr="0">
            <a:noAutofit/>
          </a:bodyPr>
          <a:lstStyle>
            <a:lvl1pPr lvl="0" algn="ctr">
              <a:lnSpc>
                <a:spcPct val="80000"/>
              </a:lnSpc>
              <a:spcBef>
                <a:spcPts val="0"/>
              </a:spcBef>
              <a:spcAft>
                <a:spcPts val="0"/>
              </a:spcAft>
              <a:buSzPts val="6000"/>
              <a:buNone/>
              <a:defRPr sz="9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1"/>
        <p:cNvGrpSpPr/>
        <p:nvPr/>
      </p:nvGrpSpPr>
      <p:grpSpPr>
        <a:xfrm>
          <a:off x="0" y="0"/>
          <a:ext cx="0" cy="0"/>
          <a:chOff x="0" y="0"/>
          <a:chExt cx="0" cy="0"/>
        </a:xfrm>
      </p:grpSpPr>
      <p:grpSp>
        <p:nvGrpSpPr>
          <p:cNvPr id="612" name="Google Shape;612;p9"/>
          <p:cNvGrpSpPr/>
          <p:nvPr/>
        </p:nvGrpSpPr>
        <p:grpSpPr>
          <a:xfrm>
            <a:off x="-141975" y="-273533"/>
            <a:ext cx="9427959" cy="7318881"/>
            <a:chOff x="-141975" y="-243875"/>
            <a:chExt cx="9427959" cy="5489161"/>
          </a:xfrm>
        </p:grpSpPr>
        <p:grpSp>
          <p:nvGrpSpPr>
            <p:cNvPr id="613" name="Google Shape;613;p9"/>
            <p:cNvGrpSpPr/>
            <p:nvPr/>
          </p:nvGrpSpPr>
          <p:grpSpPr>
            <a:xfrm>
              <a:off x="152400" y="-243875"/>
              <a:ext cx="8839200" cy="5489161"/>
              <a:chOff x="152400" y="-7256"/>
              <a:chExt cx="8839200" cy="5176500"/>
            </a:xfrm>
          </p:grpSpPr>
          <p:cxnSp>
            <p:nvCxnSpPr>
              <p:cNvPr id="614" name="Google Shape;614;p9"/>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15" name="Google Shape;615;p9"/>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16" name="Google Shape;616;p9"/>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17" name="Google Shape;617;p9"/>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18" name="Google Shape;618;p9"/>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19" name="Google Shape;619;p9"/>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20" name="Google Shape;620;p9"/>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21" name="Google Shape;621;p9"/>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22" name="Google Shape;622;p9"/>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23" name="Google Shape;623;p9"/>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24" name="Google Shape;624;p9"/>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25" name="Google Shape;625;p9"/>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26" name="Google Shape;626;p9"/>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27" name="Google Shape;627;p9"/>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28" name="Google Shape;628;p9"/>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29" name="Google Shape;629;p9"/>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30" name="Google Shape;630;p9"/>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31" name="Google Shape;631;p9"/>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32" name="Google Shape;632;p9"/>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33" name="Google Shape;633;p9"/>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34" name="Google Shape;634;p9"/>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35" name="Google Shape;635;p9"/>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36" name="Google Shape;636;p9"/>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37" name="Google Shape;637;p9"/>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38" name="Google Shape;638;p9"/>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39" name="Google Shape;639;p9"/>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40" name="Google Shape;640;p9"/>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41" name="Google Shape;641;p9"/>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42" name="Google Shape;642;p9"/>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43" name="Google Shape;643;p9"/>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644" name="Google Shape;644;p9"/>
            <p:cNvGrpSpPr/>
            <p:nvPr/>
          </p:nvGrpSpPr>
          <p:grpSpPr>
            <a:xfrm rot="5400000">
              <a:off x="2084105" y="-2109407"/>
              <a:ext cx="4975799" cy="9427959"/>
              <a:chOff x="1981200" y="-7256"/>
              <a:chExt cx="4876800" cy="5176500"/>
            </a:xfrm>
          </p:grpSpPr>
          <p:cxnSp>
            <p:nvCxnSpPr>
              <p:cNvPr id="645" name="Google Shape;645;p9"/>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46" name="Google Shape;646;p9"/>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47" name="Google Shape;647;p9"/>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48" name="Google Shape;648;p9"/>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49" name="Google Shape;649;p9"/>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50" name="Google Shape;650;p9"/>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51" name="Google Shape;651;p9"/>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52" name="Google Shape;652;p9"/>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53" name="Google Shape;653;p9"/>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54" name="Google Shape;654;p9"/>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55" name="Google Shape;655;p9"/>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56" name="Google Shape;656;p9"/>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57" name="Google Shape;657;p9"/>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58" name="Google Shape;658;p9"/>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59" name="Google Shape;659;p9"/>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60" name="Google Shape;660;p9"/>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661" name="Google Shape;661;p9"/>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662" name="Google Shape;662;p9"/>
          <p:cNvGrpSpPr/>
          <p:nvPr/>
        </p:nvGrpSpPr>
        <p:grpSpPr>
          <a:xfrm rot="215737" flipH="1">
            <a:off x="1253206" y="5572975"/>
            <a:ext cx="1547186" cy="1653620"/>
            <a:chOff x="5687421" y="4273153"/>
            <a:chExt cx="1439624" cy="1154094"/>
          </a:xfrm>
        </p:grpSpPr>
        <p:sp>
          <p:nvSpPr>
            <p:cNvPr id="663" name="Google Shape;663;p9"/>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64" name="Google Shape;664;p9"/>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65" name="Google Shape;665;p9"/>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666" name="Google Shape;666;p9"/>
          <p:cNvGrpSpPr/>
          <p:nvPr/>
        </p:nvGrpSpPr>
        <p:grpSpPr>
          <a:xfrm rot="21235535">
            <a:off x="7475945" y="4890769"/>
            <a:ext cx="2220269" cy="2507777"/>
            <a:chOff x="7609250" y="3647550"/>
            <a:chExt cx="1992782" cy="1688124"/>
          </a:xfrm>
        </p:grpSpPr>
        <p:sp>
          <p:nvSpPr>
            <p:cNvPr id="667" name="Google Shape;667;p9"/>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68" name="Google Shape;668;p9"/>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69" name="Google Shape;669;p9"/>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70" name="Google Shape;670;p9"/>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671" name="Google Shape;671;p9"/>
          <p:cNvGrpSpPr/>
          <p:nvPr/>
        </p:nvGrpSpPr>
        <p:grpSpPr>
          <a:xfrm rot="10591612">
            <a:off x="7918791" y="1480862"/>
            <a:ext cx="1715580" cy="1927033"/>
            <a:chOff x="-364840" y="2920755"/>
            <a:chExt cx="1515022" cy="1276317"/>
          </a:xfrm>
        </p:grpSpPr>
        <p:sp>
          <p:nvSpPr>
            <p:cNvPr id="672" name="Google Shape;672;p9"/>
            <p:cNvSpPr/>
            <p:nvPr/>
          </p:nvSpPr>
          <p:spPr>
            <a:xfrm rot="-889881" flipH="1">
              <a:off x="-260791" y="3068847"/>
              <a:ext cx="1284666"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73" name="Google Shape;673;p9"/>
            <p:cNvSpPr/>
            <p:nvPr/>
          </p:nvSpPr>
          <p:spPr>
            <a:xfrm rot="-889881" flipH="1">
              <a:off x="-215094" y="3100615"/>
              <a:ext cx="1271807" cy="895802"/>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74" name="Google Shape;674;p9"/>
            <p:cNvSpPr/>
            <p:nvPr/>
          </p:nvSpPr>
          <p:spPr>
            <a:xfrm rot="-889881" flipH="1">
              <a:off x="-187800" y="3401697"/>
              <a:ext cx="807406" cy="553456"/>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675" name="Google Shape;675;p9"/>
          <p:cNvGrpSpPr/>
          <p:nvPr/>
        </p:nvGrpSpPr>
        <p:grpSpPr>
          <a:xfrm rot="13018313">
            <a:off x="7436363" y="-744038"/>
            <a:ext cx="1951930" cy="2648995"/>
            <a:chOff x="864550" y="3440426"/>
            <a:chExt cx="1952005" cy="1986822"/>
          </a:xfrm>
        </p:grpSpPr>
        <p:sp>
          <p:nvSpPr>
            <p:cNvPr id="676" name="Google Shape;676;p9"/>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77" name="Google Shape;677;p9"/>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78" name="Google Shape;678;p9"/>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79" name="Google Shape;679;p9"/>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chemeClr val="accent3"/>
                </a:gs>
                <a:gs pos="50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80" name="Google Shape;680;p9"/>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681" name="Google Shape;681;p9"/>
          <p:cNvGrpSpPr/>
          <p:nvPr/>
        </p:nvGrpSpPr>
        <p:grpSpPr>
          <a:xfrm rot="5606843" flipH="1">
            <a:off x="-1168566" y="1325861"/>
            <a:ext cx="2960520" cy="1880935"/>
            <a:chOff x="7609250" y="3647550"/>
            <a:chExt cx="1992782" cy="1688124"/>
          </a:xfrm>
        </p:grpSpPr>
        <p:sp>
          <p:nvSpPr>
            <p:cNvPr id="682" name="Google Shape;682;p9"/>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83" name="Google Shape;683;p9"/>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84" name="Google Shape;684;p9"/>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85" name="Google Shape;685;p9"/>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686" name="Google Shape;686;p9"/>
          <p:cNvGrpSpPr/>
          <p:nvPr/>
        </p:nvGrpSpPr>
        <p:grpSpPr>
          <a:xfrm rot="10287593" flipH="1">
            <a:off x="512919" y="-591965"/>
            <a:ext cx="1951981" cy="2649064"/>
            <a:chOff x="864550" y="3440426"/>
            <a:chExt cx="1952005" cy="1986822"/>
          </a:xfrm>
        </p:grpSpPr>
        <p:sp>
          <p:nvSpPr>
            <p:cNvPr id="687" name="Google Shape;687;p9"/>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88" name="Google Shape;688;p9"/>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89" name="Google Shape;689;p9"/>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90" name="Google Shape;690;p9"/>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91" name="Google Shape;691;p9"/>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692" name="Google Shape;692;p9"/>
          <p:cNvGrpSpPr/>
          <p:nvPr/>
        </p:nvGrpSpPr>
        <p:grpSpPr>
          <a:xfrm rot="1047757" flipH="1">
            <a:off x="3744659" y="-888075"/>
            <a:ext cx="2147435" cy="2489155"/>
            <a:chOff x="6765276" y="-162954"/>
            <a:chExt cx="2866591" cy="2492063"/>
          </a:xfrm>
        </p:grpSpPr>
        <p:grpSp>
          <p:nvGrpSpPr>
            <p:cNvPr id="693" name="Google Shape;693;p9"/>
            <p:cNvGrpSpPr/>
            <p:nvPr/>
          </p:nvGrpSpPr>
          <p:grpSpPr>
            <a:xfrm rot="-10389420">
              <a:off x="6886701" y="-14464"/>
              <a:ext cx="2623739" cy="2195084"/>
              <a:chOff x="-638995" y="-334701"/>
              <a:chExt cx="2596480" cy="2172278"/>
            </a:xfrm>
          </p:grpSpPr>
          <p:sp>
            <p:nvSpPr>
              <p:cNvPr id="694" name="Google Shape;694;p9"/>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95" name="Google Shape;695;p9"/>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696" name="Google Shape;696;p9"/>
            <p:cNvGrpSpPr/>
            <p:nvPr/>
          </p:nvGrpSpPr>
          <p:grpSpPr>
            <a:xfrm rot="-7975399">
              <a:off x="8438169" y="-22510"/>
              <a:ext cx="598581" cy="841920"/>
              <a:chOff x="8333266" y="4580055"/>
              <a:chExt cx="537223" cy="755619"/>
            </a:xfrm>
          </p:grpSpPr>
          <p:sp>
            <p:nvSpPr>
              <p:cNvPr id="697" name="Google Shape;697;p9"/>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98" name="Google Shape;698;p9"/>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699" name="Google Shape;699;p9"/>
          <p:cNvGrpSpPr/>
          <p:nvPr/>
        </p:nvGrpSpPr>
        <p:grpSpPr>
          <a:xfrm rot="2700000">
            <a:off x="-480419" y="5816778"/>
            <a:ext cx="2280127" cy="1448655"/>
            <a:chOff x="7609250" y="3647550"/>
            <a:chExt cx="1992782" cy="1688124"/>
          </a:xfrm>
        </p:grpSpPr>
        <p:sp>
          <p:nvSpPr>
            <p:cNvPr id="700" name="Google Shape;700;p9"/>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01" name="Google Shape;701;p9"/>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02" name="Google Shape;702;p9"/>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03" name="Google Shape;703;p9"/>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704" name="Google Shape;704;p9"/>
          <p:cNvGrpSpPr/>
          <p:nvPr/>
        </p:nvGrpSpPr>
        <p:grpSpPr>
          <a:xfrm rot="20808856" flipH="1">
            <a:off x="3842408" y="5569026"/>
            <a:ext cx="1951934" cy="2648999"/>
            <a:chOff x="864550" y="3440426"/>
            <a:chExt cx="1952005" cy="1986822"/>
          </a:xfrm>
        </p:grpSpPr>
        <p:sp>
          <p:nvSpPr>
            <p:cNvPr id="705" name="Google Shape;705;p9"/>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06" name="Google Shape;706;p9"/>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07" name="Google Shape;707;p9"/>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08" name="Google Shape;708;p9"/>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chemeClr val="accent3"/>
                </a:gs>
                <a:gs pos="50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09" name="Google Shape;709;p9"/>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710" name="Google Shape;710;p9"/>
          <p:cNvSpPr txBox="1">
            <a:spLocks noGrp="1"/>
          </p:cNvSpPr>
          <p:nvPr>
            <p:ph type="title"/>
          </p:nvPr>
        </p:nvSpPr>
        <p:spPr>
          <a:xfrm>
            <a:off x="2131050" y="1910500"/>
            <a:ext cx="4881900" cy="1190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5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711" name="Google Shape;711;p9"/>
          <p:cNvSpPr txBox="1">
            <a:spLocks noGrp="1"/>
          </p:cNvSpPr>
          <p:nvPr>
            <p:ph type="subTitle" idx="1"/>
          </p:nvPr>
        </p:nvSpPr>
        <p:spPr>
          <a:xfrm>
            <a:off x="2241450" y="3156567"/>
            <a:ext cx="4661100" cy="1815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6BC42F-EA91-460E-9436-9A6C9B1CB0C6}" type="datetimeFigureOut">
              <a:rPr lang="en-US" smtClean="0"/>
              <a:t>4/22/2025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4075034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12"/>
        <p:cNvGrpSpPr/>
        <p:nvPr/>
      </p:nvGrpSpPr>
      <p:grpSpPr>
        <a:xfrm>
          <a:off x="0" y="0"/>
          <a:ext cx="0" cy="0"/>
          <a:chOff x="0" y="0"/>
          <a:chExt cx="0" cy="0"/>
        </a:xfrm>
      </p:grpSpPr>
      <p:grpSp>
        <p:nvGrpSpPr>
          <p:cNvPr id="713" name="Google Shape;713;p10"/>
          <p:cNvGrpSpPr/>
          <p:nvPr/>
        </p:nvGrpSpPr>
        <p:grpSpPr>
          <a:xfrm rot="13939565" flipH="1">
            <a:off x="3321408" y="5875586"/>
            <a:ext cx="2062819" cy="1240124"/>
            <a:chOff x="5687421" y="4273153"/>
            <a:chExt cx="1439624" cy="1154094"/>
          </a:xfrm>
        </p:grpSpPr>
        <p:sp>
          <p:nvSpPr>
            <p:cNvPr id="714" name="Google Shape;714;p10"/>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15" name="Google Shape;715;p10"/>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16" name="Google Shape;716;p10"/>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717" name="Google Shape;717;p10"/>
          <p:cNvGrpSpPr/>
          <p:nvPr/>
        </p:nvGrpSpPr>
        <p:grpSpPr>
          <a:xfrm rot="11847757" flipH="1">
            <a:off x="4231313" y="4791060"/>
            <a:ext cx="2147435" cy="2489155"/>
            <a:chOff x="6765276" y="-162954"/>
            <a:chExt cx="2866591" cy="2492063"/>
          </a:xfrm>
        </p:grpSpPr>
        <p:grpSp>
          <p:nvGrpSpPr>
            <p:cNvPr id="718" name="Google Shape;718;p10"/>
            <p:cNvGrpSpPr/>
            <p:nvPr/>
          </p:nvGrpSpPr>
          <p:grpSpPr>
            <a:xfrm rot="-10389420">
              <a:off x="6886701" y="-14464"/>
              <a:ext cx="2623739" cy="2195084"/>
              <a:chOff x="-638995" y="-334701"/>
              <a:chExt cx="2596480" cy="2172278"/>
            </a:xfrm>
          </p:grpSpPr>
          <p:sp>
            <p:nvSpPr>
              <p:cNvPr id="719" name="Google Shape;719;p10"/>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20" name="Google Shape;720;p10"/>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721" name="Google Shape;721;p10"/>
            <p:cNvGrpSpPr/>
            <p:nvPr/>
          </p:nvGrpSpPr>
          <p:grpSpPr>
            <a:xfrm rot="-7975399">
              <a:off x="8438169" y="-22510"/>
              <a:ext cx="598581" cy="841920"/>
              <a:chOff x="8333266" y="4580055"/>
              <a:chExt cx="537223" cy="755619"/>
            </a:xfrm>
          </p:grpSpPr>
          <p:sp>
            <p:nvSpPr>
              <p:cNvPr id="722" name="Google Shape;722;p10"/>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23" name="Google Shape;723;p10"/>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724" name="Google Shape;724;p10"/>
          <p:cNvGrpSpPr/>
          <p:nvPr/>
        </p:nvGrpSpPr>
        <p:grpSpPr>
          <a:xfrm rot="9781502">
            <a:off x="7001631" y="-537608"/>
            <a:ext cx="1547347" cy="1653744"/>
            <a:chOff x="5687421" y="4273153"/>
            <a:chExt cx="1439624" cy="1154094"/>
          </a:xfrm>
        </p:grpSpPr>
        <p:sp>
          <p:nvSpPr>
            <p:cNvPr id="725" name="Google Shape;725;p10"/>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26" name="Google Shape;726;p10"/>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27" name="Google Shape;727;p10"/>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728" name="Google Shape;728;p10"/>
          <p:cNvGrpSpPr/>
          <p:nvPr/>
        </p:nvGrpSpPr>
        <p:grpSpPr>
          <a:xfrm rot="13500000" flipH="1">
            <a:off x="5551574" y="-280167"/>
            <a:ext cx="2602649" cy="1986803"/>
            <a:chOff x="864550" y="3440426"/>
            <a:chExt cx="1952005" cy="1986822"/>
          </a:xfrm>
        </p:grpSpPr>
        <p:sp>
          <p:nvSpPr>
            <p:cNvPr id="729" name="Google Shape;729;p10"/>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30" name="Google Shape;730;p10"/>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31" name="Google Shape;731;p10"/>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32" name="Google Shape;732;p10"/>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33" name="Google Shape;733;p10"/>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734" name="Google Shape;734;p10"/>
          <p:cNvGrpSpPr/>
          <p:nvPr/>
        </p:nvGrpSpPr>
        <p:grpSpPr>
          <a:xfrm rot="10584263">
            <a:off x="-168644" y="-323615"/>
            <a:ext cx="1547186" cy="1653620"/>
            <a:chOff x="5687421" y="4273153"/>
            <a:chExt cx="1439624" cy="1154094"/>
          </a:xfrm>
        </p:grpSpPr>
        <p:sp>
          <p:nvSpPr>
            <p:cNvPr id="735" name="Google Shape;735;p10"/>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36" name="Google Shape;736;p10"/>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37" name="Google Shape;737;p10"/>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738" name="Google Shape;738;p10"/>
          <p:cNvGrpSpPr/>
          <p:nvPr/>
        </p:nvGrpSpPr>
        <p:grpSpPr>
          <a:xfrm rot="9372274">
            <a:off x="655191" y="-751026"/>
            <a:ext cx="2220610" cy="2508163"/>
            <a:chOff x="7609250" y="3647550"/>
            <a:chExt cx="1992782" cy="1688124"/>
          </a:xfrm>
        </p:grpSpPr>
        <p:sp>
          <p:nvSpPr>
            <p:cNvPr id="739" name="Google Shape;739;p10"/>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40" name="Google Shape;740;p10"/>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41" name="Google Shape;741;p10"/>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42" name="Google Shape;742;p10"/>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743" name="Google Shape;743;p10"/>
          <p:cNvSpPr txBox="1">
            <a:spLocks noGrp="1"/>
          </p:cNvSpPr>
          <p:nvPr>
            <p:ph type="title"/>
          </p:nvPr>
        </p:nvSpPr>
        <p:spPr>
          <a:xfrm>
            <a:off x="3004950" y="1393067"/>
            <a:ext cx="3134100" cy="3327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744"/>
        <p:cNvGrpSpPr/>
        <p:nvPr/>
      </p:nvGrpSpPr>
      <p:grpSpPr>
        <a:xfrm>
          <a:off x="0" y="0"/>
          <a:ext cx="0" cy="0"/>
          <a:chOff x="0" y="0"/>
          <a:chExt cx="0" cy="0"/>
        </a:xfrm>
      </p:grpSpPr>
      <p:grpSp>
        <p:nvGrpSpPr>
          <p:cNvPr id="745" name="Google Shape;745;p11"/>
          <p:cNvGrpSpPr/>
          <p:nvPr/>
        </p:nvGrpSpPr>
        <p:grpSpPr>
          <a:xfrm>
            <a:off x="-141975" y="-273533"/>
            <a:ext cx="9427959" cy="7318881"/>
            <a:chOff x="-141975" y="-243875"/>
            <a:chExt cx="9427959" cy="5489161"/>
          </a:xfrm>
        </p:grpSpPr>
        <p:grpSp>
          <p:nvGrpSpPr>
            <p:cNvPr id="746" name="Google Shape;746;p11"/>
            <p:cNvGrpSpPr/>
            <p:nvPr/>
          </p:nvGrpSpPr>
          <p:grpSpPr>
            <a:xfrm>
              <a:off x="152400" y="-243875"/>
              <a:ext cx="8839200" cy="5489161"/>
              <a:chOff x="152400" y="-7256"/>
              <a:chExt cx="8839200" cy="5176500"/>
            </a:xfrm>
          </p:grpSpPr>
          <p:cxnSp>
            <p:nvCxnSpPr>
              <p:cNvPr id="747" name="Google Shape;747;p11"/>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48" name="Google Shape;748;p11"/>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49" name="Google Shape;749;p11"/>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50" name="Google Shape;750;p11"/>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51" name="Google Shape;751;p11"/>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52" name="Google Shape;752;p11"/>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53" name="Google Shape;753;p11"/>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54" name="Google Shape;754;p11"/>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55" name="Google Shape;755;p11"/>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56" name="Google Shape;756;p11"/>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57" name="Google Shape;757;p11"/>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58" name="Google Shape;758;p11"/>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59" name="Google Shape;759;p11"/>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60" name="Google Shape;760;p11"/>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61" name="Google Shape;761;p11"/>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62" name="Google Shape;762;p11"/>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63" name="Google Shape;763;p11"/>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64" name="Google Shape;764;p11"/>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65" name="Google Shape;765;p11"/>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66" name="Google Shape;766;p11"/>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67" name="Google Shape;767;p11"/>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68" name="Google Shape;768;p11"/>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69" name="Google Shape;769;p11"/>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70" name="Google Shape;770;p11"/>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71" name="Google Shape;771;p11"/>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72" name="Google Shape;772;p11"/>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73" name="Google Shape;773;p11"/>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74" name="Google Shape;774;p11"/>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75" name="Google Shape;775;p11"/>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76" name="Google Shape;776;p11"/>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777" name="Google Shape;777;p11"/>
            <p:cNvGrpSpPr/>
            <p:nvPr/>
          </p:nvGrpSpPr>
          <p:grpSpPr>
            <a:xfrm rot="5400000">
              <a:off x="2084105" y="-2109407"/>
              <a:ext cx="4975799" cy="9427959"/>
              <a:chOff x="1981200" y="-7256"/>
              <a:chExt cx="4876800" cy="5176500"/>
            </a:xfrm>
          </p:grpSpPr>
          <p:cxnSp>
            <p:nvCxnSpPr>
              <p:cNvPr id="778" name="Google Shape;778;p11"/>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79" name="Google Shape;779;p11"/>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80" name="Google Shape;780;p11"/>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81" name="Google Shape;781;p11"/>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82" name="Google Shape;782;p11"/>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83" name="Google Shape;783;p11"/>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84" name="Google Shape;784;p11"/>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85" name="Google Shape;785;p11"/>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86" name="Google Shape;786;p11"/>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87" name="Google Shape;787;p11"/>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88" name="Google Shape;788;p11"/>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89" name="Google Shape;789;p11"/>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90" name="Google Shape;790;p11"/>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91" name="Google Shape;791;p11"/>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92" name="Google Shape;792;p11"/>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93" name="Google Shape;793;p11"/>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794" name="Google Shape;794;p11"/>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795" name="Google Shape;795;p11"/>
          <p:cNvGrpSpPr/>
          <p:nvPr/>
        </p:nvGrpSpPr>
        <p:grpSpPr>
          <a:xfrm rot="9716868">
            <a:off x="154071" y="5631303"/>
            <a:ext cx="1547016" cy="1653583"/>
            <a:chOff x="5687421" y="4273153"/>
            <a:chExt cx="1439624" cy="1154094"/>
          </a:xfrm>
        </p:grpSpPr>
        <p:sp>
          <p:nvSpPr>
            <p:cNvPr id="796" name="Google Shape;796;p11"/>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97" name="Google Shape;797;p11"/>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98" name="Google Shape;798;p11"/>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799" name="Google Shape;799;p11"/>
          <p:cNvGrpSpPr/>
          <p:nvPr/>
        </p:nvGrpSpPr>
        <p:grpSpPr>
          <a:xfrm rot="484278">
            <a:off x="974948" y="-571100"/>
            <a:ext cx="1547230" cy="1653659"/>
            <a:chOff x="5687421" y="4273153"/>
            <a:chExt cx="1439624" cy="1154094"/>
          </a:xfrm>
        </p:grpSpPr>
        <p:sp>
          <p:nvSpPr>
            <p:cNvPr id="800" name="Google Shape;800;p11"/>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01" name="Google Shape;801;p11"/>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02" name="Google Shape;802;p11"/>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803" name="Google Shape;803;p11"/>
          <p:cNvGrpSpPr/>
          <p:nvPr/>
        </p:nvGrpSpPr>
        <p:grpSpPr>
          <a:xfrm rot="16441180" flipH="1">
            <a:off x="7291865" y="3892668"/>
            <a:ext cx="2960319" cy="1880808"/>
            <a:chOff x="7609250" y="3647550"/>
            <a:chExt cx="1992782" cy="1688124"/>
          </a:xfrm>
        </p:grpSpPr>
        <p:sp>
          <p:nvSpPr>
            <p:cNvPr id="804" name="Google Shape;804;p11"/>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05" name="Google Shape;805;p11"/>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06" name="Google Shape;806;p11"/>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07" name="Google Shape;807;p11"/>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808" name="Google Shape;808;p11"/>
          <p:cNvGrpSpPr/>
          <p:nvPr/>
        </p:nvGrpSpPr>
        <p:grpSpPr>
          <a:xfrm rot="19228921" flipH="1">
            <a:off x="6745667" y="5206217"/>
            <a:ext cx="1951943" cy="2649011"/>
            <a:chOff x="864550" y="3440426"/>
            <a:chExt cx="1952005" cy="1986822"/>
          </a:xfrm>
        </p:grpSpPr>
        <p:sp>
          <p:nvSpPr>
            <p:cNvPr id="809" name="Google Shape;809;p11"/>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10" name="Google Shape;810;p11"/>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11" name="Google Shape;811;p11"/>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12" name="Google Shape;812;p11"/>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13" name="Google Shape;813;p11"/>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814" name="Google Shape;814;p11"/>
          <p:cNvGrpSpPr/>
          <p:nvPr/>
        </p:nvGrpSpPr>
        <p:grpSpPr>
          <a:xfrm rot="15777657">
            <a:off x="7795508" y="935002"/>
            <a:ext cx="2062885" cy="1240191"/>
            <a:chOff x="5687421" y="4273153"/>
            <a:chExt cx="1439624" cy="1154094"/>
          </a:xfrm>
        </p:grpSpPr>
        <p:sp>
          <p:nvSpPr>
            <p:cNvPr id="815" name="Google Shape;815;p11"/>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16" name="Google Shape;816;p11"/>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17" name="Google Shape;817;p11"/>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818" name="Google Shape;818;p11"/>
          <p:cNvGrpSpPr/>
          <p:nvPr/>
        </p:nvGrpSpPr>
        <p:grpSpPr>
          <a:xfrm rot="1000736">
            <a:off x="6188056" y="-781624"/>
            <a:ext cx="2866507" cy="3322653"/>
            <a:chOff x="6765276" y="-162954"/>
            <a:chExt cx="2866591" cy="2492063"/>
          </a:xfrm>
        </p:grpSpPr>
        <p:grpSp>
          <p:nvGrpSpPr>
            <p:cNvPr id="819" name="Google Shape;819;p11"/>
            <p:cNvGrpSpPr/>
            <p:nvPr/>
          </p:nvGrpSpPr>
          <p:grpSpPr>
            <a:xfrm rot="-10389420">
              <a:off x="6886701" y="-14464"/>
              <a:ext cx="2623739" cy="2195084"/>
              <a:chOff x="-638995" y="-334701"/>
              <a:chExt cx="2596480" cy="2172278"/>
            </a:xfrm>
          </p:grpSpPr>
          <p:sp>
            <p:nvSpPr>
              <p:cNvPr id="820" name="Google Shape;820;p11"/>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21" name="Google Shape;821;p11"/>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822" name="Google Shape;822;p11"/>
            <p:cNvGrpSpPr/>
            <p:nvPr/>
          </p:nvGrpSpPr>
          <p:grpSpPr>
            <a:xfrm rot="-7975399">
              <a:off x="8438169" y="-22510"/>
              <a:ext cx="598581" cy="841920"/>
              <a:chOff x="8333266" y="4580055"/>
              <a:chExt cx="537223" cy="755619"/>
            </a:xfrm>
          </p:grpSpPr>
          <p:sp>
            <p:nvSpPr>
              <p:cNvPr id="823" name="Google Shape;823;p11"/>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24" name="Google Shape;824;p11"/>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825" name="Google Shape;825;p11"/>
          <p:cNvGrpSpPr/>
          <p:nvPr/>
        </p:nvGrpSpPr>
        <p:grpSpPr>
          <a:xfrm rot="4058146" flipH="1">
            <a:off x="-821369" y="4521153"/>
            <a:ext cx="2602720" cy="1986857"/>
            <a:chOff x="864550" y="3440426"/>
            <a:chExt cx="1952005" cy="1986822"/>
          </a:xfrm>
        </p:grpSpPr>
        <p:sp>
          <p:nvSpPr>
            <p:cNvPr id="826" name="Google Shape;826;p11"/>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27" name="Google Shape;827;p11"/>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28" name="Google Shape;828;p11"/>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29" name="Google Shape;829;p11"/>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30" name="Google Shape;830;p11"/>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831" name="Google Shape;831;p11"/>
          <p:cNvGrpSpPr/>
          <p:nvPr/>
        </p:nvGrpSpPr>
        <p:grpSpPr>
          <a:xfrm rot="2700000">
            <a:off x="2578332" y="5733745"/>
            <a:ext cx="2280127" cy="1448655"/>
            <a:chOff x="7609250" y="3647550"/>
            <a:chExt cx="1992782" cy="1688124"/>
          </a:xfrm>
        </p:grpSpPr>
        <p:sp>
          <p:nvSpPr>
            <p:cNvPr id="832" name="Google Shape;832;p11"/>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33" name="Google Shape;833;p11"/>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34" name="Google Shape;834;p11"/>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35" name="Google Shape;835;p11"/>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836" name="Google Shape;836;p11"/>
          <p:cNvGrpSpPr/>
          <p:nvPr/>
        </p:nvGrpSpPr>
        <p:grpSpPr>
          <a:xfrm rot="7481861" flipH="1">
            <a:off x="-407825" y="12027"/>
            <a:ext cx="2602461" cy="1986660"/>
            <a:chOff x="864550" y="3440426"/>
            <a:chExt cx="1952005" cy="1986822"/>
          </a:xfrm>
        </p:grpSpPr>
        <p:sp>
          <p:nvSpPr>
            <p:cNvPr id="837" name="Google Shape;837;p11"/>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38" name="Google Shape;838;p11"/>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39" name="Google Shape;839;p11"/>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40" name="Google Shape;840;p11"/>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chemeClr val="accent3"/>
                </a:gs>
                <a:gs pos="50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41" name="Google Shape;841;p11"/>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842" name="Google Shape;842;p11"/>
          <p:cNvGrpSpPr/>
          <p:nvPr/>
        </p:nvGrpSpPr>
        <p:grpSpPr>
          <a:xfrm rot="16420848" flipH="1">
            <a:off x="3893128" y="-116503"/>
            <a:ext cx="2287553" cy="1445347"/>
            <a:chOff x="-364840" y="2920755"/>
            <a:chExt cx="1515022" cy="1276317"/>
          </a:xfrm>
        </p:grpSpPr>
        <p:sp>
          <p:nvSpPr>
            <p:cNvPr id="843" name="Google Shape;843;p11"/>
            <p:cNvSpPr/>
            <p:nvPr/>
          </p:nvSpPr>
          <p:spPr>
            <a:xfrm rot="-889881" flipH="1">
              <a:off x="-260791" y="3068847"/>
              <a:ext cx="1284666"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44" name="Google Shape;844;p11"/>
            <p:cNvSpPr/>
            <p:nvPr/>
          </p:nvSpPr>
          <p:spPr>
            <a:xfrm rot="-889881" flipH="1">
              <a:off x="-215094" y="3100615"/>
              <a:ext cx="1271807" cy="895802"/>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45" name="Google Shape;845;p11"/>
            <p:cNvSpPr/>
            <p:nvPr/>
          </p:nvSpPr>
          <p:spPr>
            <a:xfrm rot="-889881" flipH="1">
              <a:off x="-187800" y="3401697"/>
              <a:ext cx="807406" cy="553456"/>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846" name="Google Shape;846;p11"/>
          <p:cNvSpPr txBox="1">
            <a:spLocks noGrp="1"/>
          </p:cNvSpPr>
          <p:nvPr>
            <p:ph type="title" hasCustomPrompt="1"/>
          </p:nvPr>
        </p:nvSpPr>
        <p:spPr>
          <a:xfrm>
            <a:off x="1680150" y="1561933"/>
            <a:ext cx="5783700" cy="2357200"/>
          </a:xfrm>
          <a:prstGeom prst="rect">
            <a:avLst/>
          </a:prstGeom>
        </p:spPr>
        <p:txBody>
          <a:bodyPr spcFirstLastPara="1" wrap="square" lIns="91425" tIns="91425" rIns="91425" bIns="91425" anchor="t" anchorCtr="0">
            <a:noAutofit/>
          </a:bodyPr>
          <a:lstStyle>
            <a:lvl1pPr lvl="0" algn="ctr">
              <a:spcBef>
                <a:spcPts val="0"/>
              </a:spcBef>
              <a:spcAft>
                <a:spcPts val="0"/>
              </a:spcAft>
              <a:buSzPts val="9600"/>
              <a:buNone/>
              <a:defRPr sz="120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847" name="Google Shape;847;p11"/>
          <p:cNvSpPr txBox="1">
            <a:spLocks noGrp="1"/>
          </p:cNvSpPr>
          <p:nvPr>
            <p:ph type="subTitle" idx="1"/>
          </p:nvPr>
        </p:nvSpPr>
        <p:spPr>
          <a:xfrm>
            <a:off x="1680150" y="4084733"/>
            <a:ext cx="5783700" cy="52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5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2F2F2">
            <a:alpha val="0"/>
          </a:srgbClr>
        </a:solidFill>
        <a:effectLst/>
      </p:bgPr>
    </p:bg>
    <p:spTree>
      <p:nvGrpSpPr>
        <p:cNvPr id="1" name="Shape 848"/>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849"/>
        <p:cNvGrpSpPr/>
        <p:nvPr/>
      </p:nvGrpSpPr>
      <p:grpSpPr>
        <a:xfrm>
          <a:off x="0" y="0"/>
          <a:ext cx="0" cy="0"/>
          <a:chOff x="0" y="0"/>
          <a:chExt cx="0" cy="0"/>
        </a:xfrm>
      </p:grpSpPr>
      <p:grpSp>
        <p:nvGrpSpPr>
          <p:cNvPr id="850" name="Google Shape;850;p13"/>
          <p:cNvGrpSpPr/>
          <p:nvPr/>
        </p:nvGrpSpPr>
        <p:grpSpPr>
          <a:xfrm>
            <a:off x="-141975" y="-273533"/>
            <a:ext cx="9427959" cy="7318881"/>
            <a:chOff x="-141975" y="-243875"/>
            <a:chExt cx="9427959" cy="5489161"/>
          </a:xfrm>
        </p:grpSpPr>
        <p:grpSp>
          <p:nvGrpSpPr>
            <p:cNvPr id="851" name="Google Shape;851;p13"/>
            <p:cNvGrpSpPr/>
            <p:nvPr/>
          </p:nvGrpSpPr>
          <p:grpSpPr>
            <a:xfrm>
              <a:off x="152400" y="-243875"/>
              <a:ext cx="8839200" cy="5489161"/>
              <a:chOff x="152400" y="-7256"/>
              <a:chExt cx="8839200" cy="5176500"/>
            </a:xfrm>
          </p:grpSpPr>
          <p:cxnSp>
            <p:nvCxnSpPr>
              <p:cNvPr id="852" name="Google Shape;852;p13"/>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53" name="Google Shape;853;p13"/>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54" name="Google Shape;854;p13"/>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55" name="Google Shape;855;p13"/>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56" name="Google Shape;856;p13"/>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57" name="Google Shape;857;p13"/>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58" name="Google Shape;858;p13"/>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59" name="Google Shape;859;p13"/>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60" name="Google Shape;860;p13"/>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61" name="Google Shape;861;p13"/>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62" name="Google Shape;862;p13"/>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63" name="Google Shape;863;p13"/>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64" name="Google Shape;864;p13"/>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65" name="Google Shape;865;p13"/>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66" name="Google Shape;866;p13"/>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67" name="Google Shape;867;p13"/>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68" name="Google Shape;868;p13"/>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69" name="Google Shape;869;p13"/>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70" name="Google Shape;870;p13"/>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71" name="Google Shape;871;p13"/>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72" name="Google Shape;872;p13"/>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73" name="Google Shape;873;p13"/>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74" name="Google Shape;874;p13"/>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75" name="Google Shape;875;p13"/>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76" name="Google Shape;876;p13"/>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77" name="Google Shape;877;p13"/>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78" name="Google Shape;878;p13"/>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79" name="Google Shape;879;p13"/>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80" name="Google Shape;880;p13"/>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81" name="Google Shape;881;p13"/>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882" name="Google Shape;882;p13"/>
            <p:cNvGrpSpPr/>
            <p:nvPr/>
          </p:nvGrpSpPr>
          <p:grpSpPr>
            <a:xfrm rot="5400000">
              <a:off x="2084105" y="-2109407"/>
              <a:ext cx="4975799" cy="9427959"/>
              <a:chOff x="1981200" y="-7256"/>
              <a:chExt cx="4876800" cy="5176500"/>
            </a:xfrm>
          </p:grpSpPr>
          <p:cxnSp>
            <p:nvCxnSpPr>
              <p:cNvPr id="883" name="Google Shape;883;p13"/>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84" name="Google Shape;884;p13"/>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85" name="Google Shape;885;p13"/>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86" name="Google Shape;886;p13"/>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87" name="Google Shape;887;p13"/>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88" name="Google Shape;888;p13"/>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89" name="Google Shape;889;p13"/>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90" name="Google Shape;890;p13"/>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91" name="Google Shape;891;p13"/>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92" name="Google Shape;892;p13"/>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93" name="Google Shape;893;p13"/>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94" name="Google Shape;894;p13"/>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95" name="Google Shape;895;p13"/>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96" name="Google Shape;896;p13"/>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97" name="Google Shape;897;p13"/>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98" name="Google Shape;898;p13"/>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899" name="Google Shape;899;p13"/>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900" name="Google Shape;900;p13"/>
          <p:cNvGrpSpPr/>
          <p:nvPr/>
        </p:nvGrpSpPr>
        <p:grpSpPr>
          <a:xfrm rot="364465" flipH="1">
            <a:off x="-501931" y="5369618"/>
            <a:ext cx="2220269" cy="2507777"/>
            <a:chOff x="7609250" y="3647550"/>
            <a:chExt cx="1992782" cy="1688124"/>
          </a:xfrm>
        </p:grpSpPr>
        <p:sp>
          <p:nvSpPr>
            <p:cNvPr id="901" name="Google Shape;901;p13"/>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02" name="Google Shape;902;p13"/>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03" name="Google Shape;903;p13"/>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04" name="Google Shape;904;p13"/>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905" name="Google Shape;905;p13"/>
          <p:cNvGrpSpPr/>
          <p:nvPr/>
        </p:nvGrpSpPr>
        <p:grpSpPr>
          <a:xfrm rot="17168248">
            <a:off x="7890970" y="2736945"/>
            <a:ext cx="2469616" cy="1484852"/>
            <a:chOff x="5687421" y="4273153"/>
            <a:chExt cx="1439624" cy="1154094"/>
          </a:xfrm>
        </p:grpSpPr>
        <p:sp>
          <p:nvSpPr>
            <p:cNvPr id="906" name="Google Shape;906;p13"/>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07" name="Google Shape;907;p13"/>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08" name="Google Shape;908;p13"/>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909" name="Google Shape;909;p13"/>
          <p:cNvGrpSpPr/>
          <p:nvPr/>
        </p:nvGrpSpPr>
        <p:grpSpPr>
          <a:xfrm rot="11164465" flipH="1">
            <a:off x="7125295" y="-85970"/>
            <a:ext cx="2220269" cy="2507777"/>
            <a:chOff x="7609250" y="3647550"/>
            <a:chExt cx="1992782" cy="1688124"/>
          </a:xfrm>
        </p:grpSpPr>
        <p:sp>
          <p:nvSpPr>
            <p:cNvPr id="910" name="Google Shape;910;p13"/>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11" name="Google Shape;911;p13"/>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12" name="Google Shape;912;p13"/>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13" name="Google Shape;913;p13"/>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914" name="Google Shape;914;p13"/>
          <p:cNvGrpSpPr/>
          <p:nvPr/>
        </p:nvGrpSpPr>
        <p:grpSpPr>
          <a:xfrm rot="11008388" flipH="1">
            <a:off x="-406940" y="1613729"/>
            <a:ext cx="1715580" cy="1927033"/>
            <a:chOff x="-364840" y="2920755"/>
            <a:chExt cx="1515022" cy="1276317"/>
          </a:xfrm>
        </p:grpSpPr>
        <p:sp>
          <p:nvSpPr>
            <p:cNvPr id="915" name="Google Shape;915;p13"/>
            <p:cNvSpPr/>
            <p:nvPr/>
          </p:nvSpPr>
          <p:spPr>
            <a:xfrm rot="-889881" flipH="1">
              <a:off x="-260791" y="3068847"/>
              <a:ext cx="1284666"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16" name="Google Shape;916;p13"/>
            <p:cNvSpPr/>
            <p:nvPr/>
          </p:nvSpPr>
          <p:spPr>
            <a:xfrm rot="-889881" flipH="1">
              <a:off x="-215094" y="3100615"/>
              <a:ext cx="1271807" cy="895802"/>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17" name="Google Shape;917;p13"/>
            <p:cNvSpPr/>
            <p:nvPr/>
          </p:nvSpPr>
          <p:spPr>
            <a:xfrm rot="-889881" flipH="1">
              <a:off x="-187800" y="3401697"/>
              <a:ext cx="807406" cy="553456"/>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918" name="Google Shape;918;p13"/>
          <p:cNvGrpSpPr/>
          <p:nvPr/>
        </p:nvGrpSpPr>
        <p:grpSpPr>
          <a:xfrm rot="8581687" flipH="1">
            <a:off x="-160862" y="-611171"/>
            <a:ext cx="1951930" cy="2648995"/>
            <a:chOff x="864550" y="3440426"/>
            <a:chExt cx="1952005" cy="1986822"/>
          </a:xfrm>
        </p:grpSpPr>
        <p:sp>
          <p:nvSpPr>
            <p:cNvPr id="919" name="Google Shape;919;p13"/>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20" name="Google Shape;920;p13"/>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21" name="Google Shape;921;p13"/>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22" name="Google Shape;922;p13"/>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chemeClr val="accent3"/>
                </a:gs>
                <a:gs pos="50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23" name="Google Shape;923;p13"/>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924" name="Google Shape;924;p13"/>
          <p:cNvGrpSpPr/>
          <p:nvPr/>
        </p:nvGrpSpPr>
        <p:grpSpPr>
          <a:xfrm rot="19389044" flipH="1">
            <a:off x="7452916" y="5255012"/>
            <a:ext cx="1951966" cy="2649043"/>
            <a:chOff x="864550" y="3440426"/>
            <a:chExt cx="1952005" cy="1986822"/>
          </a:xfrm>
        </p:grpSpPr>
        <p:sp>
          <p:nvSpPr>
            <p:cNvPr id="925" name="Google Shape;925;p13"/>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26" name="Google Shape;926;p13"/>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27" name="Google Shape;927;p13"/>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28" name="Google Shape;928;p13"/>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chemeClr val="accent3"/>
                </a:gs>
                <a:gs pos="50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29" name="Google Shape;929;p13"/>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930" name="Google Shape;930;p13"/>
          <p:cNvGrpSpPr/>
          <p:nvPr/>
        </p:nvGrpSpPr>
        <p:grpSpPr>
          <a:xfrm rot="8706039" flipH="1">
            <a:off x="2341797" y="6020667"/>
            <a:ext cx="1852192" cy="1979780"/>
            <a:chOff x="5687421" y="4273153"/>
            <a:chExt cx="1439624" cy="1154094"/>
          </a:xfrm>
        </p:grpSpPr>
        <p:sp>
          <p:nvSpPr>
            <p:cNvPr id="931" name="Google Shape;931;p13"/>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32" name="Google Shape;932;p13"/>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33" name="Google Shape;933;p13"/>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934" name="Google Shape;934;p13"/>
          <p:cNvSpPr txBox="1">
            <a:spLocks noGrp="1"/>
          </p:cNvSpPr>
          <p:nvPr>
            <p:ph type="title"/>
          </p:nvPr>
        </p:nvSpPr>
        <p:spPr>
          <a:xfrm>
            <a:off x="720000" y="713333"/>
            <a:ext cx="7704000" cy="832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935" name="Google Shape;935;p13"/>
          <p:cNvSpPr txBox="1">
            <a:spLocks noGrp="1"/>
          </p:cNvSpPr>
          <p:nvPr>
            <p:ph type="title" idx="2"/>
          </p:nvPr>
        </p:nvSpPr>
        <p:spPr>
          <a:xfrm>
            <a:off x="1101000" y="3976367"/>
            <a:ext cx="2336400" cy="64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8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936" name="Google Shape;936;p13"/>
          <p:cNvSpPr txBox="1">
            <a:spLocks noGrp="1"/>
          </p:cNvSpPr>
          <p:nvPr>
            <p:ph type="title" idx="3" hasCustomPrompt="1"/>
          </p:nvPr>
        </p:nvSpPr>
        <p:spPr>
          <a:xfrm>
            <a:off x="1411400" y="2791467"/>
            <a:ext cx="1715700" cy="6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solidFill>
                  <a:schemeClr val="accent3"/>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937" name="Google Shape;937;p13"/>
          <p:cNvSpPr txBox="1">
            <a:spLocks noGrp="1"/>
          </p:cNvSpPr>
          <p:nvPr>
            <p:ph type="subTitle" idx="1"/>
          </p:nvPr>
        </p:nvSpPr>
        <p:spPr>
          <a:xfrm>
            <a:off x="1101000" y="4630301"/>
            <a:ext cx="2336400" cy="83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938" name="Google Shape;938;p13"/>
          <p:cNvSpPr txBox="1">
            <a:spLocks noGrp="1"/>
          </p:cNvSpPr>
          <p:nvPr>
            <p:ph type="title" idx="4"/>
          </p:nvPr>
        </p:nvSpPr>
        <p:spPr>
          <a:xfrm>
            <a:off x="3403800" y="3976367"/>
            <a:ext cx="2336400" cy="64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8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939" name="Google Shape;939;p13"/>
          <p:cNvSpPr txBox="1">
            <a:spLocks noGrp="1"/>
          </p:cNvSpPr>
          <p:nvPr>
            <p:ph type="subTitle" idx="5"/>
          </p:nvPr>
        </p:nvSpPr>
        <p:spPr>
          <a:xfrm>
            <a:off x="3403800" y="4630301"/>
            <a:ext cx="2336400" cy="83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940" name="Google Shape;940;p13"/>
          <p:cNvSpPr txBox="1">
            <a:spLocks noGrp="1"/>
          </p:cNvSpPr>
          <p:nvPr>
            <p:ph type="title" idx="6"/>
          </p:nvPr>
        </p:nvSpPr>
        <p:spPr>
          <a:xfrm>
            <a:off x="5706600" y="3976367"/>
            <a:ext cx="2336400" cy="64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8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941" name="Google Shape;941;p13"/>
          <p:cNvSpPr txBox="1">
            <a:spLocks noGrp="1"/>
          </p:cNvSpPr>
          <p:nvPr>
            <p:ph type="subTitle" idx="7"/>
          </p:nvPr>
        </p:nvSpPr>
        <p:spPr>
          <a:xfrm>
            <a:off x="5706600" y="4630301"/>
            <a:ext cx="2336400" cy="83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942" name="Google Shape;942;p13"/>
          <p:cNvSpPr txBox="1">
            <a:spLocks noGrp="1"/>
          </p:cNvSpPr>
          <p:nvPr>
            <p:ph type="title" idx="8" hasCustomPrompt="1"/>
          </p:nvPr>
        </p:nvSpPr>
        <p:spPr>
          <a:xfrm>
            <a:off x="3714200" y="2791467"/>
            <a:ext cx="1715700" cy="6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solidFill>
                  <a:schemeClr val="accent3"/>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943" name="Google Shape;943;p13"/>
          <p:cNvSpPr txBox="1">
            <a:spLocks noGrp="1"/>
          </p:cNvSpPr>
          <p:nvPr>
            <p:ph type="title" idx="9" hasCustomPrompt="1"/>
          </p:nvPr>
        </p:nvSpPr>
        <p:spPr>
          <a:xfrm>
            <a:off x="6016950" y="2791467"/>
            <a:ext cx="1715700" cy="6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000">
                <a:solidFill>
                  <a:schemeClr val="accent3"/>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Quote">
  <p:cSld name="BLANK_1_1">
    <p:spTree>
      <p:nvGrpSpPr>
        <p:cNvPr id="1" name="Shape 944"/>
        <p:cNvGrpSpPr/>
        <p:nvPr/>
      </p:nvGrpSpPr>
      <p:grpSpPr>
        <a:xfrm>
          <a:off x="0" y="0"/>
          <a:ext cx="0" cy="0"/>
          <a:chOff x="0" y="0"/>
          <a:chExt cx="0" cy="0"/>
        </a:xfrm>
      </p:grpSpPr>
      <p:grpSp>
        <p:nvGrpSpPr>
          <p:cNvPr id="945" name="Google Shape;945;p14"/>
          <p:cNvGrpSpPr/>
          <p:nvPr/>
        </p:nvGrpSpPr>
        <p:grpSpPr>
          <a:xfrm>
            <a:off x="-141975" y="-273533"/>
            <a:ext cx="9427959" cy="7318881"/>
            <a:chOff x="-141975" y="-243875"/>
            <a:chExt cx="9427959" cy="5489161"/>
          </a:xfrm>
        </p:grpSpPr>
        <p:grpSp>
          <p:nvGrpSpPr>
            <p:cNvPr id="946" name="Google Shape;946;p14"/>
            <p:cNvGrpSpPr/>
            <p:nvPr/>
          </p:nvGrpSpPr>
          <p:grpSpPr>
            <a:xfrm>
              <a:off x="152400" y="-243875"/>
              <a:ext cx="8839200" cy="5489161"/>
              <a:chOff x="152400" y="-7256"/>
              <a:chExt cx="8839200" cy="5176500"/>
            </a:xfrm>
          </p:grpSpPr>
          <p:cxnSp>
            <p:nvCxnSpPr>
              <p:cNvPr id="947" name="Google Shape;947;p14"/>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48" name="Google Shape;948;p14"/>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49" name="Google Shape;949;p14"/>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50" name="Google Shape;950;p14"/>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51" name="Google Shape;951;p14"/>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52" name="Google Shape;952;p14"/>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53" name="Google Shape;953;p14"/>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54" name="Google Shape;954;p14"/>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55" name="Google Shape;955;p14"/>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56" name="Google Shape;956;p14"/>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57" name="Google Shape;957;p14"/>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58" name="Google Shape;958;p14"/>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59" name="Google Shape;959;p14"/>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60" name="Google Shape;960;p14"/>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61" name="Google Shape;961;p14"/>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62" name="Google Shape;962;p14"/>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63" name="Google Shape;963;p14"/>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64" name="Google Shape;964;p14"/>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65" name="Google Shape;965;p14"/>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66" name="Google Shape;966;p14"/>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67" name="Google Shape;967;p14"/>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68" name="Google Shape;968;p14"/>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69" name="Google Shape;969;p14"/>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70" name="Google Shape;970;p14"/>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71" name="Google Shape;971;p14"/>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72" name="Google Shape;972;p14"/>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73" name="Google Shape;973;p14"/>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74" name="Google Shape;974;p14"/>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75" name="Google Shape;975;p14"/>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76" name="Google Shape;976;p14"/>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977" name="Google Shape;977;p14"/>
            <p:cNvGrpSpPr/>
            <p:nvPr/>
          </p:nvGrpSpPr>
          <p:grpSpPr>
            <a:xfrm rot="5400000">
              <a:off x="2084105" y="-2109407"/>
              <a:ext cx="4975799" cy="9427959"/>
              <a:chOff x="1981200" y="-7256"/>
              <a:chExt cx="4876800" cy="5176500"/>
            </a:xfrm>
          </p:grpSpPr>
          <p:cxnSp>
            <p:nvCxnSpPr>
              <p:cNvPr id="978" name="Google Shape;978;p14"/>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79" name="Google Shape;979;p14"/>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80" name="Google Shape;980;p14"/>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81" name="Google Shape;981;p14"/>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82" name="Google Shape;982;p14"/>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83" name="Google Shape;983;p14"/>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84" name="Google Shape;984;p14"/>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85" name="Google Shape;985;p14"/>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86" name="Google Shape;986;p14"/>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87" name="Google Shape;987;p14"/>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88" name="Google Shape;988;p14"/>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89" name="Google Shape;989;p14"/>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90" name="Google Shape;990;p14"/>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91" name="Google Shape;991;p14"/>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92" name="Google Shape;992;p14"/>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93" name="Google Shape;993;p14"/>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994" name="Google Shape;994;p14"/>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995" name="Google Shape;995;p14"/>
          <p:cNvGrpSpPr/>
          <p:nvPr/>
        </p:nvGrpSpPr>
        <p:grpSpPr>
          <a:xfrm rot="2700000">
            <a:off x="1075472" y="5768945"/>
            <a:ext cx="2280127" cy="1448655"/>
            <a:chOff x="7609250" y="3647550"/>
            <a:chExt cx="1992782" cy="1688124"/>
          </a:xfrm>
        </p:grpSpPr>
        <p:sp>
          <p:nvSpPr>
            <p:cNvPr id="996" name="Google Shape;996;p14"/>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97" name="Google Shape;997;p14"/>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98" name="Google Shape;998;p14"/>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99" name="Google Shape;999;p14"/>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000" name="Google Shape;1000;p14"/>
          <p:cNvGrpSpPr/>
          <p:nvPr/>
        </p:nvGrpSpPr>
        <p:grpSpPr>
          <a:xfrm rot="18447894">
            <a:off x="2418832" y="-201876"/>
            <a:ext cx="2062843" cy="1240279"/>
            <a:chOff x="5687421" y="4273153"/>
            <a:chExt cx="1439624" cy="1154094"/>
          </a:xfrm>
        </p:grpSpPr>
        <p:sp>
          <p:nvSpPr>
            <p:cNvPr id="1001" name="Google Shape;1001;p14"/>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02" name="Google Shape;1002;p14"/>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03" name="Google Shape;1003;p14"/>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004" name="Google Shape;1004;p14"/>
          <p:cNvGrpSpPr/>
          <p:nvPr/>
        </p:nvGrpSpPr>
        <p:grpSpPr>
          <a:xfrm rot="7481846" flipH="1">
            <a:off x="-784140" y="-165352"/>
            <a:ext cx="2894640" cy="2209702"/>
            <a:chOff x="864550" y="3440426"/>
            <a:chExt cx="1952005" cy="1986822"/>
          </a:xfrm>
        </p:grpSpPr>
        <p:sp>
          <p:nvSpPr>
            <p:cNvPr id="1005" name="Google Shape;1005;p14"/>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06" name="Google Shape;1006;p14"/>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07" name="Google Shape;1007;p14"/>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08" name="Google Shape;1008;p14"/>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09" name="Google Shape;1009;p14"/>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010" name="Google Shape;1010;p14"/>
          <p:cNvGrpSpPr/>
          <p:nvPr/>
        </p:nvGrpSpPr>
        <p:grpSpPr>
          <a:xfrm rot="13365992" flipH="1">
            <a:off x="-389420" y="4331196"/>
            <a:ext cx="2501782" cy="2899889"/>
            <a:chOff x="6765276" y="-162954"/>
            <a:chExt cx="2866591" cy="2492063"/>
          </a:xfrm>
        </p:grpSpPr>
        <p:grpSp>
          <p:nvGrpSpPr>
            <p:cNvPr id="1011" name="Google Shape;1011;p14"/>
            <p:cNvGrpSpPr/>
            <p:nvPr/>
          </p:nvGrpSpPr>
          <p:grpSpPr>
            <a:xfrm rot="-10389420">
              <a:off x="6886701" y="-14464"/>
              <a:ext cx="2623739" cy="2195084"/>
              <a:chOff x="-638995" y="-334701"/>
              <a:chExt cx="2596480" cy="2172278"/>
            </a:xfrm>
          </p:grpSpPr>
          <p:sp>
            <p:nvSpPr>
              <p:cNvPr id="1012" name="Google Shape;1012;p14"/>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13" name="Google Shape;1013;p14"/>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014" name="Google Shape;1014;p14"/>
            <p:cNvGrpSpPr/>
            <p:nvPr/>
          </p:nvGrpSpPr>
          <p:grpSpPr>
            <a:xfrm rot="-7975399">
              <a:off x="8438169" y="-22510"/>
              <a:ext cx="598581" cy="841920"/>
              <a:chOff x="8333266" y="4580055"/>
              <a:chExt cx="537223" cy="755619"/>
            </a:xfrm>
          </p:grpSpPr>
          <p:sp>
            <p:nvSpPr>
              <p:cNvPr id="1015" name="Google Shape;1015;p14"/>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16" name="Google Shape;1016;p14"/>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1017" name="Google Shape;1017;p14"/>
          <p:cNvGrpSpPr/>
          <p:nvPr/>
        </p:nvGrpSpPr>
        <p:grpSpPr>
          <a:xfrm rot="215737" flipH="1">
            <a:off x="2884656" y="5905075"/>
            <a:ext cx="1547186" cy="1653620"/>
            <a:chOff x="5687421" y="4273153"/>
            <a:chExt cx="1439624" cy="1154094"/>
          </a:xfrm>
        </p:grpSpPr>
        <p:sp>
          <p:nvSpPr>
            <p:cNvPr id="1018" name="Google Shape;1018;p14"/>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19" name="Google Shape;1019;p14"/>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20" name="Google Shape;1020;p14"/>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021" name="Google Shape;1021;p14"/>
          <p:cNvGrpSpPr/>
          <p:nvPr/>
        </p:nvGrpSpPr>
        <p:grpSpPr>
          <a:xfrm rot="6706600">
            <a:off x="7524329" y="5628033"/>
            <a:ext cx="2062872" cy="1240297"/>
            <a:chOff x="5687421" y="4273153"/>
            <a:chExt cx="1439624" cy="1154094"/>
          </a:xfrm>
        </p:grpSpPr>
        <p:sp>
          <p:nvSpPr>
            <p:cNvPr id="1022" name="Google Shape;1022;p14"/>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23" name="Google Shape;1023;p14"/>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24" name="Google Shape;1024;p14"/>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025" name="Google Shape;1025;p14"/>
          <p:cNvGrpSpPr/>
          <p:nvPr/>
        </p:nvGrpSpPr>
        <p:grpSpPr>
          <a:xfrm rot="20344709" flipH="1">
            <a:off x="6684085" y="4622391"/>
            <a:ext cx="1952067" cy="2649180"/>
            <a:chOff x="864550" y="3440426"/>
            <a:chExt cx="1952005" cy="1986822"/>
          </a:xfrm>
        </p:grpSpPr>
        <p:sp>
          <p:nvSpPr>
            <p:cNvPr id="1026" name="Google Shape;1026;p14"/>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27" name="Google Shape;1027;p14"/>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28" name="Google Shape;1028;p14"/>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29" name="Google Shape;1029;p14"/>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30" name="Google Shape;1030;p14"/>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031" name="Google Shape;1031;p14"/>
          <p:cNvSpPr txBox="1">
            <a:spLocks noGrp="1"/>
          </p:cNvSpPr>
          <p:nvPr>
            <p:ph type="title"/>
          </p:nvPr>
        </p:nvSpPr>
        <p:spPr>
          <a:xfrm>
            <a:off x="2503950" y="4154984"/>
            <a:ext cx="4136100" cy="709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25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1032" name="Google Shape;1032;p14"/>
          <p:cNvSpPr txBox="1">
            <a:spLocks noGrp="1"/>
          </p:cNvSpPr>
          <p:nvPr>
            <p:ph type="subTitle" idx="1"/>
          </p:nvPr>
        </p:nvSpPr>
        <p:spPr>
          <a:xfrm>
            <a:off x="1458150" y="2018484"/>
            <a:ext cx="6227700" cy="19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500"/>
              <a:buNone/>
              <a:defRPr sz="2800"/>
            </a:lvl1pPr>
            <a:lvl2pPr lvl="1" algn="ctr" rtl="0">
              <a:lnSpc>
                <a:spcPct val="100000"/>
              </a:lnSpc>
              <a:spcBef>
                <a:spcPts val="0"/>
              </a:spcBef>
              <a:spcAft>
                <a:spcPts val="0"/>
              </a:spcAft>
              <a:buSzPts val="2500"/>
              <a:buNone/>
              <a:defRPr sz="2500"/>
            </a:lvl2pPr>
            <a:lvl3pPr lvl="2" algn="ctr" rtl="0">
              <a:lnSpc>
                <a:spcPct val="100000"/>
              </a:lnSpc>
              <a:spcBef>
                <a:spcPts val="0"/>
              </a:spcBef>
              <a:spcAft>
                <a:spcPts val="0"/>
              </a:spcAft>
              <a:buSzPts val="2500"/>
              <a:buNone/>
              <a:defRPr sz="2500"/>
            </a:lvl3pPr>
            <a:lvl4pPr lvl="3" algn="ctr" rtl="0">
              <a:lnSpc>
                <a:spcPct val="100000"/>
              </a:lnSpc>
              <a:spcBef>
                <a:spcPts val="0"/>
              </a:spcBef>
              <a:spcAft>
                <a:spcPts val="0"/>
              </a:spcAft>
              <a:buSzPts val="2500"/>
              <a:buNone/>
              <a:defRPr sz="2500"/>
            </a:lvl4pPr>
            <a:lvl5pPr lvl="4" algn="ctr" rtl="0">
              <a:lnSpc>
                <a:spcPct val="100000"/>
              </a:lnSpc>
              <a:spcBef>
                <a:spcPts val="0"/>
              </a:spcBef>
              <a:spcAft>
                <a:spcPts val="0"/>
              </a:spcAft>
              <a:buSzPts val="2500"/>
              <a:buNone/>
              <a:defRPr sz="2500"/>
            </a:lvl5pPr>
            <a:lvl6pPr lvl="5" algn="ctr" rtl="0">
              <a:lnSpc>
                <a:spcPct val="100000"/>
              </a:lnSpc>
              <a:spcBef>
                <a:spcPts val="0"/>
              </a:spcBef>
              <a:spcAft>
                <a:spcPts val="0"/>
              </a:spcAft>
              <a:buSzPts val="2500"/>
              <a:buNone/>
              <a:defRPr sz="2500"/>
            </a:lvl6pPr>
            <a:lvl7pPr lvl="6" algn="ctr" rtl="0">
              <a:lnSpc>
                <a:spcPct val="100000"/>
              </a:lnSpc>
              <a:spcBef>
                <a:spcPts val="0"/>
              </a:spcBef>
              <a:spcAft>
                <a:spcPts val="0"/>
              </a:spcAft>
              <a:buSzPts val="2500"/>
              <a:buNone/>
              <a:defRPr sz="2500"/>
            </a:lvl7pPr>
            <a:lvl8pPr lvl="7" algn="ctr" rtl="0">
              <a:lnSpc>
                <a:spcPct val="100000"/>
              </a:lnSpc>
              <a:spcBef>
                <a:spcPts val="0"/>
              </a:spcBef>
              <a:spcAft>
                <a:spcPts val="0"/>
              </a:spcAft>
              <a:buSzPts val="2500"/>
              <a:buNone/>
              <a:defRPr sz="2500"/>
            </a:lvl8pPr>
            <a:lvl9pPr lvl="8" algn="ctr" rtl="0">
              <a:lnSpc>
                <a:spcPct val="100000"/>
              </a:lnSpc>
              <a:spcBef>
                <a:spcPts val="0"/>
              </a:spcBef>
              <a:spcAft>
                <a:spcPts val="0"/>
              </a:spcAft>
              <a:buSzPts val="2500"/>
              <a:buNone/>
              <a:defRPr sz="2500"/>
            </a:lvl9pPr>
          </a:lstStyle>
          <a:p>
            <a:endParaRPr/>
          </a:p>
        </p:txBody>
      </p:sp>
      <p:grpSp>
        <p:nvGrpSpPr>
          <p:cNvPr id="1033" name="Google Shape;1033;p14"/>
          <p:cNvGrpSpPr/>
          <p:nvPr/>
        </p:nvGrpSpPr>
        <p:grpSpPr>
          <a:xfrm rot="5400000" flipH="1">
            <a:off x="7868326" y="1789804"/>
            <a:ext cx="2062884" cy="1240190"/>
            <a:chOff x="5687421" y="4273153"/>
            <a:chExt cx="1439624" cy="1154094"/>
          </a:xfrm>
        </p:grpSpPr>
        <p:sp>
          <p:nvSpPr>
            <p:cNvPr id="1034" name="Google Shape;1034;p14"/>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35" name="Google Shape;1035;p14"/>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36" name="Google Shape;1036;p14"/>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037" name="Google Shape;1037;p14"/>
          <p:cNvGrpSpPr/>
          <p:nvPr/>
        </p:nvGrpSpPr>
        <p:grpSpPr>
          <a:xfrm rot="11336079" flipH="1">
            <a:off x="6120509" y="-468948"/>
            <a:ext cx="1547076" cy="1653495"/>
            <a:chOff x="5687421" y="4273153"/>
            <a:chExt cx="1439624" cy="1154094"/>
          </a:xfrm>
        </p:grpSpPr>
        <p:sp>
          <p:nvSpPr>
            <p:cNvPr id="1038" name="Google Shape;1038;p14"/>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39" name="Google Shape;1039;p14"/>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40" name="Google Shape;1040;p14"/>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041" name="Google Shape;1041;p14"/>
          <p:cNvGrpSpPr/>
          <p:nvPr/>
        </p:nvGrpSpPr>
        <p:grpSpPr>
          <a:xfrm rot="230171">
            <a:off x="6841181" y="-544805"/>
            <a:ext cx="2866420" cy="3322552"/>
            <a:chOff x="6765276" y="-162954"/>
            <a:chExt cx="2866591" cy="2492063"/>
          </a:xfrm>
        </p:grpSpPr>
        <p:grpSp>
          <p:nvGrpSpPr>
            <p:cNvPr id="1042" name="Google Shape;1042;p14"/>
            <p:cNvGrpSpPr/>
            <p:nvPr/>
          </p:nvGrpSpPr>
          <p:grpSpPr>
            <a:xfrm rot="-10389420">
              <a:off x="6886701" y="-14464"/>
              <a:ext cx="2623739" cy="2195084"/>
              <a:chOff x="-638995" y="-334701"/>
              <a:chExt cx="2596480" cy="2172278"/>
            </a:xfrm>
          </p:grpSpPr>
          <p:sp>
            <p:nvSpPr>
              <p:cNvPr id="1043" name="Google Shape;1043;p14"/>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44" name="Google Shape;1044;p14"/>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chemeClr val="accent3"/>
                  </a:gs>
                  <a:gs pos="67000">
                    <a:schemeClr val="accent4"/>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045" name="Google Shape;1045;p14"/>
            <p:cNvGrpSpPr/>
            <p:nvPr/>
          </p:nvGrpSpPr>
          <p:grpSpPr>
            <a:xfrm rot="-7975399">
              <a:off x="8438169" y="-22510"/>
              <a:ext cx="598581" cy="841920"/>
              <a:chOff x="8333266" y="4580055"/>
              <a:chExt cx="537223" cy="755619"/>
            </a:xfrm>
          </p:grpSpPr>
          <p:sp>
            <p:nvSpPr>
              <p:cNvPr id="1046" name="Google Shape;1046;p14"/>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47" name="Google Shape;1047;p14"/>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text">
  <p:cSld name="CUSTOM">
    <p:spTree>
      <p:nvGrpSpPr>
        <p:cNvPr id="1" name="Shape 1048"/>
        <p:cNvGrpSpPr/>
        <p:nvPr/>
      </p:nvGrpSpPr>
      <p:grpSpPr>
        <a:xfrm>
          <a:off x="0" y="0"/>
          <a:ext cx="0" cy="0"/>
          <a:chOff x="0" y="0"/>
          <a:chExt cx="0" cy="0"/>
        </a:xfrm>
      </p:grpSpPr>
      <p:grpSp>
        <p:nvGrpSpPr>
          <p:cNvPr id="1049" name="Google Shape;1049;p15"/>
          <p:cNvGrpSpPr/>
          <p:nvPr/>
        </p:nvGrpSpPr>
        <p:grpSpPr>
          <a:xfrm>
            <a:off x="-141975" y="-273533"/>
            <a:ext cx="9427959" cy="7318881"/>
            <a:chOff x="-141975" y="-243875"/>
            <a:chExt cx="9427959" cy="5489161"/>
          </a:xfrm>
        </p:grpSpPr>
        <p:grpSp>
          <p:nvGrpSpPr>
            <p:cNvPr id="1050" name="Google Shape;1050;p15"/>
            <p:cNvGrpSpPr/>
            <p:nvPr/>
          </p:nvGrpSpPr>
          <p:grpSpPr>
            <a:xfrm>
              <a:off x="152400" y="-243875"/>
              <a:ext cx="8839200" cy="5489161"/>
              <a:chOff x="152400" y="-7256"/>
              <a:chExt cx="8839200" cy="5176500"/>
            </a:xfrm>
          </p:grpSpPr>
          <p:cxnSp>
            <p:nvCxnSpPr>
              <p:cNvPr id="1051" name="Google Shape;1051;p15"/>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52" name="Google Shape;1052;p15"/>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53" name="Google Shape;1053;p15"/>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54" name="Google Shape;1054;p15"/>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55" name="Google Shape;1055;p15"/>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56" name="Google Shape;1056;p15"/>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57" name="Google Shape;1057;p15"/>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58" name="Google Shape;1058;p15"/>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59" name="Google Shape;1059;p15"/>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60" name="Google Shape;1060;p15"/>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61" name="Google Shape;1061;p15"/>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62" name="Google Shape;1062;p15"/>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63" name="Google Shape;1063;p15"/>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64" name="Google Shape;1064;p15"/>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65" name="Google Shape;1065;p15"/>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66" name="Google Shape;1066;p15"/>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67" name="Google Shape;1067;p15"/>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68" name="Google Shape;1068;p15"/>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69" name="Google Shape;1069;p15"/>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70" name="Google Shape;1070;p15"/>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71" name="Google Shape;1071;p15"/>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72" name="Google Shape;1072;p15"/>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73" name="Google Shape;1073;p15"/>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74" name="Google Shape;1074;p15"/>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75" name="Google Shape;1075;p15"/>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76" name="Google Shape;1076;p15"/>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77" name="Google Shape;1077;p15"/>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78" name="Google Shape;1078;p15"/>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79" name="Google Shape;1079;p15"/>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80" name="Google Shape;1080;p15"/>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1081" name="Google Shape;1081;p15"/>
            <p:cNvGrpSpPr/>
            <p:nvPr/>
          </p:nvGrpSpPr>
          <p:grpSpPr>
            <a:xfrm rot="5400000">
              <a:off x="2084105" y="-2109407"/>
              <a:ext cx="4975799" cy="9427959"/>
              <a:chOff x="1981200" y="-7256"/>
              <a:chExt cx="4876800" cy="5176500"/>
            </a:xfrm>
          </p:grpSpPr>
          <p:cxnSp>
            <p:nvCxnSpPr>
              <p:cNvPr id="1082" name="Google Shape;1082;p15"/>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83" name="Google Shape;1083;p15"/>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84" name="Google Shape;1084;p15"/>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85" name="Google Shape;1085;p15"/>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86" name="Google Shape;1086;p15"/>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87" name="Google Shape;1087;p15"/>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88" name="Google Shape;1088;p15"/>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89" name="Google Shape;1089;p15"/>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90" name="Google Shape;1090;p15"/>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91" name="Google Shape;1091;p15"/>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92" name="Google Shape;1092;p15"/>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93" name="Google Shape;1093;p15"/>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94" name="Google Shape;1094;p15"/>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95" name="Google Shape;1095;p15"/>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96" name="Google Shape;1096;p15"/>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97" name="Google Shape;1097;p15"/>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098" name="Google Shape;1098;p15"/>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1099" name="Google Shape;1099;p15"/>
          <p:cNvGrpSpPr/>
          <p:nvPr/>
        </p:nvGrpSpPr>
        <p:grpSpPr>
          <a:xfrm rot="2700000">
            <a:off x="822332" y="5893578"/>
            <a:ext cx="2280127" cy="1448655"/>
            <a:chOff x="7609250" y="3647550"/>
            <a:chExt cx="1992782" cy="1688124"/>
          </a:xfrm>
        </p:grpSpPr>
        <p:sp>
          <p:nvSpPr>
            <p:cNvPr id="1100" name="Google Shape;1100;p15"/>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01" name="Google Shape;1101;p15"/>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02" name="Google Shape;1102;p15"/>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03" name="Google Shape;1103;p15"/>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104" name="Google Shape;1104;p15"/>
          <p:cNvGrpSpPr/>
          <p:nvPr/>
        </p:nvGrpSpPr>
        <p:grpSpPr>
          <a:xfrm rot="19342764">
            <a:off x="6931533" y="-361187"/>
            <a:ext cx="1547095" cy="1653667"/>
            <a:chOff x="5687421" y="4273153"/>
            <a:chExt cx="1439624" cy="1154094"/>
          </a:xfrm>
        </p:grpSpPr>
        <p:sp>
          <p:nvSpPr>
            <p:cNvPr id="1105" name="Google Shape;1105;p15"/>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06" name="Google Shape;1106;p15"/>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07" name="Google Shape;1107;p15"/>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108" name="Google Shape;1108;p15"/>
          <p:cNvGrpSpPr/>
          <p:nvPr/>
        </p:nvGrpSpPr>
        <p:grpSpPr>
          <a:xfrm rot="13500000">
            <a:off x="7544232" y="-259222"/>
            <a:ext cx="2280127" cy="1448655"/>
            <a:chOff x="7609250" y="3647550"/>
            <a:chExt cx="1992782" cy="1688124"/>
          </a:xfrm>
        </p:grpSpPr>
        <p:sp>
          <p:nvSpPr>
            <p:cNvPr id="1109" name="Google Shape;1109;p15"/>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10" name="Google Shape;1110;p15"/>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11" name="Google Shape;1111;p15"/>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12" name="Google Shape;1112;p15"/>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113" name="Google Shape;1113;p15"/>
          <p:cNvGrpSpPr/>
          <p:nvPr/>
        </p:nvGrpSpPr>
        <p:grpSpPr>
          <a:xfrm rot="1343070" flipH="1">
            <a:off x="-483162" y="4638279"/>
            <a:ext cx="1951902" cy="2648955"/>
            <a:chOff x="864550" y="3440426"/>
            <a:chExt cx="1952005" cy="1986822"/>
          </a:xfrm>
        </p:grpSpPr>
        <p:sp>
          <p:nvSpPr>
            <p:cNvPr id="1114" name="Google Shape;1114;p15"/>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15" name="Google Shape;1115;p15"/>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16" name="Google Shape;1116;p15"/>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17" name="Google Shape;1117;p15"/>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18" name="Google Shape;1118;p15"/>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119" name="Google Shape;1119;p15"/>
          <p:cNvGrpSpPr/>
          <p:nvPr/>
        </p:nvGrpSpPr>
        <p:grpSpPr>
          <a:xfrm rot="10574326">
            <a:off x="1147038" y="-277421"/>
            <a:ext cx="1547185" cy="1653609"/>
            <a:chOff x="5687421" y="4273153"/>
            <a:chExt cx="1439624" cy="1154094"/>
          </a:xfrm>
        </p:grpSpPr>
        <p:sp>
          <p:nvSpPr>
            <p:cNvPr id="1120" name="Google Shape;1120;p15"/>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21" name="Google Shape;1121;p15"/>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22" name="Google Shape;1122;p15"/>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123" name="Google Shape;1123;p15"/>
          <p:cNvGrpSpPr/>
          <p:nvPr/>
        </p:nvGrpSpPr>
        <p:grpSpPr>
          <a:xfrm rot="21015135" flipH="1">
            <a:off x="-867565" y="-804062"/>
            <a:ext cx="2866408" cy="3322539"/>
            <a:chOff x="6765276" y="-162954"/>
            <a:chExt cx="2866591" cy="2492063"/>
          </a:xfrm>
        </p:grpSpPr>
        <p:grpSp>
          <p:nvGrpSpPr>
            <p:cNvPr id="1124" name="Google Shape;1124;p15"/>
            <p:cNvGrpSpPr/>
            <p:nvPr/>
          </p:nvGrpSpPr>
          <p:grpSpPr>
            <a:xfrm rot="-10389420">
              <a:off x="6886701" y="-14464"/>
              <a:ext cx="2623739" cy="2195084"/>
              <a:chOff x="-638995" y="-334701"/>
              <a:chExt cx="2596480" cy="2172278"/>
            </a:xfrm>
          </p:grpSpPr>
          <p:sp>
            <p:nvSpPr>
              <p:cNvPr id="1125" name="Google Shape;1125;p15"/>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26" name="Google Shape;1126;p15"/>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127" name="Google Shape;1127;p15"/>
            <p:cNvGrpSpPr/>
            <p:nvPr/>
          </p:nvGrpSpPr>
          <p:grpSpPr>
            <a:xfrm rot="-7975399">
              <a:off x="8438169" y="-22510"/>
              <a:ext cx="598581" cy="841920"/>
              <a:chOff x="8333266" y="4580055"/>
              <a:chExt cx="537223" cy="755619"/>
            </a:xfrm>
          </p:grpSpPr>
          <p:sp>
            <p:nvSpPr>
              <p:cNvPr id="1128" name="Google Shape;1128;p15"/>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29" name="Google Shape;1129;p15"/>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1130" name="Google Shape;1130;p15"/>
          <p:cNvGrpSpPr/>
          <p:nvPr/>
        </p:nvGrpSpPr>
        <p:grpSpPr>
          <a:xfrm rot="20329574">
            <a:off x="6408828" y="5791042"/>
            <a:ext cx="1547247" cy="1653773"/>
            <a:chOff x="5687421" y="4273153"/>
            <a:chExt cx="1439624" cy="1154094"/>
          </a:xfrm>
        </p:grpSpPr>
        <p:sp>
          <p:nvSpPr>
            <p:cNvPr id="1131" name="Google Shape;1131;p15"/>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32" name="Google Shape;1132;p15"/>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33" name="Google Shape;1133;p15"/>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134" name="Google Shape;1134;p15"/>
          <p:cNvGrpSpPr/>
          <p:nvPr/>
        </p:nvGrpSpPr>
        <p:grpSpPr>
          <a:xfrm rot="20193458" flipH="1">
            <a:off x="7529244" y="5306304"/>
            <a:ext cx="1951876" cy="2648920"/>
            <a:chOff x="864550" y="3440426"/>
            <a:chExt cx="1952005" cy="1986822"/>
          </a:xfrm>
        </p:grpSpPr>
        <p:sp>
          <p:nvSpPr>
            <p:cNvPr id="1135" name="Google Shape;1135;p15"/>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36" name="Google Shape;1136;p15"/>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37" name="Google Shape;1137;p15"/>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38" name="Google Shape;1138;p15"/>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chemeClr val="accent3"/>
                </a:gs>
                <a:gs pos="50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39" name="Google Shape;1139;p15"/>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140" name="Google Shape;1140;p15"/>
          <p:cNvSpPr txBox="1">
            <a:spLocks noGrp="1"/>
          </p:cNvSpPr>
          <p:nvPr>
            <p:ph type="subTitle" idx="1"/>
          </p:nvPr>
        </p:nvSpPr>
        <p:spPr>
          <a:xfrm>
            <a:off x="835800" y="3625833"/>
            <a:ext cx="3291600" cy="1228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41" name="Google Shape;1141;p15"/>
          <p:cNvSpPr txBox="1">
            <a:spLocks noGrp="1"/>
          </p:cNvSpPr>
          <p:nvPr>
            <p:ph type="title"/>
          </p:nvPr>
        </p:nvSpPr>
        <p:spPr>
          <a:xfrm>
            <a:off x="835800" y="1998467"/>
            <a:ext cx="3450300" cy="8420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text 1">
  <p:cSld name="CUSTOM_1">
    <p:spTree>
      <p:nvGrpSpPr>
        <p:cNvPr id="1" name="Shape 1142"/>
        <p:cNvGrpSpPr/>
        <p:nvPr/>
      </p:nvGrpSpPr>
      <p:grpSpPr>
        <a:xfrm>
          <a:off x="0" y="0"/>
          <a:ext cx="0" cy="0"/>
          <a:chOff x="0" y="0"/>
          <a:chExt cx="0" cy="0"/>
        </a:xfrm>
      </p:grpSpPr>
      <p:grpSp>
        <p:nvGrpSpPr>
          <p:cNvPr id="1143" name="Google Shape;1143;p16"/>
          <p:cNvGrpSpPr/>
          <p:nvPr/>
        </p:nvGrpSpPr>
        <p:grpSpPr>
          <a:xfrm>
            <a:off x="-141975" y="-273533"/>
            <a:ext cx="9427959" cy="7318881"/>
            <a:chOff x="-141975" y="-243875"/>
            <a:chExt cx="9427959" cy="5489161"/>
          </a:xfrm>
        </p:grpSpPr>
        <p:grpSp>
          <p:nvGrpSpPr>
            <p:cNvPr id="1144" name="Google Shape;1144;p16"/>
            <p:cNvGrpSpPr/>
            <p:nvPr/>
          </p:nvGrpSpPr>
          <p:grpSpPr>
            <a:xfrm>
              <a:off x="152400" y="-243875"/>
              <a:ext cx="8839200" cy="5489161"/>
              <a:chOff x="152400" y="-7256"/>
              <a:chExt cx="8839200" cy="5176500"/>
            </a:xfrm>
          </p:grpSpPr>
          <p:cxnSp>
            <p:nvCxnSpPr>
              <p:cNvPr id="1145" name="Google Shape;1145;p16"/>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46" name="Google Shape;1146;p16"/>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47" name="Google Shape;1147;p16"/>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48" name="Google Shape;1148;p16"/>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49" name="Google Shape;1149;p16"/>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50" name="Google Shape;1150;p16"/>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51" name="Google Shape;1151;p16"/>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52" name="Google Shape;1152;p16"/>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53" name="Google Shape;1153;p16"/>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54" name="Google Shape;1154;p16"/>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55" name="Google Shape;1155;p16"/>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56" name="Google Shape;1156;p16"/>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57" name="Google Shape;1157;p16"/>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58" name="Google Shape;1158;p16"/>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59" name="Google Shape;1159;p16"/>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60" name="Google Shape;1160;p16"/>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61" name="Google Shape;1161;p16"/>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62" name="Google Shape;1162;p16"/>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63" name="Google Shape;1163;p16"/>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64" name="Google Shape;1164;p16"/>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65" name="Google Shape;1165;p16"/>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66" name="Google Shape;1166;p16"/>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67" name="Google Shape;1167;p16"/>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68" name="Google Shape;1168;p16"/>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69" name="Google Shape;1169;p16"/>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70" name="Google Shape;1170;p16"/>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71" name="Google Shape;1171;p16"/>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72" name="Google Shape;1172;p16"/>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73" name="Google Shape;1173;p16"/>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74" name="Google Shape;1174;p16"/>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1175" name="Google Shape;1175;p16"/>
            <p:cNvGrpSpPr/>
            <p:nvPr/>
          </p:nvGrpSpPr>
          <p:grpSpPr>
            <a:xfrm rot="5400000">
              <a:off x="2084105" y="-2109407"/>
              <a:ext cx="4975799" cy="9427959"/>
              <a:chOff x="1981200" y="-7256"/>
              <a:chExt cx="4876800" cy="5176500"/>
            </a:xfrm>
          </p:grpSpPr>
          <p:cxnSp>
            <p:nvCxnSpPr>
              <p:cNvPr id="1176" name="Google Shape;1176;p16"/>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77" name="Google Shape;1177;p16"/>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78" name="Google Shape;1178;p16"/>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79" name="Google Shape;1179;p16"/>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80" name="Google Shape;1180;p16"/>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81" name="Google Shape;1181;p16"/>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82" name="Google Shape;1182;p16"/>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83" name="Google Shape;1183;p16"/>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84" name="Google Shape;1184;p16"/>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85" name="Google Shape;1185;p16"/>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86" name="Google Shape;1186;p16"/>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87" name="Google Shape;1187;p16"/>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88" name="Google Shape;1188;p16"/>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89" name="Google Shape;1189;p16"/>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90" name="Google Shape;1190;p16"/>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91" name="Google Shape;1191;p16"/>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192" name="Google Shape;1192;p16"/>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1193" name="Google Shape;1193;p16"/>
          <p:cNvGrpSpPr/>
          <p:nvPr/>
        </p:nvGrpSpPr>
        <p:grpSpPr>
          <a:xfrm rot="12224466" flipH="1">
            <a:off x="6750640" y="-478933"/>
            <a:ext cx="1547238" cy="1653679"/>
            <a:chOff x="5687421" y="4273153"/>
            <a:chExt cx="1439624" cy="1154094"/>
          </a:xfrm>
        </p:grpSpPr>
        <p:sp>
          <p:nvSpPr>
            <p:cNvPr id="1194" name="Google Shape;1194;p16"/>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95" name="Google Shape;1195;p16"/>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96" name="Google Shape;1196;p16"/>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197" name="Google Shape;1197;p16"/>
          <p:cNvGrpSpPr/>
          <p:nvPr/>
        </p:nvGrpSpPr>
        <p:grpSpPr>
          <a:xfrm rot="584865">
            <a:off x="7413342" y="-947928"/>
            <a:ext cx="2866408" cy="3322539"/>
            <a:chOff x="6765276" y="-162954"/>
            <a:chExt cx="2866591" cy="2492063"/>
          </a:xfrm>
        </p:grpSpPr>
        <p:grpSp>
          <p:nvGrpSpPr>
            <p:cNvPr id="1198" name="Google Shape;1198;p16"/>
            <p:cNvGrpSpPr/>
            <p:nvPr/>
          </p:nvGrpSpPr>
          <p:grpSpPr>
            <a:xfrm rot="-10389420">
              <a:off x="6886701" y="-14464"/>
              <a:ext cx="2623739" cy="2195084"/>
              <a:chOff x="-638995" y="-334701"/>
              <a:chExt cx="2596480" cy="2172278"/>
            </a:xfrm>
          </p:grpSpPr>
          <p:sp>
            <p:nvSpPr>
              <p:cNvPr id="1199" name="Google Shape;1199;p16"/>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00" name="Google Shape;1200;p16"/>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201" name="Google Shape;1201;p16"/>
            <p:cNvGrpSpPr/>
            <p:nvPr/>
          </p:nvGrpSpPr>
          <p:grpSpPr>
            <a:xfrm rot="-7975399">
              <a:off x="8438169" y="-22510"/>
              <a:ext cx="598581" cy="841920"/>
              <a:chOff x="8333266" y="4580055"/>
              <a:chExt cx="537223" cy="755619"/>
            </a:xfrm>
          </p:grpSpPr>
          <p:sp>
            <p:nvSpPr>
              <p:cNvPr id="1202" name="Google Shape;1202;p16"/>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03" name="Google Shape;1203;p16"/>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1204" name="Google Shape;1204;p16"/>
          <p:cNvGrpSpPr/>
          <p:nvPr/>
        </p:nvGrpSpPr>
        <p:grpSpPr>
          <a:xfrm rot="9529574">
            <a:off x="953351" y="-701152"/>
            <a:ext cx="1547247" cy="1653773"/>
            <a:chOff x="5687421" y="4273153"/>
            <a:chExt cx="1439624" cy="1154094"/>
          </a:xfrm>
        </p:grpSpPr>
        <p:sp>
          <p:nvSpPr>
            <p:cNvPr id="1205" name="Google Shape;1205;p16"/>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06" name="Google Shape;1206;p16"/>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07" name="Google Shape;1207;p16"/>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208" name="Google Shape;1208;p16"/>
          <p:cNvGrpSpPr/>
          <p:nvPr/>
        </p:nvGrpSpPr>
        <p:grpSpPr>
          <a:xfrm rot="9393458" flipH="1">
            <a:off x="-571696" y="-1211563"/>
            <a:ext cx="1951876" cy="2648920"/>
            <a:chOff x="864550" y="3440426"/>
            <a:chExt cx="1952005" cy="1986822"/>
          </a:xfrm>
        </p:grpSpPr>
        <p:sp>
          <p:nvSpPr>
            <p:cNvPr id="1209" name="Google Shape;1209;p16"/>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10" name="Google Shape;1210;p16"/>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11" name="Google Shape;1211;p16"/>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12" name="Google Shape;1212;p16"/>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chemeClr val="accent3"/>
                </a:gs>
                <a:gs pos="50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13" name="Google Shape;1213;p16"/>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214" name="Google Shape;1214;p16"/>
          <p:cNvSpPr txBox="1">
            <a:spLocks noGrp="1"/>
          </p:cNvSpPr>
          <p:nvPr>
            <p:ph type="title"/>
          </p:nvPr>
        </p:nvSpPr>
        <p:spPr>
          <a:xfrm>
            <a:off x="2116800" y="713333"/>
            <a:ext cx="4910400" cy="835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215" name="Google Shape;1215;p16"/>
          <p:cNvSpPr txBox="1">
            <a:spLocks noGrp="1"/>
          </p:cNvSpPr>
          <p:nvPr>
            <p:ph type="body" idx="1"/>
          </p:nvPr>
        </p:nvSpPr>
        <p:spPr>
          <a:xfrm>
            <a:off x="720000" y="1883533"/>
            <a:ext cx="7704000" cy="40800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400">
                <a:solidFill>
                  <a:srgbClr val="434343"/>
                </a:solidFill>
              </a:defRPr>
            </a:lvl1pPr>
            <a:lvl2pPr marL="914400" lvl="1" indent="-304800" rtl="0">
              <a:lnSpc>
                <a:spcPct val="115000"/>
              </a:lnSpc>
              <a:spcBef>
                <a:spcPts val="0"/>
              </a:spcBef>
              <a:spcAft>
                <a:spcPts val="0"/>
              </a:spcAft>
              <a:buClr>
                <a:schemeClr val="lt2"/>
              </a:buClr>
              <a:buSzPts val="1200"/>
              <a:buFont typeface="Open Sans"/>
              <a:buChar char="○"/>
              <a:defRPr>
                <a:solidFill>
                  <a:srgbClr val="434343"/>
                </a:solidFill>
              </a:defRPr>
            </a:lvl2pPr>
            <a:lvl3pPr marL="1371600" lvl="2" indent="-304800" rtl="0">
              <a:lnSpc>
                <a:spcPct val="115000"/>
              </a:lnSpc>
              <a:spcBef>
                <a:spcPts val="0"/>
              </a:spcBef>
              <a:spcAft>
                <a:spcPts val="0"/>
              </a:spcAft>
              <a:buClr>
                <a:schemeClr val="lt2"/>
              </a:buClr>
              <a:buSzPts val="1200"/>
              <a:buFont typeface="Arial"/>
              <a:buChar char="■"/>
              <a:defRPr>
                <a:solidFill>
                  <a:srgbClr val="434343"/>
                </a:solidFill>
              </a:defRPr>
            </a:lvl3pPr>
            <a:lvl4pPr marL="1828800" lvl="3" indent="-304800" rtl="0">
              <a:lnSpc>
                <a:spcPct val="115000"/>
              </a:lnSpc>
              <a:spcBef>
                <a:spcPts val="0"/>
              </a:spcBef>
              <a:spcAft>
                <a:spcPts val="0"/>
              </a:spcAft>
              <a:buClr>
                <a:schemeClr val="lt2"/>
              </a:buClr>
              <a:buSzPts val="1200"/>
              <a:buFont typeface="Arial"/>
              <a:buChar char="●"/>
              <a:defRPr>
                <a:solidFill>
                  <a:srgbClr val="434343"/>
                </a:solidFill>
              </a:defRPr>
            </a:lvl4pPr>
            <a:lvl5pPr marL="2286000" lvl="4" indent="-304800" rtl="0">
              <a:lnSpc>
                <a:spcPct val="115000"/>
              </a:lnSpc>
              <a:spcBef>
                <a:spcPts val="0"/>
              </a:spcBef>
              <a:spcAft>
                <a:spcPts val="0"/>
              </a:spcAft>
              <a:buClr>
                <a:schemeClr val="lt2"/>
              </a:buClr>
              <a:buSzPts val="1200"/>
              <a:buFont typeface="Arial"/>
              <a:buChar char="○"/>
              <a:defRPr>
                <a:solidFill>
                  <a:srgbClr val="434343"/>
                </a:solidFill>
              </a:defRPr>
            </a:lvl5pPr>
            <a:lvl6pPr marL="2743200" lvl="5" indent="-304800" rtl="0">
              <a:lnSpc>
                <a:spcPct val="115000"/>
              </a:lnSpc>
              <a:spcBef>
                <a:spcPts val="0"/>
              </a:spcBef>
              <a:spcAft>
                <a:spcPts val="0"/>
              </a:spcAft>
              <a:buClr>
                <a:schemeClr val="lt2"/>
              </a:buClr>
              <a:buSzPts val="1200"/>
              <a:buFont typeface="Arial"/>
              <a:buChar char="■"/>
              <a:defRPr>
                <a:solidFill>
                  <a:srgbClr val="434343"/>
                </a:solidFill>
              </a:defRPr>
            </a:lvl6pPr>
            <a:lvl7pPr marL="3200400" lvl="6" indent="-304800" rtl="0">
              <a:lnSpc>
                <a:spcPct val="115000"/>
              </a:lnSpc>
              <a:spcBef>
                <a:spcPts val="0"/>
              </a:spcBef>
              <a:spcAft>
                <a:spcPts val="0"/>
              </a:spcAft>
              <a:buClr>
                <a:schemeClr val="lt2"/>
              </a:buClr>
              <a:buSzPts val="1200"/>
              <a:buFont typeface="Arial"/>
              <a:buChar char="●"/>
              <a:defRPr>
                <a:solidFill>
                  <a:srgbClr val="434343"/>
                </a:solidFill>
              </a:defRPr>
            </a:lvl7pPr>
            <a:lvl8pPr marL="3657600" lvl="7" indent="-304800" rtl="0">
              <a:lnSpc>
                <a:spcPct val="115000"/>
              </a:lnSpc>
              <a:spcBef>
                <a:spcPts val="0"/>
              </a:spcBef>
              <a:spcAft>
                <a:spcPts val="0"/>
              </a:spcAft>
              <a:buClr>
                <a:schemeClr val="lt2"/>
              </a:buClr>
              <a:buSzPts val="1200"/>
              <a:buFont typeface="Arial"/>
              <a:buChar char="○"/>
              <a:defRPr>
                <a:solidFill>
                  <a:srgbClr val="434343"/>
                </a:solidFill>
              </a:defRPr>
            </a:lvl8pPr>
            <a:lvl9pPr marL="4114800" lvl="8" indent="-304800" rtl="0">
              <a:lnSpc>
                <a:spcPct val="115000"/>
              </a:lnSpc>
              <a:spcBef>
                <a:spcPts val="0"/>
              </a:spcBef>
              <a:spcAft>
                <a:spcPts val="0"/>
              </a:spcAft>
              <a:buClr>
                <a:schemeClr val="lt2"/>
              </a:buClr>
              <a:buSzPts val="1200"/>
              <a:buFont typeface="Arial"/>
              <a:buChar char="■"/>
              <a:defRPr>
                <a:solidFill>
                  <a:srgbClr val="434343"/>
                </a:solidFill>
              </a:defRPr>
            </a:lvl9pPr>
          </a:lstStyle>
          <a:p>
            <a:endParaRPr/>
          </a:p>
        </p:txBody>
      </p:sp>
      <p:grpSp>
        <p:nvGrpSpPr>
          <p:cNvPr id="1216" name="Google Shape;1216;p16"/>
          <p:cNvGrpSpPr/>
          <p:nvPr/>
        </p:nvGrpSpPr>
        <p:grpSpPr>
          <a:xfrm rot="11847757" flipH="1">
            <a:off x="6207188" y="4835393"/>
            <a:ext cx="2147435" cy="2489155"/>
            <a:chOff x="6765276" y="-162954"/>
            <a:chExt cx="2866591" cy="2492063"/>
          </a:xfrm>
        </p:grpSpPr>
        <p:grpSp>
          <p:nvGrpSpPr>
            <p:cNvPr id="1217" name="Google Shape;1217;p16"/>
            <p:cNvGrpSpPr/>
            <p:nvPr/>
          </p:nvGrpSpPr>
          <p:grpSpPr>
            <a:xfrm rot="-10389420">
              <a:off x="6886701" y="-14464"/>
              <a:ext cx="2623739" cy="2195084"/>
              <a:chOff x="-638995" y="-334701"/>
              <a:chExt cx="2596480" cy="2172278"/>
            </a:xfrm>
          </p:grpSpPr>
          <p:sp>
            <p:nvSpPr>
              <p:cNvPr id="1218" name="Google Shape;1218;p16"/>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19" name="Google Shape;1219;p16"/>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220" name="Google Shape;1220;p16"/>
            <p:cNvGrpSpPr/>
            <p:nvPr/>
          </p:nvGrpSpPr>
          <p:grpSpPr>
            <a:xfrm rot="-7975399">
              <a:off x="8438169" y="-22510"/>
              <a:ext cx="598581" cy="841920"/>
              <a:chOff x="8333266" y="4580055"/>
              <a:chExt cx="537223" cy="755619"/>
            </a:xfrm>
          </p:grpSpPr>
          <p:sp>
            <p:nvSpPr>
              <p:cNvPr id="1221" name="Google Shape;1221;p16"/>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22" name="Google Shape;1222;p16"/>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1223" name="Google Shape;1223;p16"/>
          <p:cNvGrpSpPr/>
          <p:nvPr/>
        </p:nvGrpSpPr>
        <p:grpSpPr>
          <a:xfrm rot="18435608" flipH="1">
            <a:off x="7882335" y="3533604"/>
            <a:ext cx="2063009" cy="1240310"/>
            <a:chOff x="5687421" y="4273153"/>
            <a:chExt cx="1439624" cy="1154094"/>
          </a:xfrm>
        </p:grpSpPr>
        <p:sp>
          <p:nvSpPr>
            <p:cNvPr id="1224" name="Google Shape;1224;p16"/>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25" name="Google Shape;1225;p16"/>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26" name="Google Shape;1226;p16"/>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227" name="Google Shape;1227;p16"/>
          <p:cNvGrpSpPr/>
          <p:nvPr/>
        </p:nvGrpSpPr>
        <p:grpSpPr>
          <a:xfrm rot="21226954" flipH="1">
            <a:off x="7576638" y="4623783"/>
            <a:ext cx="1951970" cy="2649048"/>
            <a:chOff x="864550" y="3440426"/>
            <a:chExt cx="1952005" cy="1986822"/>
          </a:xfrm>
        </p:grpSpPr>
        <p:sp>
          <p:nvSpPr>
            <p:cNvPr id="1228" name="Google Shape;1228;p16"/>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29" name="Google Shape;1229;p16"/>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30" name="Google Shape;1230;p16"/>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31" name="Google Shape;1231;p16"/>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32" name="Google Shape;1232;p16"/>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four columns">
  <p:cSld name="BLANK_1_1_1_2">
    <p:spTree>
      <p:nvGrpSpPr>
        <p:cNvPr id="1" name="Shape 1233"/>
        <p:cNvGrpSpPr/>
        <p:nvPr/>
      </p:nvGrpSpPr>
      <p:grpSpPr>
        <a:xfrm>
          <a:off x="0" y="0"/>
          <a:ext cx="0" cy="0"/>
          <a:chOff x="0" y="0"/>
          <a:chExt cx="0" cy="0"/>
        </a:xfrm>
      </p:grpSpPr>
      <p:grpSp>
        <p:nvGrpSpPr>
          <p:cNvPr id="1234" name="Google Shape;1234;p17"/>
          <p:cNvGrpSpPr/>
          <p:nvPr/>
        </p:nvGrpSpPr>
        <p:grpSpPr>
          <a:xfrm>
            <a:off x="-141975" y="-273533"/>
            <a:ext cx="9427959" cy="7318881"/>
            <a:chOff x="-141975" y="-243875"/>
            <a:chExt cx="9427959" cy="5489161"/>
          </a:xfrm>
        </p:grpSpPr>
        <p:grpSp>
          <p:nvGrpSpPr>
            <p:cNvPr id="1235" name="Google Shape;1235;p17"/>
            <p:cNvGrpSpPr/>
            <p:nvPr/>
          </p:nvGrpSpPr>
          <p:grpSpPr>
            <a:xfrm>
              <a:off x="152400" y="-243875"/>
              <a:ext cx="8839200" cy="5489161"/>
              <a:chOff x="152400" y="-7256"/>
              <a:chExt cx="8839200" cy="5176500"/>
            </a:xfrm>
          </p:grpSpPr>
          <p:cxnSp>
            <p:nvCxnSpPr>
              <p:cNvPr id="1236" name="Google Shape;1236;p17"/>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37" name="Google Shape;1237;p17"/>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38" name="Google Shape;1238;p17"/>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39" name="Google Shape;1239;p17"/>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40" name="Google Shape;1240;p17"/>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41" name="Google Shape;1241;p17"/>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42" name="Google Shape;1242;p17"/>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43" name="Google Shape;1243;p17"/>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44" name="Google Shape;1244;p17"/>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45" name="Google Shape;1245;p17"/>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46" name="Google Shape;1246;p17"/>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47" name="Google Shape;1247;p17"/>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48" name="Google Shape;1248;p17"/>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49" name="Google Shape;1249;p17"/>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50" name="Google Shape;1250;p17"/>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51" name="Google Shape;1251;p17"/>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52" name="Google Shape;1252;p17"/>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53" name="Google Shape;1253;p17"/>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54" name="Google Shape;1254;p17"/>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55" name="Google Shape;1255;p17"/>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56" name="Google Shape;1256;p17"/>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57" name="Google Shape;1257;p17"/>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58" name="Google Shape;1258;p17"/>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59" name="Google Shape;1259;p17"/>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60" name="Google Shape;1260;p17"/>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61" name="Google Shape;1261;p17"/>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62" name="Google Shape;1262;p17"/>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63" name="Google Shape;1263;p17"/>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64" name="Google Shape;1264;p17"/>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65" name="Google Shape;1265;p17"/>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1266" name="Google Shape;1266;p17"/>
            <p:cNvGrpSpPr/>
            <p:nvPr/>
          </p:nvGrpSpPr>
          <p:grpSpPr>
            <a:xfrm rot="5400000">
              <a:off x="2084105" y="-2109407"/>
              <a:ext cx="4975799" cy="9427959"/>
              <a:chOff x="1981200" y="-7256"/>
              <a:chExt cx="4876800" cy="5176500"/>
            </a:xfrm>
          </p:grpSpPr>
          <p:cxnSp>
            <p:nvCxnSpPr>
              <p:cNvPr id="1267" name="Google Shape;1267;p17"/>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68" name="Google Shape;1268;p17"/>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69" name="Google Shape;1269;p17"/>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70" name="Google Shape;1270;p17"/>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71" name="Google Shape;1271;p17"/>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72" name="Google Shape;1272;p17"/>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73" name="Google Shape;1273;p17"/>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74" name="Google Shape;1274;p17"/>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75" name="Google Shape;1275;p17"/>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76" name="Google Shape;1276;p17"/>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77" name="Google Shape;1277;p17"/>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78" name="Google Shape;1278;p17"/>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79" name="Google Shape;1279;p17"/>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80" name="Google Shape;1280;p17"/>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81" name="Google Shape;1281;p17"/>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82" name="Google Shape;1282;p17"/>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283" name="Google Shape;1283;p17"/>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1284" name="Google Shape;1284;p17"/>
          <p:cNvGrpSpPr/>
          <p:nvPr/>
        </p:nvGrpSpPr>
        <p:grpSpPr>
          <a:xfrm rot="10087405" flipH="1">
            <a:off x="6959103" y="-470281"/>
            <a:ext cx="1547319" cy="1653756"/>
            <a:chOff x="5687421" y="4273153"/>
            <a:chExt cx="1439624" cy="1154094"/>
          </a:xfrm>
        </p:grpSpPr>
        <p:sp>
          <p:nvSpPr>
            <p:cNvPr id="1285" name="Google Shape;1285;p17"/>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86" name="Google Shape;1286;p17"/>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87" name="Google Shape;1287;p17"/>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288" name="Google Shape;1288;p17"/>
          <p:cNvGrpSpPr/>
          <p:nvPr/>
        </p:nvGrpSpPr>
        <p:grpSpPr>
          <a:xfrm rot="5822343" flipH="1">
            <a:off x="-780551" y="559902"/>
            <a:ext cx="2062885" cy="1240191"/>
            <a:chOff x="5687421" y="4273153"/>
            <a:chExt cx="1439624" cy="1154094"/>
          </a:xfrm>
        </p:grpSpPr>
        <p:sp>
          <p:nvSpPr>
            <p:cNvPr id="1289" name="Google Shape;1289;p17"/>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90" name="Google Shape;1290;p17"/>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91" name="Google Shape;1291;p17"/>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292" name="Google Shape;1292;p17"/>
          <p:cNvGrpSpPr/>
          <p:nvPr/>
        </p:nvGrpSpPr>
        <p:grpSpPr>
          <a:xfrm rot="16073116">
            <a:off x="6786472" y="-779048"/>
            <a:ext cx="3822049" cy="2492016"/>
            <a:chOff x="6765276" y="-162954"/>
            <a:chExt cx="2866591" cy="2492063"/>
          </a:xfrm>
        </p:grpSpPr>
        <p:grpSp>
          <p:nvGrpSpPr>
            <p:cNvPr id="1293" name="Google Shape;1293;p17"/>
            <p:cNvGrpSpPr/>
            <p:nvPr/>
          </p:nvGrpSpPr>
          <p:grpSpPr>
            <a:xfrm rot="-10389420">
              <a:off x="6886701" y="-14464"/>
              <a:ext cx="2623739" cy="2195084"/>
              <a:chOff x="-638995" y="-334701"/>
              <a:chExt cx="2596480" cy="2172278"/>
            </a:xfrm>
          </p:grpSpPr>
          <p:sp>
            <p:nvSpPr>
              <p:cNvPr id="1294" name="Google Shape;1294;p17"/>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95" name="Google Shape;1295;p17"/>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296" name="Google Shape;1296;p17"/>
            <p:cNvGrpSpPr/>
            <p:nvPr/>
          </p:nvGrpSpPr>
          <p:grpSpPr>
            <a:xfrm rot="-7975399">
              <a:off x="8438169" y="-22510"/>
              <a:ext cx="598581" cy="841920"/>
              <a:chOff x="8333266" y="4580055"/>
              <a:chExt cx="537223" cy="755619"/>
            </a:xfrm>
          </p:grpSpPr>
          <p:sp>
            <p:nvSpPr>
              <p:cNvPr id="1297" name="Google Shape;1297;p17"/>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98" name="Google Shape;1298;p17"/>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1299" name="Google Shape;1299;p17"/>
          <p:cNvGrpSpPr/>
          <p:nvPr/>
        </p:nvGrpSpPr>
        <p:grpSpPr>
          <a:xfrm rot="3716334">
            <a:off x="-704781" y="-367284"/>
            <a:ext cx="2280227" cy="1448718"/>
            <a:chOff x="7609250" y="3647550"/>
            <a:chExt cx="1992782" cy="1688124"/>
          </a:xfrm>
        </p:grpSpPr>
        <p:sp>
          <p:nvSpPr>
            <p:cNvPr id="1300" name="Google Shape;1300;p17"/>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01" name="Google Shape;1301;p17"/>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02" name="Google Shape;1302;p17"/>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03" name="Google Shape;1303;p17"/>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304" name="Google Shape;1304;p17"/>
          <p:cNvSpPr txBox="1">
            <a:spLocks noGrp="1"/>
          </p:cNvSpPr>
          <p:nvPr>
            <p:ph type="title"/>
          </p:nvPr>
        </p:nvSpPr>
        <p:spPr>
          <a:xfrm>
            <a:off x="1750488" y="2194867"/>
            <a:ext cx="2305800" cy="667200"/>
          </a:xfrm>
          <a:prstGeom prst="rect">
            <a:avLst/>
          </a:prstGeom>
        </p:spPr>
        <p:txBody>
          <a:bodyPr spcFirstLastPara="1" wrap="square" lIns="91425" tIns="91425" rIns="91425" bIns="91425" anchor="t" anchorCtr="0">
            <a:noAutofit/>
          </a:bodyPr>
          <a:lstStyle>
            <a:lvl1pPr lvl="0" rtl="0">
              <a:spcBef>
                <a:spcPts val="0"/>
              </a:spcBef>
              <a:spcAft>
                <a:spcPts val="0"/>
              </a:spcAft>
              <a:buSzPts val="2500"/>
              <a:buNone/>
              <a:defRPr sz="28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05" name="Google Shape;1305;p17"/>
          <p:cNvSpPr txBox="1">
            <a:spLocks noGrp="1"/>
          </p:cNvSpPr>
          <p:nvPr>
            <p:ph type="subTitle" idx="1"/>
          </p:nvPr>
        </p:nvSpPr>
        <p:spPr>
          <a:xfrm>
            <a:off x="1750488" y="2912951"/>
            <a:ext cx="2305800" cy="751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06" name="Google Shape;1306;p17"/>
          <p:cNvSpPr txBox="1">
            <a:spLocks noGrp="1"/>
          </p:cNvSpPr>
          <p:nvPr>
            <p:ph type="title" idx="2"/>
          </p:nvPr>
        </p:nvSpPr>
        <p:spPr>
          <a:xfrm>
            <a:off x="1469850" y="713333"/>
            <a:ext cx="6204300" cy="835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307" name="Google Shape;1307;p17"/>
          <p:cNvSpPr txBox="1">
            <a:spLocks noGrp="1"/>
          </p:cNvSpPr>
          <p:nvPr>
            <p:ph type="title" idx="3"/>
          </p:nvPr>
        </p:nvSpPr>
        <p:spPr>
          <a:xfrm>
            <a:off x="1750488" y="4049833"/>
            <a:ext cx="2305800" cy="667200"/>
          </a:xfrm>
          <a:prstGeom prst="rect">
            <a:avLst/>
          </a:prstGeom>
        </p:spPr>
        <p:txBody>
          <a:bodyPr spcFirstLastPara="1" wrap="square" lIns="91425" tIns="91425" rIns="91425" bIns="91425" anchor="t" anchorCtr="0">
            <a:noAutofit/>
          </a:bodyPr>
          <a:lstStyle>
            <a:lvl1pPr lvl="0" rtl="0">
              <a:spcBef>
                <a:spcPts val="0"/>
              </a:spcBef>
              <a:spcAft>
                <a:spcPts val="0"/>
              </a:spcAft>
              <a:buSzPts val="2500"/>
              <a:buNone/>
              <a:defRPr sz="28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08" name="Google Shape;1308;p17"/>
          <p:cNvSpPr txBox="1">
            <a:spLocks noGrp="1"/>
          </p:cNvSpPr>
          <p:nvPr>
            <p:ph type="subTitle" idx="4"/>
          </p:nvPr>
        </p:nvSpPr>
        <p:spPr>
          <a:xfrm>
            <a:off x="1750488" y="4767917"/>
            <a:ext cx="2305800" cy="751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09" name="Google Shape;1309;p17"/>
          <p:cNvSpPr txBox="1">
            <a:spLocks noGrp="1"/>
          </p:cNvSpPr>
          <p:nvPr>
            <p:ph type="title" idx="5"/>
          </p:nvPr>
        </p:nvSpPr>
        <p:spPr>
          <a:xfrm>
            <a:off x="5071175" y="2194867"/>
            <a:ext cx="2305800" cy="6672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500"/>
              <a:buNone/>
              <a:defRPr sz="28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10" name="Google Shape;1310;p17"/>
          <p:cNvSpPr txBox="1">
            <a:spLocks noGrp="1"/>
          </p:cNvSpPr>
          <p:nvPr>
            <p:ph type="subTitle" idx="6"/>
          </p:nvPr>
        </p:nvSpPr>
        <p:spPr>
          <a:xfrm>
            <a:off x="5071175" y="2912951"/>
            <a:ext cx="2305800" cy="751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11" name="Google Shape;1311;p17"/>
          <p:cNvSpPr txBox="1">
            <a:spLocks noGrp="1"/>
          </p:cNvSpPr>
          <p:nvPr>
            <p:ph type="title" idx="7"/>
          </p:nvPr>
        </p:nvSpPr>
        <p:spPr>
          <a:xfrm>
            <a:off x="5071175" y="4049833"/>
            <a:ext cx="2305800" cy="6672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500"/>
              <a:buNone/>
              <a:defRPr sz="28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12" name="Google Shape;1312;p17"/>
          <p:cNvSpPr txBox="1">
            <a:spLocks noGrp="1"/>
          </p:cNvSpPr>
          <p:nvPr>
            <p:ph type="subTitle" idx="8"/>
          </p:nvPr>
        </p:nvSpPr>
        <p:spPr>
          <a:xfrm>
            <a:off x="5071175" y="4767917"/>
            <a:ext cx="2305800" cy="751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1313" name="Google Shape;1313;p17"/>
          <p:cNvGrpSpPr/>
          <p:nvPr/>
        </p:nvGrpSpPr>
        <p:grpSpPr>
          <a:xfrm rot="20843484">
            <a:off x="6770293" y="6112027"/>
            <a:ext cx="1547189" cy="1653733"/>
            <a:chOff x="5687421" y="4273153"/>
            <a:chExt cx="1439624" cy="1154094"/>
          </a:xfrm>
        </p:grpSpPr>
        <p:sp>
          <p:nvSpPr>
            <p:cNvPr id="1314" name="Google Shape;1314;p17"/>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15" name="Google Shape;1315;p17"/>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16" name="Google Shape;1316;p17"/>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317" name="Google Shape;1317;p17"/>
          <p:cNvGrpSpPr/>
          <p:nvPr/>
        </p:nvGrpSpPr>
        <p:grpSpPr>
          <a:xfrm rot="19782683" flipH="1">
            <a:off x="7781513" y="5742025"/>
            <a:ext cx="1951789" cy="2648801"/>
            <a:chOff x="864550" y="3440426"/>
            <a:chExt cx="1952005" cy="1986822"/>
          </a:xfrm>
        </p:grpSpPr>
        <p:sp>
          <p:nvSpPr>
            <p:cNvPr id="1318" name="Google Shape;1318;p17"/>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19" name="Google Shape;1319;p17"/>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20" name="Google Shape;1320;p17"/>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21" name="Google Shape;1321;p17"/>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chemeClr val="accent3"/>
                </a:gs>
                <a:gs pos="50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22" name="Google Shape;1322;p17"/>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323" name="Google Shape;1323;p17"/>
          <p:cNvGrpSpPr/>
          <p:nvPr/>
        </p:nvGrpSpPr>
        <p:grpSpPr>
          <a:xfrm rot="14992870" flipH="1">
            <a:off x="-1416092" y="5405121"/>
            <a:ext cx="3335773" cy="2174959"/>
            <a:chOff x="6765276" y="-162954"/>
            <a:chExt cx="2866591" cy="2492063"/>
          </a:xfrm>
        </p:grpSpPr>
        <p:grpSp>
          <p:nvGrpSpPr>
            <p:cNvPr id="1324" name="Google Shape;1324;p17"/>
            <p:cNvGrpSpPr/>
            <p:nvPr/>
          </p:nvGrpSpPr>
          <p:grpSpPr>
            <a:xfrm rot="-10389420">
              <a:off x="6886701" y="-14464"/>
              <a:ext cx="2623739" cy="2195084"/>
              <a:chOff x="-638995" y="-334701"/>
              <a:chExt cx="2596480" cy="2172278"/>
            </a:xfrm>
          </p:grpSpPr>
          <p:sp>
            <p:nvSpPr>
              <p:cNvPr id="1325" name="Google Shape;1325;p17"/>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26" name="Google Shape;1326;p17"/>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327" name="Google Shape;1327;p17"/>
            <p:cNvGrpSpPr/>
            <p:nvPr/>
          </p:nvGrpSpPr>
          <p:grpSpPr>
            <a:xfrm rot="-7975399">
              <a:off x="8438169" y="-22510"/>
              <a:ext cx="598581" cy="841920"/>
              <a:chOff x="8333266" y="4580055"/>
              <a:chExt cx="537223" cy="755619"/>
            </a:xfrm>
          </p:grpSpPr>
          <p:sp>
            <p:nvSpPr>
              <p:cNvPr id="1328" name="Google Shape;1328;p17"/>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29" name="Google Shape;1329;p17"/>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and six columns">
  <p:cSld name="BLANK_1_1_1_1_1">
    <p:spTree>
      <p:nvGrpSpPr>
        <p:cNvPr id="1" name="Shape 1330"/>
        <p:cNvGrpSpPr/>
        <p:nvPr/>
      </p:nvGrpSpPr>
      <p:grpSpPr>
        <a:xfrm>
          <a:off x="0" y="0"/>
          <a:ext cx="0" cy="0"/>
          <a:chOff x="0" y="0"/>
          <a:chExt cx="0" cy="0"/>
        </a:xfrm>
      </p:grpSpPr>
      <p:grpSp>
        <p:nvGrpSpPr>
          <p:cNvPr id="1331" name="Google Shape;1331;p18"/>
          <p:cNvGrpSpPr/>
          <p:nvPr/>
        </p:nvGrpSpPr>
        <p:grpSpPr>
          <a:xfrm>
            <a:off x="-141975" y="-273533"/>
            <a:ext cx="9427959" cy="7318881"/>
            <a:chOff x="-141975" y="-243875"/>
            <a:chExt cx="9427959" cy="5489161"/>
          </a:xfrm>
        </p:grpSpPr>
        <p:grpSp>
          <p:nvGrpSpPr>
            <p:cNvPr id="1332" name="Google Shape;1332;p18"/>
            <p:cNvGrpSpPr/>
            <p:nvPr/>
          </p:nvGrpSpPr>
          <p:grpSpPr>
            <a:xfrm>
              <a:off x="152400" y="-243875"/>
              <a:ext cx="8839200" cy="5489161"/>
              <a:chOff x="152400" y="-7256"/>
              <a:chExt cx="8839200" cy="5176500"/>
            </a:xfrm>
          </p:grpSpPr>
          <p:cxnSp>
            <p:nvCxnSpPr>
              <p:cNvPr id="1333" name="Google Shape;1333;p18"/>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34" name="Google Shape;1334;p18"/>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35" name="Google Shape;1335;p18"/>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36" name="Google Shape;1336;p18"/>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37" name="Google Shape;1337;p18"/>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38" name="Google Shape;1338;p18"/>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39" name="Google Shape;1339;p18"/>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40" name="Google Shape;1340;p18"/>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41" name="Google Shape;1341;p18"/>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42" name="Google Shape;1342;p18"/>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43" name="Google Shape;1343;p18"/>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44" name="Google Shape;1344;p18"/>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45" name="Google Shape;1345;p18"/>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46" name="Google Shape;1346;p18"/>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47" name="Google Shape;1347;p18"/>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48" name="Google Shape;1348;p18"/>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49" name="Google Shape;1349;p18"/>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50" name="Google Shape;1350;p18"/>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51" name="Google Shape;1351;p18"/>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52" name="Google Shape;1352;p18"/>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53" name="Google Shape;1353;p18"/>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54" name="Google Shape;1354;p18"/>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55" name="Google Shape;1355;p18"/>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56" name="Google Shape;1356;p18"/>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57" name="Google Shape;1357;p18"/>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58" name="Google Shape;1358;p18"/>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59" name="Google Shape;1359;p18"/>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60" name="Google Shape;1360;p18"/>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61" name="Google Shape;1361;p18"/>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62" name="Google Shape;1362;p18"/>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1363" name="Google Shape;1363;p18"/>
            <p:cNvGrpSpPr/>
            <p:nvPr/>
          </p:nvGrpSpPr>
          <p:grpSpPr>
            <a:xfrm rot="5400000">
              <a:off x="2084105" y="-2109407"/>
              <a:ext cx="4975799" cy="9427959"/>
              <a:chOff x="1981200" y="-7256"/>
              <a:chExt cx="4876800" cy="5176500"/>
            </a:xfrm>
          </p:grpSpPr>
          <p:cxnSp>
            <p:nvCxnSpPr>
              <p:cNvPr id="1364" name="Google Shape;1364;p18"/>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65" name="Google Shape;1365;p18"/>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66" name="Google Shape;1366;p18"/>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67" name="Google Shape;1367;p18"/>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68" name="Google Shape;1368;p18"/>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69" name="Google Shape;1369;p18"/>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70" name="Google Shape;1370;p18"/>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71" name="Google Shape;1371;p18"/>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72" name="Google Shape;1372;p18"/>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73" name="Google Shape;1373;p18"/>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74" name="Google Shape;1374;p18"/>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75" name="Google Shape;1375;p18"/>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76" name="Google Shape;1376;p18"/>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77" name="Google Shape;1377;p18"/>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78" name="Google Shape;1378;p18"/>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79" name="Google Shape;1379;p18"/>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380" name="Google Shape;1380;p18"/>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1381" name="Google Shape;1381;p18"/>
          <p:cNvGrpSpPr/>
          <p:nvPr/>
        </p:nvGrpSpPr>
        <p:grpSpPr>
          <a:xfrm rot="9740840">
            <a:off x="766068" y="-379134"/>
            <a:ext cx="1547171" cy="1653601"/>
            <a:chOff x="5687421" y="4273153"/>
            <a:chExt cx="1439624" cy="1154094"/>
          </a:xfrm>
        </p:grpSpPr>
        <p:sp>
          <p:nvSpPr>
            <p:cNvPr id="1382" name="Google Shape;1382;p18"/>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83" name="Google Shape;1383;p18"/>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84" name="Google Shape;1384;p18"/>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385" name="Google Shape;1385;p18"/>
          <p:cNvGrpSpPr/>
          <p:nvPr/>
        </p:nvGrpSpPr>
        <p:grpSpPr>
          <a:xfrm rot="19594615" flipH="1">
            <a:off x="-1067243" y="-1136533"/>
            <a:ext cx="2866502" cy="3322647"/>
            <a:chOff x="6765276" y="-162954"/>
            <a:chExt cx="2866591" cy="2492063"/>
          </a:xfrm>
        </p:grpSpPr>
        <p:grpSp>
          <p:nvGrpSpPr>
            <p:cNvPr id="1386" name="Google Shape;1386;p18"/>
            <p:cNvGrpSpPr/>
            <p:nvPr/>
          </p:nvGrpSpPr>
          <p:grpSpPr>
            <a:xfrm rot="-10389420">
              <a:off x="6886701" y="-14464"/>
              <a:ext cx="2623739" cy="2195084"/>
              <a:chOff x="-638995" y="-334701"/>
              <a:chExt cx="2596480" cy="2172278"/>
            </a:xfrm>
          </p:grpSpPr>
          <p:sp>
            <p:nvSpPr>
              <p:cNvPr id="1387" name="Google Shape;1387;p18"/>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88" name="Google Shape;1388;p18"/>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389" name="Google Shape;1389;p18"/>
            <p:cNvGrpSpPr/>
            <p:nvPr/>
          </p:nvGrpSpPr>
          <p:grpSpPr>
            <a:xfrm rot="-7975399">
              <a:off x="8438169" y="-22510"/>
              <a:ext cx="598581" cy="841920"/>
              <a:chOff x="8333266" y="4580055"/>
              <a:chExt cx="537223" cy="755619"/>
            </a:xfrm>
          </p:grpSpPr>
          <p:sp>
            <p:nvSpPr>
              <p:cNvPr id="1390" name="Google Shape;1390;p18"/>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91" name="Google Shape;1391;p18"/>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1392" name="Google Shape;1392;p18"/>
          <p:cNvGrpSpPr/>
          <p:nvPr/>
        </p:nvGrpSpPr>
        <p:grpSpPr>
          <a:xfrm rot="15777657">
            <a:off x="7795508" y="935002"/>
            <a:ext cx="2062885" cy="1240191"/>
            <a:chOff x="5687421" y="4273153"/>
            <a:chExt cx="1439624" cy="1154094"/>
          </a:xfrm>
        </p:grpSpPr>
        <p:sp>
          <p:nvSpPr>
            <p:cNvPr id="1393" name="Google Shape;1393;p18"/>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94" name="Google Shape;1394;p18"/>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95" name="Google Shape;1395;p18"/>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396" name="Google Shape;1396;p18"/>
          <p:cNvGrpSpPr/>
          <p:nvPr/>
        </p:nvGrpSpPr>
        <p:grpSpPr>
          <a:xfrm rot="17883666" flipH="1">
            <a:off x="7502395" y="7816"/>
            <a:ext cx="2280227" cy="1448718"/>
            <a:chOff x="7609250" y="3647550"/>
            <a:chExt cx="1992782" cy="1688124"/>
          </a:xfrm>
        </p:grpSpPr>
        <p:sp>
          <p:nvSpPr>
            <p:cNvPr id="1397" name="Google Shape;1397;p18"/>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98" name="Google Shape;1398;p18"/>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99" name="Google Shape;1399;p18"/>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00" name="Google Shape;1400;p18"/>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401" name="Google Shape;1401;p18"/>
          <p:cNvSpPr txBox="1">
            <a:spLocks noGrp="1"/>
          </p:cNvSpPr>
          <p:nvPr>
            <p:ph type="title"/>
          </p:nvPr>
        </p:nvSpPr>
        <p:spPr>
          <a:xfrm>
            <a:off x="784525" y="2625253"/>
            <a:ext cx="2241000" cy="587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8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402" name="Google Shape;1402;p18"/>
          <p:cNvSpPr txBox="1">
            <a:spLocks noGrp="1"/>
          </p:cNvSpPr>
          <p:nvPr>
            <p:ph type="subTitle" idx="1"/>
          </p:nvPr>
        </p:nvSpPr>
        <p:spPr>
          <a:xfrm>
            <a:off x="784525" y="3156473"/>
            <a:ext cx="2241000" cy="74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03" name="Google Shape;1403;p18"/>
          <p:cNvSpPr txBox="1">
            <a:spLocks noGrp="1"/>
          </p:cNvSpPr>
          <p:nvPr>
            <p:ph type="title" idx="2"/>
          </p:nvPr>
        </p:nvSpPr>
        <p:spPr>
          <a:xfrm>
            <a:off x="3451500" y="2625253"/>
            <a:ext cx="2241000" cy="587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8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404" name="Google Shape;1404;p18"/>
          <p:cNvSpPr txBox="1">
            <a:spLocks noGrp="1"/>
          </p:cNvSpPr>
          <p:nvPr>
            <p:ph type="subTitle" idx="3"/>
          </p:nvPr>
        </p:nvSpPr>
        <p:spPr>
          <a:xfrm>
            <a:off x="3451500" y="3156473"/>
            <a:ext cx="2241000" cy="74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05" name="Google Shape;1405;p18"/>
          <p:cNvSpPr txBox="1">
            <a:spLocks noGrp="1"/>
          </p:cNvSpPr>
          <p:nvPr>
            <p:ph type="title" idx="4"/>
          </p:nvPr>
        </p:nvSpPr>
        <p:spPr>
          <a:xfrm>
            <a:off x="784525" y="4865533"/>
            <a:ext cx="2241000" cy="587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8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406" name="Google Shape;1406;p18"/>
          <p:cNvSpPr txBox="1">
            <a:spLocks noGrp="1"/>
          </p:cNvSpPr>
          <p:nvPr>
            <p:ph type="subTitle" idx="5"/>
          </p:nvPr>
        </p:nvSpPr>
        <p:spPr>
          <a:xfrm>
            <a:off x="784525" y="5396656"/>
            <a:ext cx="2241000" cy="74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07" name="Google Shape;1407;p18"/>
          <p:cNvSpPr txBox="1">
            <a:spLocks noGrp="1"/>
          </p:cNvSpPr>
          <p:nvPr>
            <p:ph type="title" idx="6"/>
          </p:nvPr>
        </p:nvSpPr>
        <p:spPr>
          <a:xfrm>
            <a:off x="3451500" y="4865533"/>
            <a:ext cx="2241000" cy="587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8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408" name="Google Shape;1408;p18"/>
          <p:cNvSpPr txBox="1">
            <a:spLocks noGrp="1"/>
          </p:cNvSpPr>
          <p:nvPr>
            <p:ph type="subTitle" idx="7"/>
          </p:nvPr>
        </p:nvSpPr>
        <p:spPr>
          <a:xfrm>
            <a:off x="3451500" y="5396656"/>
            <a:ext cx="2241000" cy="74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09" name="Google Shape;1409;p18"/>
          <p:cNvSpPr txBox="1">
            <a:spLocks noGrp="1"/>
          </p:cNvSpPr>
          <p:nvPr>
            <p:ph type="title" idx="8"/>
          </p:nvPr>
        </p:nvSpPr>
        <p:spPr>
          <a:xfrm>
            <a:off x="6118475" y="2625253"/>
            <a:ext cx="2241000" cy="587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8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410" name="Google Shape;1410;p18"/>
          <p:cNvSpPr txBox="1">
            <a:spLocks noGrp="1"/>
          </p:cNvSpPr>
          <p:nvPr>
            <p:ph type="subTitle" idx="9"/>
          </p:nvPr>
        </p:nvSpPr>
        <p:spPr>
          <a:xfrm>
            <a:off x="6118475" y="3156473"/>
            <a:ext cx="2241000" cy="74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11" name="Google Shape;1411;p18"/>
          <p:cNvSpPr txBox="1">
            <a:spLocks noGrp="1"/>
          </p:cNvSpPr>
          <p:nvPr>
            <p:ph type="title" idx="13"/>
          </p:nvPr>
        </p:nvSpPr>
        <p:spPr>
          <a:xfrm>
            <a:off x="6118475" y="4865533"/>
            <a:ext cx="2241000" cy="587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8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412" name="Google Shape;1412;p18"/>
          <p:cNvSpPr txBox="1">
            <a:spLocks noGrp="1"/>
          </p:cNvSpPr>
          <p:nvPr>
            <p:ph type="subTitle" idx="14"/>
          </p:nvPr>
        </p:nvSpPr>
        <p:spPr>
          <a:xfrm>
            <a:off x="6118475" y="5396656"/>
            <a:ext cx="2241000" cy="74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13" name="Google Shape;1413;p18"/>
          <p:cNvSpPr txBox="1">
            <a:spLocks noGrp="1"/>
          </p:cNvSpPr>
          <p:nvPr>
            <p:ph type="title" idx="15"/>
          </p:nvPr>
        </p:nvSpPr>
        <p:spPr>
          <a:xfrm>
            <a:off x="720000" y="713333"/>
            <a:ext cx="7704000" cy="835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1414"/>
        <p:cNvGrpSpPr/>
        <p:nvPr/>
      </p:nvGrpSpPr>
      <p:grpSpPr>
        <a:xfrm>
          <a:off x="0" y="0"/>
          <a:ext cx="0" cy="0"/>
          <a:chOff x="0" y="0"/>
          <a:chExt cx="0" cy="0"/>
        </a:xfrm>
      </p:grpSpPr>
      <p:grpSp>
        <p:nvGrpSpPr>
          <p:cNvPr id="1415" name="Google Shape;1415;p19"/>
          <p:cNvGrpSpPr/>
          <p:nvPr/>
        </p:nvGrpSpPr>
        <p:grpSpPr>
          <a:xfrm>
            <a:off x="-141975" y="-273533"/>
            <a:ext cx="9427959" cy="7318881"/>
            <a:chOff x="-141975" y="-243875"/>
            <a:chExt cx="9427959" cy="5489161"/>
          </a:xfrm>
        </p:grpSpPr>
        <p:grpSp>
          <p:nvGrpSpPr>
            <p:cNvPr id="1416" name="Google Shape;1416;p19"/>
            <p:cNvGrpSpPr/>
            <p:nvPr/>
          </p:nvGrpSpPr>
          <p:grpSpPr>
            <a:xfrm>
              <a:off x="152400" y="-243875"/>
              <a:ext cx="8839200" cy="5489161"/>
              <a:chOff x="152400" y="-7256"/>
              <a:chExt cx="8839200" cy="5176500"/>
            </a:xfrm>
          </p:grpSpPr>
          <p:cxnSp>
            <p:nvCxnSpPr>
              <p:cNvPr id="1417" name="Google Shape;1417;p19"/>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18" name="Google Shape;1418;p19"/>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19" name="Google Shape;1419;p19"/>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20" name="Google Shape;1420;p19"/>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21" name="Google Shape;1421;p19"/>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22" name="Google Shape;1422;p19"/>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23" name="Google Shape;1423;p19"/>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24" name="Google Shape;1424;p19"/>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25" name="Google Shape;1425;p19"/>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26" name="Google Shape;1426;p19"/>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27" name="Google Shape;1427;p19"/>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28" name="Google Shape;1428;p19"/>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29" name="Google Shape;1429;p19"/>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30" name="Google Shape;1430;p19"/>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31" name="Google Shape;1431;p19"/>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32" name="Google Shape;1432;p19"/>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33" name="Google Shape;1433;p19"/>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34" name="Google Shape;1434;p19"/>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35" name="Google Shape;1435;p19"/>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36" name="Google Shape;1436;p19"/>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37" name="Google Shape;1437;p19"/>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38" name="Google Shape;1438;p19"/>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39" name="Google Shape;1439;p19"/>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40" name="Google Shape;1440;p19"/>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41" name="Google Shape;1441;p19"/>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42" name="Google Shape;1442;p19"/>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43" name="Google Shape;1443;p19"/>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44" name="Google Shape;1444;p19"/>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45" name="Google Shape;1445;p19"/>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46" name="Google Shape;1446;p19"/>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1447" name="Google Shape;1447;p19"/>
            <p:cNvGrpSpPr/>
            <p:nvPr/>
          </p:nvGrpSpPr>
          <p:grpSpPr>
            <a:xfrm rot="5400000">
              <a:off x="2084105" y="-2109407"/>
              <a:ext cx="4975799" cy="9427959"/>
              <a:chOff x="1981200" y="-7256"/>
              <a:chExt cx="4876800" cy="5176500"/>
            </a:xfrm>
          </p:grpSpPr>
          <p:cxnSp>
            <p:nvCxnSpPr>
              <p:cNvPr id="1448" name="Google Shape;1448;p19"/>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49" name="Google Shape;1449;p19"/>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50" name="Google Shape;1450;p19"/>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51" name="Google Shape;1451;p19"/>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52" name="Google Shape;1452;p19"/>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53" name="Google Shape;1453;p19"/>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54" name="Google Shape;1454;p19"/>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55" name="Google Shape;1455;p19"/>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56" name="Google Shape;1456;p19"/>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57" name="Google Shape;1457;p19"/>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58" name="Google Shape;1458;p19"/>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59" name="Google Shape;1459;p19"/>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60" name="Google Shape;1460;p19"/>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61" name="Google Shape;1461;p19"/>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62" name="Google Shape;1462;p19"/>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63" name="Google Shape;1463;p19"/>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64" name="Google Shape;1464;p19"/>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1465" name="Google Shape;1465;p19"/>
          <p:cNvGrpSpPr/>
          <p:nvPr/>
        </p:nvGrpSpPr>
        <p:grpSpPr>
          <a:xfrm rot="8915515" flipH="1">
            <a:off x="8073569" y="714584"/>
            <a:ext cx="1547278" cy="1653651"/>
            <a:chOff x="5687421" y="4273153"/>
            <a:chExt cx="1439624" cy="1154094"/>
          </a:xfrm>
        </p:grpSpPr>
        <p:sp>
          <p:nvSpPr>
            <p:cNvPr id="1466" name="Google Shape;1466;p19"/>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67" name="Google Shape;1467;p19"/>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68" name="Google Shape;1468;p19"/>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469" name="Google Shape;1469;p19"/>
          <p:cNvGrpSpPr/>
          <p:nvPr/>
        </p:nvGrpSpPr>
        <p:grpSpPr>
          <a:xfrm rot="1259495" flipH="1">
            <a:off x="129066" y="-567221"/>
            <a:ext cx="1547201" cy="1653692"/>
            <a:chOff x="5687421" y="4273153"/>
            <a:chExt cx="1439624" cy="1154094"/>
          </a:xfrm>
        </p:grpSpPr>
        <p:sp>
          <p:nvSpPr>
            <p:cNvPr id="1470" name="Google Shape;1470;p19"/>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71" name="Google Shape;1471;p19"/>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72" name="Google Shape;1472;p19"/>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473" name="Google Shape;1473;p19"/>
          <p:cNvSpPr txBox="1">
            <a:spLocks noGrp="1"/>
          </p:cNvSpPr>
          <p:nvPr>
            <p:ph type="title"/>
          </p:nvPr>
        </p:nvSpPr>
        <p:spPr>
          <a:xfrm>
            <a:off x="720000" y="713333"/>
            <a:ext cx="7704000" cy="713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1474" name="Google Shape;1474;p19"/>
          <p:cNvGrpSpPr/>
          <p:nvPr/>
        </p:nvGrpSpPr>
        <p:grpSpPr>
          <a:xfrm rot="3378341" flipH="1">
            <a:off x="7155059" y="-528596"/>
            <a:ext cx="2863344" cy="1866930"/>
            <a:chOff x="6765276" y="-162954"/>
            <a:chExt cx="2866591" cy="2492063"/>
          </a:xfrm>
        </p:grpSpPr>
        <p:grpSp>
          <p:nvGrpSpPr>
            <p:cNvPr id="1475" name="Google Shape;1475;p19"/>
            <p:cNvGrpSpPr/>
            <p:nvPr/>
          </p:nvGrpSpPr>
          <p:grpSpPr>
            <a:xfrm rot="-10389420">
              <a:off x="6886701" y="-14464"/>
              <a:ext cx="2623739" cy="2195084"/>
              <a:chOff x="-638995" y="-334701"/>
              <a:chExt cx="2596480" cy="2172278"/>
            </a:xfrm>
          </p:grpSpPr>
          <p:sp>
            <p:nvSpPr>
              <p:cNvPr id="1476" name="Google Shape;1476;p19"/>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77" name="Google Shape;1477;p19"/>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478" name="Google Shape;1478;p19"/>
            <p:cNvGrpSpPr/>
            <p:nvPr/>
          </p:nvGrpSpPr>
          <p:grpSpPr>
            <a:xfrm rot="-7975399">
              <a:off x="8438169" y="-22510"/>
              <a:ext cx="598581" cy="841920"/>
              <a:chOff x="8333266" y="4580055"/>
              <a:chExt cx="537223" cy="755619"/>
            </a:xfrm>
          </p:grpSpPr>
          <p:sp>
            <p:nvSpPr>
              <p:cNvPr id="1479" name="Google Shape;1479;p19"/>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80" name="Google Shape;1480;p19"/>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1481" name="Google Shape;1481;p19"/>
          <p:cNvGrpSpPr/>
          <p:nvPr/>
        </p:nvGrpSpPr>
        <p:grpSpPr>
          <a:xfrm rot="19370892" flipH="1">
            <a:off x="-1376400" y="-837729"/>
            <a:ext cx="2866454" cy="3322592"/>
            <a:chOff x="6765276" y="-162954"/>
            <a:chExt cx="2866591" cy="2492063"/>
          </a:xfrm>
        </p:grpSpPr>
        <p:grpSp>
          <p:nvGrpSpPr>
            <p:cNvPr id="1482" name="Google Shape;1482;p19"/>
            <p:cNvGrpSpPr/>
            <p:nvPr/>
          </p:nvGrpSpPr>
          <p:grpSpPr>
            <a:xfrm rot="-10389420">
              <a:off x="6886701" y="-14464"/>
              <a:ext cx="2623739" cy="2195084"/>
              <a:chOff x="-638995" y="-334701"/>
              <a:chExt cx="2596480" cy="2172278"/>
            </a:xfrm>
          </p:grpSpPr>
          <p:sp>
            <p:nvSpPr>
              <p:cNvPr id="1483" name="Google Shape;1483;p19"/>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84" name="Google Shape;1484;p19"/>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chemeClr val="accent3"/>
                  </a:gs>
                  <a:gs pos="67000">
                    <a:schemeClr val="accent4"/>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485" name="Google Shape;1485;p19"/>
            <p:cNvGrpSpPr/>
            <p:nvPr/>
          </p:nvGrpSpPr>
          <p:grpSpPr>
            <a:xfrm rot="-7975399">
              <a:off x="8438169" y="-22510"/>
              <a:ext cx="598581" cy="841920"/>
              <a:chOff x="8333266" y="4580055"/>
              <a:chExt cx="537223" cy="755619"/>
            </a:xfrm>
          </p:grpSpPr>
          <p:sp>
            <p:nvSpPr>
              <p:cNvPr id="1486" name="Google Shape;1486;p19"/>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87" name="Google Shape;1487;p19"/>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en-US"/>
              <a:t>Click to edit Master title style</a:t>
            </a:r>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823D4350-0632-4F67-B357-AFC21C62564D}" type="datetimeFigureOut">
              <a:rPr lang="en-US" smtClean="0"/>
              <a:t>4/22/2025</a:t>
            </a:fld>
            <a:endParaRPr lang="en-US"/>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9473980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only 2">
  <p:cSld name="TITLE_ONLY_1_1">
    <p:spTree>
      <p:nvGrpSpPr>
        <p:cNvPr id="1" name="Shape 1488"/>
        <p:cNvGrpSpPr/>
        <p:nvPr/>
      </p:nvGrpSpPr>
      <p:grpSpPr>
        <a:xfrm>
          <a:off x="0" y="0"/>
          <a:ext cx="0" cy="0"/>
          <a:chOff x="0" y="0"/>
          <a:chExt cx="0" cy="0"/>
        </a:xfrm>
      </p:grpSpPr>
      <p:grpSp>
        <p:nvGrpSpPr>
          <p:cNvPr id="1489" name="Google Shape;1489;p20"/>
          <p:cNvGrpSpPr/>
          <p:nvPr/>
        </p:nvGrpSpPr>
        <p:grpSpPr>
          <a:xfrm>
            <a:off x="-141975" y="-273533"/>
            <a:ext cx="9427959" cy="7318881"/>
            <a:chOff x="-141975" y="-243875"/>
            <a:chExt cx="9427959" cy="5489161"/>
          </a:xfrm>
        </p:grpSpPr>
        <p:grpSp>
          <p:nvGrpSpPr>
            <p:cNvPr id="1490" name="Google Shape;1490;p20"/>
            <p:cNvGrpSpPr/>
            <p:nvPr/>
          </p:nvGrpSpPr>
          <p:grpSpPr>
            <a:xfrm>
              <a:off x="152400" y="-243875"/>
              <a:ext cx="8839200" cy="5489161"/>
              <a:chOff x="152400" y="-7256"/>
              <a:chExt cx="8839200" cy="5176500"/>
            </a:xfrm>
          </p:grpSpPr>
          <p:cxnSp>
            <p:nvCxnSpPr>
              <p:cNvPr id="1491" name="Google Shape;1491;p20"/>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92" name="Google Shape;1492;p20"/>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93" name="Google Shape;1493;p20"/>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94" name="Google Shape;1494;p20"/>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95" name="Google Shape;1495;p20"/>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96" name="Google Shape;1496;p20"/>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97" name="Google Shape;1497;p20"/>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98" name="Google Shape;1498;p20"/>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499" name="Google Shape;1499;p20"/>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00" name="Google Shape;1500;p20"/>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01" name="Google Shape;1501;p20"/>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02" name="Google Shape;1502;p20"/>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03" name="Google Shape;1503;p20"/>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04" name="Google Shape;1504;p20"/>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05" name="Google Shape;1505;p20"/>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06" name="Google Shape;1506;p20"/>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07" name="Google Shape;1507;p20"/>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08" name="Google Shape;1508;p20"/>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09" name="Google Shape;1509;p20"/>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10" name="Google Shape;1510;p20"/>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11" name="Google Shape;1511;p20"/>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12" name="Google Shape;1512;p20"/>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13" name="Google Shape;1513;p20"/>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14" name="Google Shape;1514;p20"/>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15" name="Google Shape;1515;p20"/>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16" name="Google Shape;1516;p20"/>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17" name="Google Shape;1517;p20"/>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18" name="Google Shape;1518;p20"/>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19" name="Google Shape;1519;p20"/>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20" name="Google Shape;1520;p20"/>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1521" name="Google Shape;1521;p20"/>
            <p:cNvGrpSpPr/>
            <p:nvPr/>
          </p:nvGrpSpPr>
          <p:grpSpPr>
            <a:xfrm rot="5400000">
              <a:off x="2084105" y="-2109407"/>
              <a:ext cx="4975799" cy="9427959"/>
              <a:chOff x="1981200" y="-7256"/>
              <a:chExt cx="4876800" cy="5176500"/>
            </a:xfrm>
          </p:grpSpPr>
          <p:cxnSp>
            <p:nvCxnSpPr>
              <p:cNvPr id="1522" name="Google Shape;1522;p20"/>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23" name="Google Shape;1523;p20"/>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24" name="Google Shape;1524;p20"/>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25" name="Google Shape;1525;p20"/>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26" name="Google Shape;1526;p20"/>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27" name="Google Shape;1527;p20"/>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28" name="Google Shape;1528;p20"/>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29" name="Google Shape;1529;p20"/>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30" name="Google Shape;1530;p20"/>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31" name="Google Shape;1531;p20"/>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32" name="Google Shape;1532;p20"/>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33" name="Google Shape;1533;p20"/>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34" name="Google Shape;1534;p20"/>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35" name="Google Shape;1535;p20"/>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36" name="Google Shape;1536;p20"/>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37" name="Google Shape;1537;p20"/>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38" name="Google Shape;1538;p20"/>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1539" name="Google Shape;1539;p20"/>
          <p:cNvGrpSpPr/>
          <p:nvPr/>
        </p:nvGrpSpPr>
        <p:grpSpPr>
          <a:xfrm rot="8915515" flipH="1">
            <a:off x="8007494" y="5487284"/>
            <a:ext cx="1547278" cy="1653651"/>
            <a:chOff x="5687421" y="4273153"/>
            <a:chExt cx="1439624" cy="1154094"/>
          </a:xfrm>
        </p:grpSpPr>
        <p:sp>
          <p:nvSpPr>
            <p:cNvPr id="1540" name="Google Shape;1540;p20"/>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41" name="Google Shape;1541;p20"/>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42" name="Google Shape;1542;p20"/>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543" name="Google Shape;1543;p20"/>
          <p:cNvGrpSpPr/>
          <p:nvPr/>
        </p:nvGrpSpPr>
        <p:grpSpPr>
          <a:xfrm rot="3126575" flipH="1">
            <a:off x="-547769" y="6044730"/>
            <a:ext cx="2062789" cy="1240268"/>
            <a:chOff x="5687421" y="4273153"/>
            <a:chExt cx="1439624" cy="1154094"/>
          </a:xfrm>
        </p:grpSpPr>
        <p:sp>
          <p:nvSpPr>
            <p:cNvPr id="1544" name="Google Shape;1544;p20"/>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45" name="Google Shape;1545;p20"/>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46" name="Google Shape;1546;p20"/>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547" name="Google Shape;1547;p20"/>
          <p:cNvSpPr txBox="1">
            <a:spLocks noGrp="1"/>
          </p:cNvSpPr>
          <p:nvPr>
            <p:ph type="title"/>
          </p:nvPr>
        </p:nvSpPr>
        <p:spPr>
          <a:xfrm>
            <a:off x="720000" y="713333"/>
            <a:ext cx="7704000" cy="835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1548" name="Google Shape;1548;p20"/>
          <p:cNvGrpSpPr/>
          <p:nvPr/>
        </p:nvGrpSpPr>
        <p:grpSpPr>
          <a:xfrm rot="18221659">
            <a:off x="-1314666" y="-557962"/>
            <a:ext cx="2863344" cy="1866930"/>
            <a:chOff x="6765276" y="-162954"/>
            <a:chExt cx="2866591" cy="2492063"/>
          </a:xfrm>
        </p:grpSpPr>
        <p:grpSp>
          <p:nvGrpSpPr>
            <p:cNvPr id="1549" name="Google Shape;1549;p20"/>
            <p:cNvGrpSpPr/>
            <p:nvPr/>
          </p:nvGrpSpPr>
          <p:grpSpPr>
            <a:xfrm rot="-10389420">
              <a:off x="6886701" y="-14464"/>
              <a:ext cx="2623739" cy="2195084"/>
              <a:chOff x="-638995" y="-334701"/>
              <a:chExt cx="2596480" cy="2172278"/>
            </a:xfrm>
          </p:grpSpPr>
          <p:sp>
            <p:nvSpPr>
              <p:cNvPr id="1550" name="Google Shape;1550;p20"/>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51" name="Google Shape;1551;p20"/>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552" name="Google Shape;1552;p20"/>
            <p:cNvGrpSpPr/>
            <p:nvPr/>
          </p:nvGrpSpPr>
          <p:grpSpPr>
            <a:xfrm rot="-7975399">
              <a:off x="8438169" y="-22510"/>
              <a:ext cx="598581" cy="841920"/>
              <a:chOff x="8333266" y="4580055"/>
              <a:chExt cx="537223" cy="755619"/>
            </a:xfrm>
          </p:grpSpPr>
          <p:sp>
            <p:nvSpPr>
              <p:cNvPr id="1553" name="Google Shape;1553;p20"/>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54" name="Google Shape;1554;p20"/>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1555" name="Google Shape;1555;p20"/>
          <p:cNvGrpSpPr/>
          <p:nvPr/>
        </p:nvGrpSpPr>
        <p:grpSpPr>
          <a:xfrm rot="13500000">
            <a:off x="7691907" y="-565222"/>
            <a:ext cx="2280127" cy="1448655"/>
            <a:chOff x="7609250" y="3647550"/>
            <a:chExt cx="1992782" cy="1688124"/>
          </a:xfrm>
        </p:grpSpPr>
        <p:sp>
          <p:nvSpPr>
            <p:cNvPr id="1556" name="Google Shape;1556;p20"/>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57" name="Google Shape;1557;p20"/>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58" name="Google Shape;1558;p20"/>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59" name="Google Shape;1559;p20"/>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Numbers and text">
  <p:cSld name="BLANK_1_1_1_1_1_1">
    <p:spTree>
      <p:nvGrpSpPr>
        <p:cNvPr id="1" name="Shape 1560"/>
        <p:cNvGrpSpPr/>
        <p:nvPr/>
      </p:nvGrpSpPr>
      <p:grpSpPr>
        <a:xfrm>
          <a:off x="0" y="0"/>
          <a:ext cx="0" cy="0"/>
          <a:chOff x="0" y="0"/>
          <a:chExt cx="0" cy="0"/>
        </a:xfrm>
      </p:grpSpPr>
      <p:grpSp>
        <p:nvGrpSpPr>
          <p:cNvPr id="1561" name="Google Shape;1561;p21"/>
          <p:cNvGrpSpPr/>
          <p:nvPr/>
        </p:nvGrpSpPr>
        <p:grpSpPr>
          <a:xfrm>
            <a:off x="-141975" y="-273533"/>
            <a:ext cx="9427959" cy="7318881"/>
            <a:chOff x="-141975" y="-243875"/>
            <a:chExt cx="9427959" cy="5489161"/>
          </a:xfrm>
        </p:grpSpPr>
        <p:grpSp>
          <p:nvGrpSpPr>
            <p:cNvPr id="1562" name="Google Shape;1562;p21"/>
            <p:cNvGrpSpPr/>
            <p:nvPr/>
          </p:nvGrpSpPr>
          <p:grpSpPr>
            <a:xfrm>
              <a:off x="152400" y="-243875"/>
              <a:ext cx="8839200" cy="5489161"/>
              <a:chOff x="152400" y="-7256"/>
              <a:chExt cx="8839200" cy="5176500"/>
            </a:xfrm>
          </p:grpSpPr>
          <p:cxnSp>
            <p:nvCxnSpPr>
              <p:cNvPr id="1563" name="Google Shape;1563;p21"/>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64" name="Google Shape;1564;p21"/>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65" name="Google Shape;1565;p21"/>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66" name="Google Shape;1566;p21"/>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67" name="Google Shape;1567;p21"/>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68" name="Google Shape;1568;p21"/>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69" name="Google Shape;1569;p21"/>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70" name="Google Shape;1570;p21"/>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71" name="Google Shape;1571;p21"/>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72" name="Google Shape;1572;p21"/>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73" name="Google Shape;1573;p21"/>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74" name="Google Shape;1574;p21"/>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75" name="Google Shape;1575;p21"/>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76" name="Google Shape;1576;p21"/>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77" name="Google Shape;1577;p21"/>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78" name="Google Shape;1578;p21"/>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79" name="Google Shape;1579;p21"/>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80" name="Google Shape;1580;p21"/>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81" name="Google Shape;1581;p21"/>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82" name="Google Shape;1582;p21"/>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83" name="Google Shape;1583;p21"/>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84" name="Google Shape;1584;p21"/>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85" name="Google Shape;1585;p21"/>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86" name="Google Shape;1586;p21"/>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87" name="Google Shape;1587;p21"/>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88" name="Google Shape;1588;p21"/>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89" name="Google Shape;1589;p21"/>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90" name="Google Shape;1590;p21"/>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91" name="Google Shape;1591;p21"/>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92" name="Google Shape;1592;p21"/>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1593" name="Google Shape;1593;p21"/>
            <p:cNvGrpSpPr/>
            <p:nvPr/>
          </p:nvGrpSpPr>
          <p:grpSpPr>
            <a:xfrm rot="5400000">
              <a:off x="2084105" y="-2109407"/>
              <a:ext cx="4975799" cy="9427959"/>
              <a:chOff x="1981200" y="-7256"/>
              <a:chExt cx="4876800" cy="5176500"/>
            </a:xfrm>
          </p:grpSpPr>
          <p:cxnSp>
            <p:nvCxnSpPr>
              <p:cNvPr id="1594" name="Google Shape;1594;p21"/>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95" name="Google Shape;1595;p21"/>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96" name="Google Shape;1596;p21"/>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97" name="Google Shape;1597;p21"/>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98" name="Google Shape;1598;p21"/>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599" name="Google Shape;1599;p21"/>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00" name="Google Shape;1600;p21"/>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01" name="Google Shape;1601;p21"/>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02" name="Google Shape;1602;p21"/>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03" name="Google Shape;1603;p21"/>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04" name="Google Shape;1604;p21"/>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05" name="Google Shape;1605;p21"/>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06" name="Google Shape;1606;p21"/>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07" name="Google Shape;1607;p21"/>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08" name="Google Shape;1608;p21"/>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09" name="Google Shape;1609;p21"/>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10" name="Google Shape;1610;p21"/>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1611" name="Google Shape;1611;p21"/>
          <p:cNvGrpSpPr/>
          <p:nvPr/>
        </p:nvGrpSpPr>
        <p:grpSpPr>
          <a:xfrm rot="10800000" flipH="1">
            <a:off x="5302202" y="4584978"/>
            <a:ext cx="2866591" cy="3322751"/>
            <a:chOff x="6765276" y="-162954"/>
            <a:chExt cx="2866591" cy="2492063"/>
          </a:xfrm>
        </p:grpSpPr>
        <p:grpSp>
          <p:nvGrpSpPr>
            <p:cNvPr id="1612" name="Google Shape;1612;p21"/>
            <p:cNvGrpSpPr/>
            <p:nvPr/>
          </p:nvGrpSpPr>
          <p:grpSpPr>
            <a:xfrm rot="-10389420">
              <a:off x="6886701" y="-14464"/>
              <a:ext cx="2623739" cy="2195084"/>
              <a:chOff x="-638995" y="-334701"/>
              <a:chExt cx="2596480" cy="2172278"/>
            </a:xfrm>
          </p:grpSpPr>
          <p:sp>
            <p:nvSpPr>
              <p:cNvPr id="1613" name="Google Shape;1613;p21"/>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14" name="Google Shape;1614;p21"/>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chemeClr val="accent3"/>
                  </a:gs>
                  <a:gs pos="67000">
                    <a:schemeClr val="accent4"/>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615" name="Google Shape;1615;p21"/>
            <p:cNvGrpSpPr/>
            <p:nvPr/>
          </p:nvGrpSpPr>
          <p:grpSpPr>
            <a:xfrm rot="-7975399">
              <a:off x="8438169" y="-22510"/>
              <a:ext cx="598581" cy="841920"/>
              <a:chOff x="8333266" y="4580055"/>
              <a:chExt cx="537223" cy="755619"/>
            </a:xfrm>
          </p:grpSpPr>
          <p:sp>
            <p:nvSpPr>
              <p:cNvPr id="1616" name="Google Shape;1616;p21"/>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17" name="Google Shape;1617;p21"/>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1618" name="Google Shape;1618;p21"/>
          <p:cNvGrpSpPr/>
          <p:nvPr/>
        </p:nvGrpSpPr>
        <p:grpSpPr>
          <a:xfrm rot="10005910">
            <a:off x="856923" y="4992617"/>
            <a:ext cx="2147352" cy="2489059"/>
            <a:chOff x="6765276" y="-162954"/>
            <a:chExt cx="2866591" cy="2492063"/>
          </a:xfrm>
        </p:grpSpPr>
        <p:grpSp>
          <p:nvGrpSpPr>
            <p:cNvPr id="1619" name="Google Shape;1619;p21"/>
            <p:cNvGrpSpPr/>
            <p:nvPr/>
          </p:nvGrpSpPr>
          <p:grpSpPr>
            <a:xfrm rot="-10389420">
              <a:off x="6886701" y="-14464"/>
              <a:ext cx="2623739" cy="2195084"/>
              <a:chOff x="-638995" y="-334701"/>
              <a:chExt cx="2596480" cy="2172278"/>
            </a:xfrm>
          </p:grpSpPr>
          <p:sp>
            <p:nvSpPr>
              <p:cNvPr id="1620" name="Google Shape;1620;p21"/>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21" name="Google Shape;1621;p21"/>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622" name="Google Shape;1622;p21"/>
            <p:cNvGrpSpPr/>
            <p:nvPr/>
          </p:nvGrpSpPr>
          <p:grpSpPr>
            <a:xfrm rot="-7975399">
              <a:off x="8438169" y="-22510"/>
              <a:ext cx="598581" cy="841920"/>
              <a:chOff x="8333266" y="4580055"/>
              <a:chExt cx="537223" cy="755619"/>
            </a:xfrm>
          </p:grpSpPr>
          <p:sp>
            <p:nvSpPr>
              <p:cNvPr id="1623" name="Google Shape;1623;p21"/>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24" name="Google Shape;1624;p21"/>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1625" name="Google Shape;1625;p21"/>
          <p:cNvGrpSpPr/>
          <p:nvPr/>
        </p:nvGrpSpPr>
        <p:grpSpPr>
          <a:xfrm rot="17677943" flipH="1">
            <a:off x="6624273" y="-472557"/>
            <a:ext cx="2287587" cy="1445368"/>
            <a:chOff x="-364840" y="2920755"/>
            <a:chExt cx="1515022" cy="1276317"/>
          </a:xfrm>
        </p:grpSpPr>
        <p:sp>
          <p:nvSpPr>
            <p:cNvPr id="1626" name="Google Shape;1626;p21"/>
            <p:cNvSpPr/>
            <p:nvPr/>
          </p:nvSpPr>
          <p:spPr>
            <a:xfrm rot="-889881" flipH="1">
              <a:off x="-260791" y="3068847"/>
              <a:ext cx="1284666"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27" name="Google Shape;1627;p21"/>
            <p:cNvSpPr/>
            <p:nvPr/>
          </p:nvSpPr>
          <p:spPr>
            <a:xfrm rot="-889881" flipH="1">
              <a:off x="-215094" y="3100615"/>
              <a:ext cx="1271807" cy="895802"/>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28" name="Google Shape;1628;p21"/>
            <p:cNvSpPr/>
            <p:nvPr/>
          </p:nvSpPr>
          <p:spPr>
            <a:xfrm rot="-889881" flipH="1">
              <a:off x="-187800" y="3401697"/>
              <a:ext cx="807406" cy="553456"/>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629" name="Google Shape;1629;p21"/>
          <p:cNvGrpSpPr/>
          <p:nvPr/>
        </p:nvGrpSpPr>
        <p:grpSpPr>
          <a:xfrm rot="6324341">
            <a:off x="7818251" y="5326836"/>
            <a:ext cx="2062915" cy="1240242"/>
            <a:chOff x="5687421" y="4273153"/>
            <a:chExt cx="1439624" cy="1154094"/>
          </a:xfrm>
        </p:grpSpPr>
        <p:sp>
          <p:nvSpPr>
            <p:cNvPr id="1630" name="Google Shape;1630;p21"/>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31" name="Google Shape;1631;p21"/>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32" name="Google Shape;1632;p21"/>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633" name="Google Shape;1633;p21"/>
          <p:cNvGrpSpPr/>
          <p:nvPr/>
        </p:nvGrpSpPr>
        <p:grpSpPr>
          <a:xfrm rot="20344709" flipH="1">
            <a:off x="6912685" y="4723991"/>
            <a:ext cx="1952067" cy="2649180"/>
            <a:chOff x="864550" y="3440426"/>
            <a:chExt cx="1952005" cy="1986822"/>
          </a:xfrm>
        </p:grpSpPr>
        <p:sp>
          <p:nvSpPr>
            <p:cNvPr id="1634" name="Google Shape;1634;p21"/>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35" name="Google Shape;1635;p21"/>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36" name="Google Shape;1636;p21"/>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37" name="Google Shape;1637;p21"/>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38" name="Google Shape;1638;p21"/>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639" name="Google Shape;1639;p21"/>
          <p:cNvGrpSpPr/>
          <p:nvPr/>
        </p:nvGrpSpPr>
        <p:grpSpPr>
          <a:xfrm rot="4183141">
            <a:off x="-765109" y="4804573"/>
            <a:ext cx="2960408" cy="1880864"/>
            <a:chOff x="7609250" y="3647550"/>
            <a:chExt cx="1992782" cy="1688124"/>
          </a:xfrm>
        </p:grpSpPr>
        <p:sp>
          <p:nvSpPr>
            <p:cNvPr id="1640" name="Google Shape;1640;p21"/>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41" name="Google Shape;1641;p21"/>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42" name="Google Shape;1642;p21"/>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43" name="Google Shape;1643;p21"/>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644" name="Google Shape;1644;p21"/>
          <p:cNvGrpSpPr/>
          <p:nvPr/>
        </p:nvGrpSpPr>
        <p:grpSpPr>
          <a:xfrm rot="15424464" flipH="1">
            <a:off x="-799381" y="-9315"/>
            <a:ext cx="2287468" cy="1445293"/>
            <a:chOff x="-364840" y="2920755"/>
            <a:chExt cx="1515022" cy="1276317"/>
          </a:xfrm>
        </p:grpSpPr>
        <p:sp>
          <p:nvSpPr>
            <p:cNvPr id="1645" name="Google Shape;1645;p21"/>
            <p:cNvSpPr/>
            <p:nvPr/>
          </p:nvSpPr>
          <p:spPr>
            <a:xfrm rot="-889881" flipH="1">
              <a:off x="-260791" y="3068847"/>
              <a:ext cx="1284666"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46" name="Google Shape;1646;p21"/>
            <p:cNvSpPr/>
            <p:nvPr/>
          </p:nvSpPr>
          <p:spPr>
            <a:xfrm rot="-889881" flipH="1">
              <a:off x="-215094" y="3100615"/>
              <a:ext cx="1271807" cy="895802"/>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47" name="Google Shape;1647;p21"/>
            <p:cNvSpPr/>
            <p:nvPr/>
          </p:nvSpPr>
          <p:spPr>
            <a:xfrm rot="-889881" flipH="1">
              <a:off x="-187800" y="3401697"/>
              <a:ext cx="807406" cy="553456"/>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648" name="Google Shape;1648;p21"/>
          <p:cNvGrpSpPr/>
          <p:nvPr/>
        </p:nvGrpSpPr>
        <p:grpSpPr>
          <a:xfrm rot="139069" flipH="1">
            <a:off x="36879" y="-827061"/>
            <a:ext cx="2147687" cy="2489448"/>
            <a:chOff x="6765276" y="-162954"/>
            <a:chExt cx="2866591" cy="2492063"/>
          </a:xfrm>
        </p:grpSpPr>
        <p:grpSp>
          <p:nvGrpSpPr>
            <p:cNvPr id="1649" name="Google Shape;1649;p21"/>
            <p:cNvGrpSpPr/>
            <p:nvPr/>
          </p:nvGrpSpPr>
          <p:grpSpPr>
            <a:xfrm rot="-10389420">
              <a:off x="6886701" y="-14464"/>
              <a:ext cx="2623739" cy="2195084"/>
              <a:chOff x="-638995" y="-334701"/>
              <a:chExt cx="2596480" cy="2172278"/>
            </a:xfrm>
          </p:grpSpPr>
          <p:sp>
            <p:nvSpPr>
              <p:cNvPr id="1650" name="Google Shape;1650;p21"/>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51" name="Google Shape;1651;p21"/>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652" name="Google Shape;1652;p21"/>
            <p:cNvGrpSpPr/>
            <p:nvPr/>
          </p:nvGrpSpPr>
          <p:grpSpPr>
            <a:xfrm rot="-7975399">
              <a:off x="8438169" y="-22510"/>
              <a:ext cx="598581" cy="841920"/>
              <a:chOff x="8333266" y="4580055"/>
              <a:chExt cx="537223" cy="755619"/>
            </a:xfrm>
          </p:grpSpPr>
          <p:sp>
            <p:nvSpPr>
              <p:cNvPr id="1653" name="Google Shape;1653;p21"/>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54" name="Google Shape;1654;p21"/>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1655" name="Google Shape;1655;p21"/>
          <p:cNvGrpSpPr/>
          <p:nvPr/>
        </p:nvGrpSpPr>
        <p:grpSpPr>
          <a:xfrm rot="17728869" flipH="1">
            <a:off x="7636910" y="103436"/>
            <a:ext cx="2280213" cy="1448710"/>
            <a:chOff x="7609250" y="3647550"/>
            <a:chExt cx="1992782" cy="1688124"/>
          </a:xfrm>
        </p:grpSpPr>
        <p:sp>
          <p:nvSpPr>
            <p:cNvPr id="1656" name="Google Shape;1656;p21"/>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57" name="Google Shape;1657;p21"/>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58" name="Google Shape;1658;p21"/>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59" name="Google Shape;1659;p21"/>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660" name="Google Shape;1660;p21"/>
          <p:cNvGrpSpPr/>
          <p:nvPr/>
        </p:nvGrpSpPr>
        <p:grpSpPr>
          <a:xfrm rot="20552243">
            <a:off x="3707884" y="-826908"/>
            <a:ext cx="2147435" cy="2489155"/>
            <a:chOff x="6765276" y="-162954"/>
            <a:chExt cx="2866591" cy="2492063"/>
          </a:xfrm>
        </p:grpSpPr>
        <p:grpSp>
          <p:nvGrpSpPr>
            <p:cNvPr id="1661" name="Google Shape;1661;p21"/>
            <p:cNvGrpSpPr/>
            <p:nvPr/>
          </p:nvGrpSpPr>
          <p:grpSpPr>
            <a:xfrm rot="-10389420">
              <a:off x="6886701" y="-14464"/>
              <a:ext cx="2623739" cy="2195084"/>
              <a:chOff x="-638995" y="-334701"/>
              <a:chExt cx="2596480" cy="2172278"/>
            </a:xfrm>
          </p:grpSpPr>
          <p:sp>
            <p:nvSpPr>
              <p:cNvPr id="1662" name="Google Shape;1662;p21"/>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63" name="Google Shape;1663;p21"/>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664" name="Google Shape;1664;p21"/>
            <p:cNvGrpSpPr/>
            <p:nvPr/>
          </p:nvGrpSpPr>
          <p:grpSpPr>
            <a:xfrm rot="-7975399">
              <a:off x="8438169" y="-22510"/>
              <a:ext cx="598581" cy="841920"/>
              <a:chOff x="8333266" y="4580055"/>
              <a:chExt cx="537223" cy="755619"/>
            </a:xfrm>
          </p:grpSpPr>
          <p:sp>
            <p:nvSpPr>
              <p:cNvPr id="1665" name="Google Shape;1665;p21"/>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66" name="Google Shape;1666;p21"/>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sp>
        <p:nvSpPr>
          <p:cNvPr id="1667" name="Google Shape;1667;p21"/>
          <p:cNvSpPr txBox="1">
            <a:spLocks noGrp="1"/>
          </p:cNvSpPr>
          <p:nvPr>
            <p:ph type="title" hasCustomPrompt="1"/>
          </p:nvPr>
        </p:nvSpPr>
        <p:spPr>
          <a:xfrm>
            <a:off x="845150" y="1089317"/>
            <a:ext cx="3027900" cy="1296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6200"/>
              <a:buNone/>
              <a:defRPr sz="7000"/>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1668" name="Google Shape;1668;p21"/>
          <p:cNvSpPr txBox="1">
            <a:spLocks noGrp="1"/>
          </p:cNvSpPr>
          <p:nvPr>
            <p:ph type="subTitle" idx="1"/>
          </p:nvPr>
        </p:nvSpPr>
        <p:spPr>
          <a:xfrm>
            <a:off x="845150" y="2534299"/>
            <a:ext cx="3027900" cy="57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69" name="Google Shape;1669;p21"/>
          <p:cNvSpPr txBox="1">
            <a:spLocks noGrp="1"/>
          </p:cNvSpPr>
          <p:nvPr>
            <p:ph type="title" idx="2" hasCustomPrompt="1"/>
          </p:nvPr>
        </p:nvSpPr>
        <p:spPr>
          <a:xfrm>
            <a:off x="5270950" y="1089317"/>
            <a:ext cx="3027900" cy="1296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6200"/>
              <a:buNone/>
              <a:defRPr sz="7000"/>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1670" name="Google Shape;1670;p21"/>
          <p:cNvSpPr txBox="1">
            <a:spLocks noGrp="1"/>
          </p:cNvSpPr>
          <p:nvPr>
            <p:ph type="subTitle" idx="3"/>
          </p:nvPr>
        </p:nvSpPr>
        <p:spPr>
          <a:xfrm>
            <a:off x="5270950" y="2534299"/>
            <a:ext cx="3027900" cy="57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71" name="Google Shape;1671;p21"/>
          <p:cNvSpPr txBox="1">
            <a:spLocks noGrp="1"/>
          </p:cNvSpPr>
          <p:nvPr>
            <p:ph type="title" idx="4" hasCustomPrompt="1"/>
          </p:nvPr>
        </p:nvSpPr>
        <p:spPr>
          <a:xfrm>
            <a:off x="3058050" y="3507551"/>
            <a:ext cx="3027900" cy="1296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6200"/>
              <a:buNone/>
              <a:defRPr sz="7000"/>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1672" name="Google Shape;1672;p21"/>
          <p:cNvSpPr txBox="1">
            <a:spLocks noGrp="1"/>
          </p:cNvSpPr>
          <p:nvPr>
            <p:ph type="subTitle" idx="5"/>
          </p:nvPr>
        </p:nvSpPr>
        <p:spPr>
          <a:xfrm>
            <a:off x="3058050" y="4952532"/>
            <a:ext cx="3027900" cy="57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hanks">
  <p:cSld name="BLANK_1_1_1_1_1_1_2">
    <p:spTree>
      <p:nvGrpSpPr>
        <p:cNvPr id="1" name="Shape 1673"/>
        <p:cNvGrpSpPr/>
        <p:nvPr/>
      </p:nvGrpSpPr>
      <p:grpSpPr>
        <a:xfrm>
          <a:off x="0" y="0"/>
          <a:ext cx="0" cy="0"/>
          <a:chOff x="0" y="0"/>
          <a:chExt cx="0" cy="0"/>
        </a:xfrm>
      </p:grpSpPr>
      <p:grpSp>
        <p:nvGrpSpPr>
          <p:cNvPr id="1674" name="Google Shape;1674;p22"/>
          <p:cNvGrpSpPr/>
          <p:nvPr/>
        </p:nvGrpSpPr>
        <p:grpSpPr>
          <a:xfrm>
            <a:off x="-141975" y="-273533"/>
            <a:ext cx="9427959" cy="7318881"/>
            <a:chOff x="-141975" y="-243875"/>
            <a:chExt cx="9427959" cy="5489161"/>
          </a:xfrm>
        </p:grpSpPr>
        <p:grpSp>
          <p:nvGrpSpPr>
            <p:cNvPr id="1675" name="Google Shape;1675;p22"/>
            <p:cNvGrpSpPr/>
            <p:nvPr/>
          </p:nvGrpSpPr>
          <p:grpSpPr>
            <a:xfrm>
              <a:off x="152400" y="-243875"/>
              <a:ext cx="8839200" cy="5489161"/>
              <a:chOff x="152400" y="-7256"/>
              <a:chExt cx="8839200" cy="5176500"/>
            </a:xfrm>
          </p:grpSpPr>
          <p:cxnSp>
            <p:nvCxnSpPr>
              <p:cNvPr id="1676" name="Google Shape;1676;p22"/>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77" name="Google Shape;1677;p22"/>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78" name="Google Shape;1678;p22"/>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79" name="Google Shape;1679;p22"/>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80" name="Google Shape;1680;p22"/>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81" name="Google Shape;1681;p22"/>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82" name="Google Shape;1682;p22"/>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83" name="Google Shape;1683;p22"/>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84" name="Google Shape;1684;p22"/>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85" name="Google Shape;1685;p22"/>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86" name="Google Shape;1686;p22"/>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87" name="Google Shape;1687;p22"/>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88" name="Google Shape;1688;p22"/>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89" name="Google Shape;1689;p22"/>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90" name="Google Shape;1690;p22"/>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91" name="Google Shape;1691;p22"/>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92" name="Google Shape;1692;p22"/>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93" name="Google Shape;1693;p22"/>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94" name="Google Shape;1694;p22"/>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95" name="Google Shape;1695;p22"/>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96" name="Google Shape;1696;p22"/>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97" name="Google Shape;1697;p22"/>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98" name="Google Shape;1698;p22"/>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699" name="Google Shape;1699;p22"/>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00" name="Google Shape;1700;p22"/>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01" name="Google Shape;1701;p22"/>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02" name="Google Shape;1702;p22"/>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03" name="Google Shape;1703;p22"/>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04" name="Google Shape;1704;p22"/>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05" name="Google Shape;1705;p22"/>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1706" name="Google Shape;1706;p22"/>
            <p:cNvGrpSpPr/>
            <p:nvPr/>
          </p:nvGrpSpPr>
          <p:grpSpPr>
            <a:xfrm rot="5400000">
              <a:off x="2084105" y="-2109407"/>
              <a:ext cx="4975799" cy="9427959"/>
              <a:chOff x="1981200" y="-7256"/>
              <a:chExt cx="4876800" cy="5176500"/>
            </a:xfrm>
          </p:grpSpPr>
          <p:cxnSp>
            <p:nvCxnSpPr>
              <p:cNvPr id="1707" name="Google Shape;1707;p22"/>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08" name="Google Shape;1708;p22"/>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09" name="Google Shape;1709;p22"/>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10" name="Google Shape;1710;p22"/>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11" name="Google Shape;1711;p22"/>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12" name="Google Shape;1712;p22"/>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13" name="Google Shape;1713;p22"/>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14" name="Google Shape;1714;p22"/>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15" name="Google Shape;1715;p22"/>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16" name="Google Shape;1716;p22"/>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17" name="Google Shape;1717;p22"/>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18" name="Google Shape;1718;p22"/>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19" name="Google Shape;1719;p22"/>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20" name="Google Shape;1720;p22"/>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21" name="Google Shape;1721;p22"/>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22" name="Google Shape;1722;p22"/>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23" name="Google Shape;1723;p22"/>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1724" name="Google Shape;1724;p22"/>
          <p:cNvGrpSpPr/>
          <p:nvPr/>
        </p:nvGrpSpPr>
        <p:grpSpPr>
          <a:xfrm rot="19861231">
            <a:off x="6204466" y="-1323949"/>
            <a:ext cx="2866613" cy="3322776"/>
            <a:chOff x="6765276" y="-162954"/>
            <a:chExt cx="2866591" cy="2492063"/>
          </a:xfrm>
        </p:grpSpPr>
        <p:grpSp>
          <p:nvGrpSpPr>
            <p:cNvPr id="1725" name="Google Shape;1725;p22"/>
            <p:cNvGrpSpPr/>
            <p:nvPr/>
          </p:nvGrpSpPr>
          <p:grpSpPr>
            <a:xfrm rot="-10389420">
              <a:off x="6886701" y="-14464"/>
              <a:ext cx="2623739" cy="2195084"/>
              <a:chOff x="-638995" y="-334701"/>
              <a:chExt cx="2596480" cy="2172278"/>
            </a:xfrm>
          </p:grpSpPr>
          <p:sp>
            <p:nvSpPr>
              <p:cNvPr id="1726" name="Google Shape;1726;p22"/>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27" name="Google Shape;1727;p22"/>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728" name="Google Shape;1728;p22"/>
            <p:cNvGrpSpPr/>
            <p:nvPr/>
          </p:nvGrpSpPr>
          <p:grpSpPr>
            <a:xfrm rot="-7975399">
              <a:off x="8438169" y="-22510"/>
              <a:ext cx="598581" cy="841920"/>
              <a:chOff x="8333266" y="4580055"/>
              <a:chExt cx="537223" cy="755619"/>
            </a:xfrm>
          </p:grpSpPr>
          <p:sp>
            <p:nvSpPr>
              <p:cNvPr id="1729" name="Google Shape;1729;p22"/>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30" name="Google Shape;1730;p22"/>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1731" name="Google Shape;1731;p22"/>
          <p:cNvGrpSpPr/>
          <p:nvPr/>
        </p:nvGrpSpPr>
        <p:grpSpPr>
          <a:xfrm rot="15254085">
            <a:off x="-795033" y="1234754"/>
            <a:ext cx="2062939" cy="1240226"/>
            <a:chOff x="5687421" y="4273153"/>
            <a:chExt cx="1439624" cy="1154094"/>
          </a:xfrm>
        </p:grpSpPr>
        <p:sp>
          <p:nvSpPr>
            <p:cNvPr id="1732" name="Google Shape;1732;p22"/>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33" name="Google Shape;1733;p22"/>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34" name="Google Shape;1734;p22"/>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735" name="Google Shape;1735;p22"/>
          <p:cNvGrpSpPr/>
          <p:nvPr/>
        </p:nvGrpSpPr>
        <p:grpSpPr>
          <a:xfrm rot="21074027" flipH="1">
            <a:off x="-239837" y="4411588"/>
            <a:ext cx="2424240" cy="2738161"/>
            <a:chOff x="7609250" y="3647550"/>
            <a:chExt cx="1992782" cy="1688124"/>
          </a:xfrm>
        </p:grpSpPr>
        <p:sp>
          <p:nvSpPr>
            <p:cNvPr id="1736" name="Google Shape;1736;p22"/>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37" name="Google Shape;1737;p22"/>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38" name="Google Shape;1738;p22"/>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39" name="Google Shape;1739;p22"/>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740" name="Google Shape;1740;p22"/>
          <p:cNvGrpSpPr/>
          <p:nvPr/>
        </p:nvGrpSpPr>
        <p:grpSpPr>
          <a:xfrm rot="6136810">
            <a:off x="7901881" y="5524514"/>
            <a:ext cx="2063061" cy="1240298"/>
            <a:chOff x="5687421" y="4273153"/>
            <a:chExt cx="1439624" cy="1154094"/>
          </a:xfrm>
        </p:grpSpPr>
        <p:sp>
          <p:nvSpPr>
            <p:cNvPr id="1741" name="Google Shape;1741;p22"/>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42" name="Google Shape;1742;p22"/>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43" name="Google Shape;1743;p22"/>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744" name="Google Shape;1744;p22"/>
          <p:cNvGrpSpPr/>
          <p:nvPr/>
        </p:nvGrpSpPr>
        <p:grpSpPr>
          <a:xfrm rot="19631033">
            <a:off x="7202308" y="4344325"/>
            <a:ext cx="1952205" cy="2649367"/>
            <a:chOff x="864550" y="3440426"/>
            <a:chExt cx="1952005" cy="1986822"/>
          </a:xfrm>
        </p:grpSpPr>
        <p:sp>
          <p:nvSpPr>
            <p:cNvPr id="1745" name="Google Shape;1745;p22"/>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46" name="Google Shape;1746;p22"/>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47" name="Google Shape;1747;p22"/>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48" name="Google Shape;1748;p22"/>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49" name="Google Shape;1749;p22"/>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750" name="Google Shape;1750;p22"/>
          <p:cNvGrpSpPr/>
          <p:nvPr/>
        </p:nvGrpSpPr>
        <p:grpSpPr>
          <a:xfrm rot="10175987">
            <a:off x="1493608" y="-436803"/>
            <a:ext cx="1547100" cy="1653520"/>
            <a:chOff x="5687421" y="4273153"/>
            <a:chExt cx="1439624" cy="1154094"/>
          </a:xfrm>
        </p:grpSpPr>
        <p:sp>
          <p:nvSpPr>
            <p:cNvPr id="1751" name="Google Shape;1751;p22"/>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52" name="Google Shape;1752;p22"/>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53" name="Google Shape;1753;p22"/>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754" name="Google Shape;1754;p22"/>
          <p:cNvGrpSpPr/>
          <p:nvPr/>
        </p:nvGrpSpPr>
        <p:grpSpPr>
          <a:xfrm rot="20548915" flipH="1">
            <a:off x="-599540" y="-606354"/>
            <a:ext cx="2866525" cy="3322675"/>
            <a:chOff x="6765276" y="-162954"/>
            <a:chExt cx="2866591" cy="2492063"/>
          </a:xfrm>
        </p:grpSpPr>
        <p:grpSp>
          <p:nvGrpSpPr>
            <p:cNvPr id="1755" name="Google Shape;1755;p22"/>
            <p:cNvGrpSpPr/>
            <p:nvPr/>
          </p:nvGrpSpPr>
          <p:grpSpPr>
            <a:xfrm rot="-10389420">
              <a:off x="6886701" y="-14464"/>
              <a:ext cx="2623739" cy="2195084"/>
              <a:chOff x="-638995" y="-334701"/>
              <a:chExt cx="2596480" cy="2172278"/>
            </a:xfrm>
          </p:grpSpPr>
          <p:sp>
            <p:nvSpPr>
              <p:cNvPr id="1756" name="Google Shape;1756;p22"/>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57" name="Google Shape;1757;p22"/>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chemeClr val="accent3"/>
                  </a:gs>
                  <a:gs pos="67000">
                    <a:schemeClr val="accent4"/>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758" name="Google Shape;1758;p22"/>
            <p:cNvGrpSpPr/>
            <p:nvPr/>
          </p:nvGrpSpPr>
          <p:grpSpPr>
            <a:xfrm rot="-7975399">
              <a:off x="8438169" y="-22510"/>
              <a:ext cx="598581" cy="841920"/>
              <a:chOff x="8333266" y="4580055"/>
              <a:chExt cx="537223" cy="755619"/>
            </a:xfrm>
          </p:grpSpPr>
          <p:sp>
            <p:nvSpPr>
              <p:cNvPr id="1759" name="Google Shape;1759;p22"/>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60" name="Google Shape;1760;p22"/>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1761" name="Google Shape;1761;p22"/>
          <p:cNvGrpSpPr/>
          <p:nvPr/>
        </p:nvGrpSpPr>
        <p:grpSpPr>
          <a:xfrm rot="2699774" flipH="1">
            <a:off x="-364777" y="5932045"/>
            <a:ext cx="1547209" cy="1653680"/>
            <a:chOff x="5687421" y="4273153"/>
            <a:chExt cx="1439624" cy="1154094"/>
          </a:xfrm>
        </p:grpSpPr>
        <p:sp>
          <p:nvSpPr>
            <p:cNvPr id="1762" name="Google Shape;1762;p22"/>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63" name="Google Shape;1763;p22"/>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64" name="Google Shape;1764;p22"/>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765" name="Google Shape;1765;p22"/>
          <p:cNvSpPr txBox="1">
            <a:spLocks noGrp="1"/>
          </p:cNvSpPr>
          <p:nvPr>
            <p:ph type="ctrTitle"/>
          </p:nvPr>
        </p:nvSpPr>
        <p:spPr>
          <a:xfrm>
            <a:off x="2708788" y="395967"/>
            <a:ext cx="3739800" cy="1678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5200"/>
              <a:buNone/>
              <a:defRPr sz="80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766" name="Google Shape;1766;p22"/>
          <p:cNvSpPr txBox="1">
            <a:spLocks noGrp="1"/>
          </p:cNvSpPr>
          <p:nvPr>
            <p:ph type="subTitle" idx="1"/>
          </p:nvPr>
        </p:nvSpPr>
        <p:spPr>
          <a:xfrm>
            <a:off x="2703875" y="2245533"/>
            <a:ext cx="3739800" cy="160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500"/>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
        <p:nvSpPr>
          <p:cNvPr id="1767" name="Google Shape;1767;p22"/>
          <p:cNvSpPr txBox="1"/>
          <p:nvPr/>
        </p:nvSpPr>
        <p:spPr>
          <a:xfrm>
            <a:off x="2282250" y="5093867"/>
            <a:ext cx="4579500" cy="732000"/>
          </a:xfrm>
          <a:prstGeom prst="rect">
            <a:avLst/>
          </a:prstGeom>
          <a:noFill/>
          <a:ln>
            <a:noFill/>
          </a:ln>
        </p:spPr>
        <p:txBody>
          <a:bodyPr spcFirstLastPara="1" wrap="square" lIns="91425" tIns="91425" rIns="91425" bIns="91425" anchor="ctr" anchorCtr="0">
            <a:noAutofit/>
          </a:bodyPr>
          <a:lstStyle/>
          <a:p>
            <a:pPr marL="0" lvl="0" indent="0" algn="ctr" rtl="0">
              <a:spcBef>
                <a:spcPts val="300"/>
              </a:spcBef>
              <a:spcAft>
                <a:spcPts val="0"/>
              </a:spcAft>
              <a:buNone/>
            </a:pPr>
            <a:r>
              <a:rPr lang="en" sz="1200">
                <a:solidFill>
                  <a:schemeClr val="dk2"/>
                </a:solidFill>
                <a:latin typeface="Lato"/>
                <a:ea typeface="Lato"/>
                <a:cs typeface="Lato"/>
                <a:sym typeface="Lato"/>
              </a:rPr>
              <a:t>CREDITS: This presentation template was created by </a:t>
            </a:r>
            <a:r>
              <a:rPr lang="en" sz="1200" b="1">
                <a:solidFill>
                  <a:schemeClr val="dk2"/>
                </a:solidFill>
                <a:uFill>
                  <a:noFill/>
                </a:uFill>
                <a:latin typeface="Lato"/>
                <a:ea typeface="Lato"/>
                <a:cs typeface="Lato"/>
                <a:sym typeface="Lato"/>
                <a:hlinkClick r:id="rId2">
                  <a:extLst>
                    <a:ext uri="{A12FA001-AC4F-418D-AE19-62706E023703}">
                      <ahyp:hlinkClr xmlns:ahyp="http://schemas.microsoft.com/office/drawing/2018/hyperlinkcolor" val="tx"/>
                    </a:ext>
                  </a:extLst>
                </a:hlinkClick>
              </a:rPr>
              <a:t>Slidesgo</a:t>
            </a:r>
            <a:r>
              <a:rPr lang="en" sz="1200">
                <a:solidFill>
                  <a:schemeClr val="dk2"/>
                </a:solidFill>
                <a:latin typeface="Lato"/>
                <a:ea typeface="Lato"/>
                <a:cs typeface="Lato"/>
                <a:sym typeface="Lato"/>
              </a:rPr>
              <a:t>, including icons by </a:t>
            </a:r>
            <a:r>
              <a:rPr lang="en" sz="1200" b="1">
                <a:solidFill>
                  <a:schemeClr val="dk2"/>
                </a:solidFill>
                <a:uFill>
                  <a:noFill/>
                </a:uFill>
                <a:latin typeface="Lato"/>
                <a:ea typeface="Lato"/>
                <a:cs typeface="Lato"/>
                <a:sym typeface="Lato"/>
                <a:hlinkClick r:id="rId3">
                  <a:extLst>
                    <a:ext uri="{A12FA001-AC4F-418D-AE19-62706E023703}">
                      <ahyp:hlinkClr xmlns:ahyp="http://schemas.microsoft.com/office/drawing/2018/hyperlinkcolor" val="tx"/>
                    </a:ext>
                  </a:extLst>
                </a:hlinkClick>
              </a:rPr>
              <a:t>Flaticon</a:t>
            </a:r>
            <a:r>
              <a:rPr lang="en" sz="1200">
                <a:solidFill>
                  <a:schemeClr val="dk2"/>
                </a:solidFill>
                <a:latin typeface="Lato"/>
                <a:ea typeface="Lato"/>
                <a:cs typeface="Lato"/>
                <a:sym typeface="Lato"/>
              </a:rPr>
              <a:t>, infographics &amp; images by </a:t>
            </a:r>
            <a:r>
              <a:rPr lang="en" sz="1200" b="1">
                <a:solidFill>
                  <a:schemeClr val="dk2"/>
                </a:solidFill>
                <a:uFill>
                  <a:noFill/>
                </a:uFill>
                <a:latin typeface="Lato"/>
                <a:ea typeface="Lato"/>
                <a:cs typeface="Lato"/>
                <a:sym typeface="Lato"/>
                <a:hlinkClick r:id="rId4">
                  <a:extLst>
                    <a:ext uri="{A12FA001-AC4F-418D-AE19-62706E023703}">
                      <ahyp:hlinkClr xmlns:ahyp="http://schemas.microsoft.com/office/drawing/2018/hyperlinkcolor" val="tx"/>
                    </a:ext>
                  </a:extLst>
                </a:hlinkClick>
              </a:rPr>
              <a:t>Freepik</a:t>
            </a:r>
            <a:endParaRPr sz="1200" b="1">
              <a:solidFill>
                <a:schemeClr val="dk2"/>
              </a:solidFill>
              <a:latin typeface="Lato"/>
              <a:ea typeface="Lato"/>
              <a:cs typeface="Lato"/>
              <a:sym typeface="Lato"/>
            </a:endParaRPr>
          </a:p>
        </p:txBody>
      </p:sp>
      <p:grpSp>
        <p:nvGrpSpPr>
          <p:cNvPr id="1768" name="Google Shape;1768;p22"/>
          <p:cNvGrpSpPr/>
          <p:nvPr/>
        </p:nvGrpSpPr>
        <p:grpSpPr>
          <a:xfrm rot="13018313">
            <a:off x="7708363" y="-93088"/>
            <a:ext cx="1951930" cy="2648995"/>
            <a:chOff x="864550" y="3440426"/>
            <a:chExt cx="1952005" cy="1986822"/>
          </a:xfrm>
        </p:grpSpPr>
        <p:sp>
          <p:nvSpPr>
            <p:cNvPr id="1769" name="Google Shape;1769;p22"/>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70" name="Google Shape;1770;p22"/>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71" name="Google Shape;1771;p22"/>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72" name="Google Shape;1772;p22"/>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chemeClr val="accent3"/>
                </a:gs>
                <a:gs pos="50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73" name="Google Shape;1773;p22"/>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1774"/>
        <p:cNvGrpSpPr/>
        <p:nvPr/>
      </p:nvGrpSpPr>
      <p:grpSpPr>
        <a:xfrm>
          <a:off x="0" y="0"/>
          <a:ext cx="0" cy="0"/>
          <a:chOff x="0" y="0"/>
          <a:chExt cx="0" cy="0"/>
        </a:xfrm>
      </p:grpSpPr>
      <p:grpSp>
        <p:nvGrpSpPr>
          <p:cNvPr id="1775" name="Google Shape;1775;p23"/>
          <p:cNvGrpSpPr/>
          <p:nvPr/>
        </p:nvGrpSpPr>
        <p:grpSpPr>
          <a:xfrm>
            <a:off x="-141975" y="-273533"/>
            <a:ext cx="9427959" cy="7318881"/>
            <a:chOff x="-141975" y="-243875"/>
            <a:chExt cx="9427959" cy="5489161"/>
          </a:xfrm>
        </p:grpSpPr>
        <p:grpSp>
          <p:nvGrpSpPr>
            <p:cNvPr id="1776" name="Google Shape;1776;p23"/>
            <p:cNvGrpSpPr/>
            <p:nvPr/>
          </p:nvGrpSpPr>
          <p:grpSpPr>
            <a:xfrm>
              <a:off x="152400" y="-243875"/>
              <a:ext cx="8839200" cy="5489161"/>
              <a:chOff x="152400" y="-7256"/>
              <a:chExt cx="8839200" cy="5176500"/>
            </a:xfrm>
          </p:grpSpPr>
          <p:cxnSp>
            <p:nvCxnSpPr>
              <p:cNvPr id="1777" name="Google Shape;1777;p23"/>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78" name="Google Shape;1778;p23"/>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79" name="Google Shape;1779;p23"/>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80" name="Google Shape;1780;p23"/>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81" name="Google Shape;1781;p23"/>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82" name="Google Shape;1782;p23"/>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83" name="Google Shape;1783;p23"/>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84" name="Google Shape;1784;p23"/>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85" name="Google Shape;1785;p23"/>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86" name="Google Shape;1786;p23"/>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87" name="Google Shape;1787;p23"/>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88" name="Google Shape;1788;p23"/>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89" name="Google Shape;1789;p23"/>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90" name="Google Shape;1790;p23"/>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91" name="Google Shape;1791;p23"/>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92" name="Google Shape;1792;p23"/>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93" name="Google Shape;1793;p23"/>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94" name="Google Shape;1794;p23"/>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95" name="Google Shape;1795;p23"/>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96" name="Google Shape;1796;p23"/>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97" name="Google Shape;1797;p23"/>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98" name="Google Shape;1798;p23"/>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799" name="Google Shape;1799;p23"/>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00" name="Google Shape;1800;p23"/>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01" name="Google Shape;1801;p23"/>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02" name="Google Shape;1802;p23"/>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03" name="Google Shape;1803;p23"/>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04" name="Google Shape;1804;p23"/>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05" name="Google Shape;1805;p23"/>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06" name="Google Shape;1806;p23"/>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1807" name="Google Shape;1807;p23"/>
            <p:cNvGrpSpPr/>
            <p:nvPr/>
          </p:nvGrpSpPr>
          <p:grpSpPr>
            <a:xfrm rot="5400000">
              <a:off x="2084105" y="-2109407"/>
              <a:ext cx="4975799" cy="9427959"/>
              <a:chOff x="1981200" y="-7256"/>
              <a:chExt cx="4876800" cy="5176500"/>
            </a:xfrm>
          </p:grpSpPr>
          <p:cxnSp>
            <p:nvCxnSpPr>
              <p:cNvPr id="1808" name="Google Shape;1808;p23"/>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09" name="Google Shape;1809;p23"/>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10" name="Google Shape;1810;p23"/>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11" name="Google Shape;1811;p23"/>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12" name="Google Shape;1812;p23"/>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13" name="Google Shape;1813;p23"/>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14" name="Google Shape;1814;p23"/>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15" name="Google Shape;1815;p23"/>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16" name="Google Shape;1816;p23"/>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17" name="Google Shape;1817;p23"/>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18" name="Google Shape;1818;p23"/>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19" name="Google Shape;1819;p23"/>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20" name="Google Shape;1820;p23"/>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21" name="Google Shape;1821;p23"/>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22" name="Google Shape;1822;p23"/>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23" name="Google Shape;1823;p23"/>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24" name="Google Shape;1824;p23"/>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1825" name="Google Shape;1825;p23"/>
          <p:cNvGrpSpPr/>
          <p:nvPr/>
        </p:nvGrpSpPr>
        <p:grpSpPr>
          <a:xfrm rot="16200000">
            <a:off x="-936425" y="593670"/>
            <a:ext cx="2062884" cy="1240190"/>
            <a:chOff x="5687421" y="4273153"/>
            <a:chExt cx="1439624" cy="1154094"/>
          </a:xfrm>
        </p:grpSpPr>
        <p:sp>
          <p:nvSpPr>
            <p:cNvPr id="1826" name="Google Shape;1826;p23"/>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27" name="Google Shape;1827;p23"/>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28" name="Google Shape;1828;p23"/>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829" name="Google Shape;1829;p23"/>
          <p:cNvGrpSpPr/>
          <p:nvPr/>
        </p:nvGrpSpPr>
        <p:grpSpPr>
          <a:xfrm rot="12496667" flipH="1">
            <a:off x="7656064" y="-1187238"/>
            <a:ext cx="2424164" cy="2738075"/>
            <a:chOff x="7609250" y="3647550"/>
            <a:chExt cx="1992782" cy="1688124"/>
          </a:xfrm>
        </p:grpSpPr>
        <p:sp>
          <p:nvSpPr>
            <p:cNvPr id="1830" name="Google Shape;1830;p23"/>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31" name="Google Shape;1831;p23"/>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32" name="Google Shape;1832;p23"/>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33" name="Google Shape;1833;p23"/>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834" name="Google Shape;1834;p23"/>
          <p:cNvGrpSpPr/>
          <p:nvPr/>
        </p:nvGrpSpPr>
        <p:grpSpPr>
          <a:xfrm rot="6136810">
            <a:off x="7945756" y="3816830"/>
            <a:ext cx="2063061" cy="1240298"/>
            <a:chOff x="5687421" y="4273153"/>
            <a:chExt cx="1439624" cy="1154094"/>
          </a:xfrm>
        </p:grpSpPr>
        <p:sp>
          <p:nvSpPr>
            <p:cNvPr id="1835" name="Google Shape;1835;p23"/>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36" name="Google Shape;1836;p23"/>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37" name="Google Shape;1837;p23"/>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838" name="Google Shape;1838;p23"/>
          <p:cNvGrpSpPr/>
          <p:nvPr/>
        </p:nvGrpSpPr>
        <p:grpSpPr>
          <a:xfrm rot="18353959">
            <a:off x="7655388" y="5396430"/>
            <a:ext cx="2602839" cy="1986948"/>
            <a:chOff x="864550" y="3440426"/>
            <a:chExt cx="1952005" cy="1986822"/>
          </a:xfrm>
        </p:grpSpPr>
        <p:sp>
          <p:nvSpPr>
            <p:cNvPr id="1839" name="Google Shape;1839;p23"/>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40" name="Google Shape;1840;p23"/>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41" name="Google Shape;1841;p23"/>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42" name="Google Shape;1842;p23"/>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43" name="Google Shape;1843;p23"/>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844" name="Google Shape;1844;p23"/>
          <p:cNvGrpSpPr/>
          <p:nvPr/>
        </p:nvGrpSpPr>
        <p:grpSpPr>
          <a:xfrm rot="9218257">
            <a:off x="743556" y="-644943"/>
            <a:ext cx="1547107" cy="1653473"/>
            <a:chOff x="5687421" y="4273153"/>
            <a:chExt cx="1439624" cy="1154094"/>
          </a:xfrm>
        </p:grpSpPr>
        <p:sp>
          <p:nvSpPr>
            <p:cNvPr id="1845" name="Google Shape;1845;p23"/>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46" name="Google Shape;1846;p23"/>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47" name="Google Shape;1847;p23"/>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848" name="Google Shape;1848;p23"/>
          <p:cNvGrpSpPr/>
          <p:nvPr/>
        </p:nvGrpSpPr>
        <p:grpSpPr>
          <a:xfrm rot="21369829" flipH="1">
            <a:off x="-1219467" y="-1543405"/>
            <a:ext cx="2866420" cy="3322552"/>
            <a:chOff x="6765276" y="-162954"/>
            <a:chExt cx="2866591" cy="2492063"/>
          </a:xfrm>
        </p:grpSpPr>
        <p:grpSp>
          <p:nvGrpSpPr>
            <p:cNvPr id="1849" name="Google Shape;1849;p23"/>
            <p:cNvGrpSpPr/>
            <p:nvPr/>
          </p:nvGrpSpPr>
          <p:grpSpPr>
            <a:xfrm rot="-10389420">
              <a:off x="6886701" y="-14464"/>
              <a:ext cx="2623739" cy="2195084"/>
              <a:chOff x="-638995" y="-334701"/>
              <a:chExt cx="2596480" cy="2172278"/>
            </a:xfrm>
          </p:grpSpPr>
          <p:sp>
            <p:nvSpPr>
              <p:cNvPr id="1850" name="Google Shape;1850;p23"/>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51" name="Google Shape;1851;p23"/>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chemeClr val="accent3"/>
                  </a:gs>
                  <a:gs pos="67000">
                    <a:schemeClr val="accent4"/>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852" name="Google Shape;1852;p23"/>
            <p:cNvGrpSpPr/>
            <p:nvPr/>
          </p:nvGrpSpPr>
          <p:grpSpPr>
            <a:xfrm rot="-7975399">
              <a:off x="8438169" y="-22510"/>
              <a:ext cx="598581" cy="841920"/>
              <a:chOff x="8333266" y="4580055"/>
              <a:chExt cx="537223" cy="755619"/>
            </a:xfrm>
          </p:grpSpPr>
          <p:sp>
            <p:nvSpPr>
              <p:cNvPr id="1853" name="Google Shape;1853;p23"/>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54" name="Google Shape;1854;p23"/>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1855" name="Google Shape;1855;p23"/>
          <p:cNvGrpSpPr/>
          <p:nvPr/>
        </p:nvGrpSpPr>
        <p:grpSpPr>
          <a:xfrm rot="2699774" flipH="1">
            <a:off x="-198477" y="5888945"/>
            <a:ext cx="1547209" cy="1653680"/>
            <a:chOff x="5687421" y="4273153"/>
            <a:chExt cx="1439624" cy="1154094"/>
          </a:xfrm>
        </p:grpSpPr>
        <p:sp>
          <p:nvSpPr>
            <p:cNvPr id="1856" name="Google Shape;1856;p23"/>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57" name="Google Shape;1857;p23"/>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58" name="Google Shape;1858;p23"/>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Background 1">
  <p:cSld name="BLANK_1_1_1_1_1_1_1_1">
    <p:spTree>
      <p:nvGrpSpPr>
        <p:cNvPr id="1" name="Shape 1859"/>
        <p:cNvGrpSpPr/>
        <p:nvPr/>
      </p:nvGrpSpPr>
      <p:grpSpPr>
        <a:xfrm>
          <a:off x="0" y="0"/>
          <a:ext cx="0" cy="0"/>
          <a:chOff x="0" y="0"/>
          <a:chExt cx="0" cy="0"/>
        </a:xfrm>
      </p:grpSpPr>
      <p:grpSp>
        <p:nvGrpSpPr>
          <p:cNvPr id="1860" name="Google Shape;1860;p24"/>
          <p:cNvGrpSpPr/>
          <p:nvPr/>
        </p:nvGrpSpPr>
        <p:grpSpPr>
          <a:xfrm>
            <a:off x="-141975" y="-273533"/>
            <a:ext cx="9427959" cy="7318881"/>
            <a:chOff x="-141975" y="-243875"/>
            <a:chExt cx="9427959" cy="5489161"/>
          </a:xfrm>
        </p:grpSpPr>
        <p:grpSp>
          <p:nvGrpSpPr>
            <p:cNvPr id="1861" name="Google Shape;1861;p24"/>
            <p:cNvGrpSpPr/>
            <p:nvPr/>
          </p:nvGrpSpPr>
          <p:grpSpPr>
            <a:xfrm>
              <a:off x="152400" y="-243875"/>
              <a:ext cx="8839200" cy="5489161"/>
              <a:chOff x="152400" y="-7256"/>
              <a:chExt cx="8839200" cy="5176500"/>
            </a:xfrm>
          </p:grpSpPr>
          <p:cxnSp>
            <p:nvCxnSpPr>
              <p:cNvPr id="1862" name="Google Shape;1862;p24"/>
              <p:cNvCxnSpPr/>
              <p:nvPr/>
            </p:nvCxnSpPr>
            <p:spPr>
              <a:xfrm>
                <a:off x="15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63" name="Google Shape;1863;p24"/>
              <p:cNvCxnSpPr/>
              <p:nvPr/>
            </p:nvCxnSpPr>
            <p:spPr>
              <a:xfrm>
                <a:off x="45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64" name="Google Shape;1864;p24"/>
              <p:cNvCxnSpPr/>
              <p:nvPr/>
            </p:nvCxnSpPr>
            <p:spPr>
              <a:xfrm>
                <a:off x="76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65" name="Google Shape;1865;p24"/>
              <p:cNvCxnSpPr/>
              <p:nvPr/>
            </p:nvCxnSpPr>
            <p:spPr>
              <a:xfrm>
                <a:off x="106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66" name="Google Shape;1866;p24"/>
              <p:cNvCxnSpPr/>
              <p:nvPr/>
            </p:nvCxnSpPr>
            <p:spPr>
              <a:xfrm>
                <a:off x="1371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67" name="Google Shape;1867;p24"/>
              <p:cNvCxnSpPr/>
              <p:nvPr/>
            </p:nvCxnSpPr>
            <p:spPr>
              <a:xfrm>
                <a:off x="1676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68" name="Google Shape;1868;p24"/>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69" name="Google Shape;1869;p24"/>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70" name="Google Shape;1870;p24"/>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71" name="Google Shape;1871;p24"/>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72" name="Google Shape;1872;p24"/>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73" name="Google Shape;1873;p24"/>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74" name="Google Shape;1874;p24"/>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75" name="Google Shape;1875;p24"/>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76" name="Google Shape;1876;p24"/>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77" name="Google Shape;1877;p24"/>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78" name="Google Shape;1878;p24"/>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79" name="Google Shape;1879;p24"/>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80" name="Google Shape;1880;p24"/>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81" name="Google Shape;1881;p24"/>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82" name="Google Shape;1882;p24"/>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83" name="Google Shape;1883;p24"/>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84" name="Google Shape;1884;p24"/>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85" name="Google Shape;1885;p24"/>
              <p:cNvCxnSpPr/>
              <p:nvPr/>
            </p:nvCxnSpPr>
            <p:spPr>
              <a:xfrm>
                <a:off x="7162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86" name="Google Shape;1886;p24"/>
              <p:cNvCxnSpPr/>
              <p:nvPr/>
            </p:nvCxnSpPr>
            <p:spPr>
              <a:xfrm>
                <a:off x="7467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87" name="Google Shape;1887;p24"/>
              <p:cNvCxnSpPr/>
              <p:nvPr/>
            </p:nvCxnSpPr>
            <p:spPr>
              <a:xfrm>
                <a:off x="7772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88" name="Google Shape;1888;p24"/>
              <p:cNvCxnSpPr/>
              <p:nvPr/>
            </p:nvCxnSpPr>
            <p:spPr>
              <a:xfrm>
                <a:off x="8077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89" name="Google Shape;1889;p24"/>
              <p:cNvCxnSpPr/>
              <p:nvPr/>
            </p:nvCxnSpPr>
            <p:spPr>
              <a:xfrm>
                <a:off x="8382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90" name="Google Shape;1890;p24"/>
              <p:cNvCxnSpPr/>
              <p:nvPr/>
            </p:nvCxnSpPr>
            <p:spPr>
              <a:xfrm>
                <a:off x="8686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91" name="Google Shape;1891;p24"/>
              <p:cNvCxnSpPr/>
              <p:nvPr/>
            </p:nvCxnSpPr>
            <p:spPr>
              <a:xfrm>
                <a:off x="8991600" y="-7256"/>
                <a:ext cx="0" cy="5176500"/>
              </a:xfrm>
              <a:prstGeom prst="straightConnector1">
                <a:avLst/>
              </a:prstGeom>
              <a:noFill/>
              <a:ln w="9525" cap="flat" cmpd="sng">
                <a:solidFill>
                  <a:schemeClr val="lt2"/>
                </a:solidFill>
                <a:prstDash val="solid"/>
                <a:round/>
                <a:headEnd type="none" w="med" len="med"/>
                <a:tailEnd type="none" w="med" len="med"/>
              </a:ln>
            </p:spPr>
          </p:cxnSp>
        </p:grpSp>
        <p:grpSp>
          <p:nvGrpSpPr>
            <p:cNvPr id="1892" name="Google Shape;1892;p24"/>
            <p:cNvGrpSpPr/>
            <p:nvPr/>
          </p:nvGrpSpPr>
          <p:grpSpPr>
            <a:xfrm rot="5400000">
              <a:off x="2084105" y="-2109407"/>
              <a:ext cx="4975799" cy="9427959"/>
              <a:chOff x="1981200" y="-7256"/>
              <a:chExt cx="4876800" cy="5176500"/>
            </a:xfrm>
          </p:grpSpPr>
          <p:cxnSp>
            <p:nvCxnSpPr>
              <p:cNvPr id="1893" name="Google Shape;1893;p24"/>
              <p:cNvCxnSpPr/>
              <p:nvPr/>
            </p:nvCxnSpPr>
            <p:spPr>
              <a:xfrm>
                <a:off x="1981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94" name="Google Shape;1894;p24"/>
              <p:cNvCxnSpPr/>
              <p:nvPr/>
            </p:nvCxnSpPr>
            <p:spPr>
              <a:xfrm>
                <a:off x="2286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95" name="Google Shape;1895;p24"/>
              <p:cNvCxnSpPr/>
              <p:nvPr/>
            </p:nvCxnSpPr>
            <p:spPr>
              <a:xfrm>
                <a:off x="2590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96" name="Google Shape;1896;p24"/>
              <p:cNvCxnSpPr/>
              <p:nvPr/>
            </p:nvCxnSpPr>
            <p:spPr>
              <a:xfrm>
                <a:off x="2895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97" name="Google Shape;1897;p24"/>
              <p:cNvCxnSpPr/>
              <p:nvPr/>
            </p:nvCxnSpPr>
            <p:spPr>
              <a:xfrm>
                <a:off x="3200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98" name="Google Shape;1898;p24"/>
              <p:cNvCxnSpPr/>
              <p:nvPr/>
            </p:nvCxnSpPr>
            <p:spPr>
              <a:xfrm>
                <a:off x="3505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899" name="Google Shape;1899;p24"/>
              <p:cNvCxnSpPr/>
              <p:nvPr/>
            </p:nvCxnSpPr>
            <p:spPr>
              <a:xfrm>
                <a:off x="3810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900" name="Google Shape;1900;p24"/>
              <p:cNvCxnSpPr/>
              <p:nvPr/>
            </p:nvCxnSpPr>
            <p:spPr>
              <a:xfrm>
                <a:off x="4114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901" name="Google Shape;1901;p24"/>
              <p:cNvCxnSpPr/>
              <p:nvPr/>
            </p:nvCxnSpPr>
            <p:spPr>
              <a:xfrm>
                <a:off x="4419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902" name="Google Shape;1902;p24"/>
              <p:cNvCxnSpPr/>
              <p:nvPr/>
            </p:nvCxnSpPr>
            <p:spPr>
              <a:xfrm>
                <a:off x="4724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903" name="Google Shape;1903;p24"/>
              <p:cNvCxnSpPr/>
              <p:nvPr/>
            </p:nvCxnSpPr>
            <p:spPr>
              <a:xfrm>
                <a:off x="5029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904" name="Google Shape;1904;p24"/>
              <p:cNvCxnSpPr/>
              <p:nvPr/>
            </p:nvCxnSpPr>
            <p:spPr>
              <a:xfrm>
                <a:off x="53340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905" name="Google Shape;1905;p24"/>
              <p:cNvCxnSpPr/>
              <p:nvPr/>
            </p:nvCxnSpPr>
            <p:spPr>
              <a:xfrm>
                <a:off x="56388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906" name="Google Shape;1906;p24"/>
              <p:cNvCxnSpPr/>
              <p:nvPr/>
            </p:nvCxnSpPr>
            <p:spPr>
              <a:xfrm>
                <a:off x="59436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907" name="Google Shape;1907;p24"/>
              <p:cNvCxnSpPr/>
              <p:nvPr/>
            </p:nvCxnSpPr>
            <p:spPr>
              <a:xfrm>
                <a:off x="62484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908" name="Google Shape;1908;p24"/>
              <p:cNvCxnSpPr/>
              <p:nvPr/>
            </p:nvCxnSpPr>
            <p:spPr>
              <a:xfrm>
                <a:off x="6553200" y="-7256"/>
                <a:ext cx="0" cy="5176500"/>
              </a:xfrm>
              <a:prstGeom prst="straightConnector1">
                <a:avLst/>
              </a:prstGeom>
              <a:noFill/>
              <a:ln w="9525" cap="flat" cmpd="sng">
                <a:solidFill>
                  <a:schemeClr val="lt2"/>
                </a:solidFill>
                <a:prstDash val="solid"/>
                <a:round/>
                <a:headEnd type="none" w="med" len="med"/>
                <a:tailEnd type="none" w="med" len="med"/>
              </a:ln>
            </p:spPr>
          </p:cxnSp>
          <p:cxnSp>
            <p:nvCxnSpPr>
              <p:cNvPr id="1909" name="Google Shape;1909;p24"/>
              <p:cNvCxnSpPr/>
              <p:nvPr/>
            </p:nvCxnSpPr>
            <p:spPr>
              <a:xfrm>
                <a:off x="6858000" y="-7256"/>
                <a:ext cx="0" cy="5176500"/>
              </a:xfrm>
              <a:prstGeom prst="straightConnector1">
                <a:avLst/>
              </a:prstGeom>
              <a:noFill/>
              <a:ln w="9525" cap="flat" cmpd="sng">
                <a:solidFill>
                  <a:schemeClr val="lt2"/>
                </a:solidFill>
                <a:prstDash val="solid"/>
                <a:round/>
                <a:headEnd type="none" w="med" len="med"/>
                <a:tailEnd type="none" w="med" len="med"/>
              </a:ln>
            </p:spPr>
          </p:cxnSp>
        </p:grpSp>
      </p:grpSp>
      <p:grpSp>
        <p:nvGrpSpPr>
          <p:cNvPr id="1910" name="Google Shape;1910;p24"/>
          <p:cNvGrpSpPr/>
          <p:nvPr/>
        </p:nvGrpSpPr>
        <p:grpSpPr>
          <a:xfrm rot="16200000">
            <a:off x="7795425" y="1036604"/>
            <a:ext cx="2062884" cy="1240190"/>
            <a:chOff x="5687421" y="4273153"/>
            <a:chExt cx="1439624" cy="1154094"/>
          </a:xfrm>
        </p:grpSpPr>
        <p:sp>
          <p:nvSpPr>
            <p:cNvPr id="1911" name="Google Shape;1911;p24"/>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12" name="Google Shape;1912;p24"/>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13" name="Google Shape;1913;p24"/>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914" name="Google Shape;1914;p24"/>
          <p:cNvGrpSpPr/>
          <p:nvPr/>
        </p:nvGrpSpPr>
        <p:grpSpPr>
          <a:xfrm rot="2699774" flipH="1">
            <a:off x="703499" y="-645037"/>
            <a:ext cx="1547209" cy="1653680"/>
            <a:chOff x="5687421" y="4273153"/>
            <a:chExt cx="1439624" cy="1154094"/>
          </a:xfrm>
        </p:grpSpPr>
        <p:sp>
          <p:nvSpPr>
            <p:cNvPr id="1915" name="Google Shape;1915;p24"/>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16" name="Google Shape;1916;p24"/>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17" name="Google Shape;1917;p24"/>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918" name="Google Shape;1918;p24"/>
          <p:cNvGrpSpPr/>
          <p:nvPr/>
        </p:nvGrpSpPr>
        <p:grpSpPr>
          <a:xfrm rot="10287593" flipH="1">
            <a:off x="-512171" y="-1422199"/>
            <a:ext cx="1951981" cy="2649064"/>
            <a:chOff x="864550" y="3440426"/>
            <a:chExt cx="1952005" cy="1986822"/>
          </a:xfrm>
        </p:grpSpPr>
        <p:sp>
          <p:nvSpPr>
            <p:cNvPr id="1919" name="Google Shape;1919;p24"/>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20" name="Google Shape;1920;p24"/>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21" name="Google Shape;1921;p24"/>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22" name="Google Shape;1922;p24"/>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23" name="Google Shape;1923;p24"/>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1924" name="Google Shape;1924;p24"/>
          <p:cNvGrpSpPr/>
          <p:nvPr/>
        </p:nvGrpSpPr>
        <p:grpSpPr>
          <a:xfrm rot="13500000">
            <a:off x="7544232" y="-360822"/>
            <a:ext cx="2280127" cy="1448655"/>
            <a:chOff x="7609250" y="3647550"/>
            <a:chExt cx="1992782" cy="1688124"/>
          </a:xfrm>
        </p:grpSpPr>
        <p:sp>
          <p:nvSpPr>
            <p:cNvPr id="1925" name="Google Shape;1925;p24"/>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26" name="Google Shape;1926;p24"/>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27" name="Google Shape;1927;p24"/>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28" name="Google Shape;1928;p24"/>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7F31A35-803D-44FA-BA88-E6B5FB347587}" type="datetimeFigureOut">
              <a:rPr lang="en-US" smtClean="0"/>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185382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956CED-B3EE-49D9-9922-CBB48E543356}" type="datetimeFigureOut">
              <a:rPr lang="en-US" smtClean="0"/>
              <a:t>4/22/2025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36319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3F9237B0-CC05-45CB-9D8E-44851499E325}" type="datetimeFigureOut">
              <a:rPr lang="en-US" smtClean="0"/>
              <a:t>4/22/2025</a:t>
            </a:fld>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47053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B41777-83B6-4CFA-89A1-52400FB2059F}" type="datetimeFigureOut">
              <a:rPr lang="en-US" smtClean="0"/>
              <a:t>4/22/2025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33381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a:t>Click to edit Master title style</a:t>
            </a:r>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9" name="Date Placeholder 8"/>
          <p:cNvSpPr>
            <a:spLocks noGrp="1"/>
          </p:cNvSpPr>
          <p:nvPr>
            <p:ph type="dt" sz="half" idx="10"/>
          </p:nvPr>
        </p:nvSpPr>
        <p:spPr/>
        <p:txBody>
          <a:bodyPr/>
          <a:lstStyle/>
          <a:p>
            <a:fld id="{6F6AA2A1-C9A8-42DC-AF5F-29D58FE3A81E}" type="datetimeFigureOut">
              <a:rPr lang="en-US" smtClean="0"/>
              <a:t>4/22/2025</a:t>
            </a:fld>
            <a:endParaRPr lang="en-US"/>
          </a:p>
        </p:txBody>
      </p:sp>
      <p:sp>
        <p:nvSpPr>
          <p:cNvPr id="10" name="Footer Placeholder 9"/>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72148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a:t>Click to edit Master title style</a:t>
            </a:r>
          </a:p>
        </p:txBody>
      </p:sp>
      <p:sp>
        <p:nvSpPr>
          <p:cNvPr id="3" name="Picture Placeholder 2"/>
          <p:cNvSpPr>
            <a:spLocks noGrp="1"/>
          </p:cNvSpPr>
          <p:nvPr>
            <p:ph type="pic" idx="1"/>
          </p:nvPr>
        </p:nvSpPr>
        <p:spPr>
          <a:xfrm>
            <a:off x="0" y="0"/>
            <a:ext cx="6227805"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8" name="Date Placeholder 7"/>
          <p:cNvSpPr>
            <a:spLocks noGrp="1"/>
          </p:cNvSpPr>
          <p:nvPr>
            <p:ph type="dt" sz="half" idx="10"/>
          </p:nvPr>
        </p:nvSpPr>
        <p:spPr/>
        <p:txBody>
          <a:bodyPr/>
          <a:lstStyle/>
          <a:p>
            <a:fld id="{18FC28B6-2144-4760-B3DF-18C646FA52B1}" type="datetimeFigureOut">
              <a:rPr lang="en-US" smtClean="0"/>
              <a:t>4/22/2025</a:t>
            </a:fld>
            <a:endParaRPr lang="en-US"/>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67708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theme" Target="../theme/theme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251F38EA-B09F-4C97-9264-D1353869D1EA}" type="datetimeFigureOut">
              <a:rPr lang="en-US" smtClean="0"/>
              <a:t>4/22/2025</a:t>
            </a:fld>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2707593030"/>
      </p:ext>
    </p:extLst>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5100" y="713333"/>
            <a:ext cx="7713900" cy="643600"/>
          </a:xfrm>
          <a:prstGeom prst="rect">
            <a:avLst/>
          </a:prstGeom>
          <a:noFill/>
          <a:ln>
            <a:noFill/>
          </a:ln>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3600"/>
              <a:buFont typeface="Judson"/>
              <a:buNone/>
              <a:defRPr sz="3600" b="1">
                <a:solidFill>
                  <a:schemeClr val="dk1"/>
                </a:solidFill>
                <a:latin typeface="Judson"/>
                <a:ea typeface="Judson"/>
                <a:cs typeface="Judson"/>
                <a:sym typeface="Judson"/>
              </a:defRPr>
            </a:lvl1pPr>
            <a:lvl2pPr lvl="1" rtl="0">
              <a:lnSpc>
                <a:spcPct val="100000"/>
              </a:lnSpc>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715100" y="1536633"/>
            <a:ext cx="7713900" cy="4608000"/>
          </a:xfrm>
          <a:prstGeom prst="rect">
            <a:avLst/>
          </a:prstGeom>
          <a:noFill/>
          <a:ln>
            <a:noFill/>
          </a:ln>
        </p:spPr>
        <p:txBody>
          <a:bodyPr spcFirstLastPara="1" wrap="square" lIns="91425" tIns="91425" rIns="91425" bIns="91425" anchor="ctr" anchorCtr="0">
            <a:noAutofit/>
          </a:bodyPr>
          <a:lstStyle>
            <a:lvl1pPr marL="457200" lvl="0" indent="-317500">
              <a:lnSpc>
                <a:spcPct val="100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1pPr>
            <a:lvl2pPr marL="914400" lvl="1" indent="-317500">
              <a:lnSpc>
                <a:spcPct val="100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00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00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00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00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00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00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00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8"/>
        <p:cNvGrpSpPr/>
        <p:nvPr/>
      </p:nvGrpSpPr>
      <p:grpSpPr>
        <a:xfrm>
          <a:off x="0" y="0"/>
          <a:ext cx="0" cy="0"/>
          <a:chOff x="0" y="0"/>
          <a:chExt cx="0" cy="0"/>
        </a:xfrm>
      </p:grpSpPr>
      <p:sp>
        <p:nvSpPr>
          <p:cNvPr id="1939" name="Google Shape;1939;p28"/>
          <p:cNvSpPr txBox="1">
            <a:spLocks noGrp="1"/>
          </p:cNvSpPr>
          <p:nvPr>
            <p:ph type="ctrTitle"/>
          </p:nvPr>
        </p:nvSpPr>
        <p:spPr>
          <a:xfrm>
            <a:off x="1575018" y="2351619"/>
            <a:ext cx="6073041" cy="1754829"/>
          </a:xfrm>
          <a:prstGeom prst="rect">
            <a:avLst/>
          </a:prstGeom>
        </p:spPr>
        <p:txBody>
          <a:bodyPr spcFirstLastPara="1" wrap="square" lIns="91425" tIns="91425" rIns="91425" bIns="91425" anchor="t" anchorCtr="0">
            <a:noAutofit/>
          </a:bodyPr>
          <a:lstStyle/>
          <a:p>
            <a:r>
              <a:rPr lang="en" sz="6600">
                <a:solidFill>
                  <a:srgbClr val="F06E54"/>
                </a:solidFill>
                <a:latin typeface="Garamond"/>
              </a:rPr>
              <a:t>National Honors Society</a:t>
            </a:r>
            <a:endParaRPr lang="en-US" sz="6600">
              <a:solidFill>
                <a:srgbClr val="F06E54"/>
              </a:solidFill>
              <a:latin typeface="Garamond"/>
            </a:endParaRPr>
          </a:p>
        </p:txBody>
      </p:sp>
      <p:sp>
        <p:nvSpPr>
          <p:cNvPr id="1940" name="Google Shape;1940;p28"/>
          <p:cNvSpPr txBox="1">
            <a:spLocks noGrp="1"/>
          </p:cNvSpPr>
          <p:nvPr>
            <p:ph type="subTitle" idx="1"/>
          </p:nvPr>
        </p:nvSpPr>
        <p:spPr>
          <a:xfrm>
            <a:off x="2506882" y="4358006"/>
            <a:ext cx="4216500" cy="409500"/>
          </a:xfrm>
          <a:prstGeom prst="rect">
            <a:avLst/>
          </a:prstGeom>
        </p:spPr>
        <p:txBody>
          <a:bodyPr spcFirstLastPara="1" wrap="square" lIns="91425" tIns="91425" rIns="91425" bIns="91425" anchor="t" anchorCtr="0">
            <a:noAutofit/>
          </a:bodyPr>
          <a:lstStyle/>
          <a:p>
            <a:pPr marL="0" indent="0"/>
            <a:r>
              <a:rPr lang="en" sz="2400" b="1">
                <a:solidFill>
                  <a:srgbClr val="F06E54"/>
                </a:solidFill>
                <a:latin typeface="Garamond"/>
              </a:rPr>
              <a:t>Meeting #7 April 22, 2025</a:t>
            </a:r>
            <a:endParaRPr lang="en-US" sz="2400" b="1">
              <a:solidFill>
                <a:srgbClr val="F06E54"/>
              </a:solidFill>
              <a:latin typeface="Garamond"/>
            </a:endParaRPr>
          </a:p>
        </p:txBody>
      </p:sp>
    </p:spTree>
    <p:extLst>
      <p:ext uri="{BB962C8B-B14F-4D97-AF65-F5344CB8AC3E}">
        <p14:creationId xmlns:p14="http://schemas.microsoft.com/office/powerpoint/2010/main" val="4039259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99"/>
        <p:cNvGrpSpPr/>
        <p:nvPr/>
      </p:nvGrpSpPr>
      <p:grpSpPr>
        <a:xfrm>
          <a:off x="0" y="0"/>
          <a:ext cx="0" cy="0"/>
          <a:chOff x="0" y="0"/>
          <a:chExt cx="0" cy="0"/>
        </a:xfrm>
      </p:grpSpPr>
      <p:sp>
        <p:nvSpPr>
          <p:cNvPr id="2300" name="Google Shape;2300;p45"/>
          <p:cNvSpPr txBox="1">
            <a:spLocks noGrp="1"/>
          </p:cNvSpPr>
          <p:nvPr>
            <p:ph type="title"/>
          </p:nvPr>
        </p:nvSpPr>
        <p:spPr>
          <a:xfrm>
            <a:off x="1291899" y="3907987"/>
            <a:ext cx="6579412" cy="531900"/>
          </a:xfrm>
          <a:prstGeom prst="rect">
            <a:avLst/>
          </a:prstGeom>
        </p:spPr>
        <p:txBody>
          <a:bodyPr spcFirstLastPara="1" wrap="square" lIns="91425" tIns="91425" rIns="91425" bIns="91425" anchor="t" anchorCtr="0">
            <a:noAutofit/>
          </a:bodyPr>
          <a:lstStyle/>
          <a:p>
            <a:r>
              <a:rPr lang="en" dirty="0">
                <a:solidFill>
                  <a:srgbClr val="DE5B40"/>
                </a:solidFill>
                <a:latin typeface="Garamond"/>
              </a:rPr>
              <a:t>CSF/NHS Awards Night- May 13th</a:t>
            </a:r>
            <a:br>
              <a:rPr lang="en" dirty="0">
                <a:solidFill>
                  <a:srgbClr val="DE5B40"/>
                </a:solidFill>
                <a:latin typeface="Garamond"/>
              </a:rPr>
            </a:br>
            <a:r>
              <a:rPr lang="en" dirty="0">
                <a:solidFill>
                  <a:srgbClr val="DE5B40"/>
                </a:solidFill>
                <a:latin typeface="Garamond"/>
              </a:rPr>
              <a:t>Graduation June 7th</a:t>
            </a:r>
          </a:p>
        </p:txBody>
      </p:sp>
      <p:sp>
        <p:nvSpPr>
          <p:cNvPr id="2301" name="Google Shape;2301;p45"/>
          <p:cNvSpPr txBox="1">
            <a:spLocks noGrp="1"/>
          </p:cNvSpPr>
          <p:nvPr>
            <p:ph type="subTitle" idx="1"/>
          </p:nvPr>
        </p:nvSpPr>
        <p:spPr>
          <a:xfrm>
            <a:off x="711434" y="2685520"/>
            <a:ext cx="7727682" cy="1488600"/>
          </a:xfrm>
          <a:prstGeom prst="rect">
            <a:avLst/>
          </a:prstGeom>
        </p:spPr>
        <p:txBody>
          <a:bodyPr spcFirstLastPara="1" wrap="square" lIns="91425" tIns="91425" rIns="91425" bIns="91425" anchor="t" anchorCtr="0">
            <a:noAutofit/>
          </a:bodyPr>
          <a:lstStyle/>
          <a:p>
            <a:pPr marL="0" indent="0"/>
            <a:r>
              <a:rPr lang="en" sz="4800" b="1" dirty="0">
                <a:solidFill>
                  <a:srgbClr val="DE5B40"/>
                </a:solidFill>
                <a:latin typeface="Garamond"/>
              </a:rPr>
              <a:t>Upcoming Dates of Interest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88"/>
        <p:cNvGrpSpPr/>
        <p:nvPr/>
      </p:nvGrpSpPr>
      <p:grpSpPr>
        <a:xfrm>
          <a:off x="0" y="0"/>
          <a:ext cx="0" cy="0"/>
          <a:chOff x="0" y="0"/>
          <a:chExt cx="0" cy="0"/>
        </a:xfrm>
      </p:grpSpPr>
      <p:sp>
        <p:nvSpPr>
          <p:cNvPr id="2389" name="Google Shape;2389;p49"/>
          <p:cNvSpPr txBox="1">
            <a:spLocks noGrp="1"/>
          </p:cNvSpPr>
          <p:nvPr>
            <p:ph type="title"/>
          </p:nvPr>
        </p:nvSpPr>
        <p:spPr>
          <a:xfrm>
            <a:off x="720000" y="350777"/>
            <a:ext cx="7704000" cy="534900"/>
          </a:xfrm>
          <a:prstGeom prst="rect">
            <a:avLst/>
          </a:prstGeom>
        </p:spPr>
        <p:txBody>
          <a:bodyPr spcFirstLastPara="1" wrap="square" lIns="91425" tIns="91425" rIns="91425" bIns="91425" anchor="t" anchorCtr="0">
            <a:noAutofit/>
          </a:bodyPr>
          <a:lstStyle/>
          <a:p>
            <a:r>
              <a:rPr lang="en" sz="4800" dirty="0">
                <a:solidFill>
                  <a:srgbClr val="DE5B40"/>
                </a:solidFill>
                <a:latin typeface="Garamond"/>
              </a:rPr>
              <a:t>End of Meeting</a:t>
            </a:r>
            <a:endParaRPr lang="en-US" sz="4800" dirty="0">
              <a:solidFill>
                <a:srgbClr val="242424"/>
              </a:solidFill>
              <a:latin typeface="Garamond"/>
            </a:endParaRPr>
          </a:p>
        </p:txBody>
      </p:sp>
      <p:pic>
        <p:nvPicPr>
          <p:cNvPr id="2" name="Picture 1" descr="A qr code with black squares&#10;&#10;AI-generated content may be incorrect.">
            <a:extLst>
              <a:ext uri="{FF2B5EF4-FFF2-40B4-BE49-F238E27FC236}">
                <a16:creationId xmlns:a16="http://schemas.microsoft.com/office/drawing/2014/main" id="{74F75FEE-3DCD-3F53-B891-59CBA9463B1C}"/>
              </a:ext>
            </a:extLst>
          </p:cNvPr>
          <p:cNvPicPr>
            <a:picLocks noChangeAspect="1"/>
          </p:cNvPicPr>
          <p:nvPr/>
        </p:nvPicPr>
        <p:blipFill>
          <a:blip r:embed="rId3"/>
          <a:stretch>
            <a:fillRect/>
          </a:stretch>
        </p:blipFill>
        <p:spPr>
          <a:xfrm>
            <a:off x="2433638" y="1290638"/>
            <a:ext cx="4276725" cy="4276725"/>
          </a:xfrm>
          <a:prstGeom prst="rect">
            <a:avLst/>
          </a:prstGeom>
        </p:spPr>
      </p:pic>
      <p:sp>
        <p:nvSpPr>
          <p:cNvPr id="6" name="Google Shape;2389;p49">
            <a:extLst>
              <a:ext uri="{FF2B5EF4-FFF2-40B4-BE49-F238E27FC236}">
                <a16:creationId xmlns:a16="http://schemas.microsoft.com/office/drawing/2014/main" id="{24508B55-303E-0BF3-20CA-ACC89E2421E7}"/>
              </a:ext>
            </a:extLst>
          </p:cNvPr>
          <p:cNvSpPr txBox="1">
            <a:spLocks/>
          </p:cNvSpPr>
          <p:nvPr/>
        </p:nvSpPr>
        <p:spPr>
          <a:xfrm>
            <a:off x="243586" y="5861195"/>
            <a:ext cx="8660321" cy="5349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Judson"/>
              <a:buNone/>
              <a:defRPr sz="3600" b="1" i="0" u="none" strike="noStrike" cap="none">
                <a:solidFill>
                  <a:schemeClr val="dk1"/>
                </a:solidFill>
                <a:latin typeface="Judson"/>
                <a:ea typeface="Judson"/>
                <a:cs typeface="Judson"/>
                <a:sym typeface="Judson"/>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r>
              <a:rPr lang="en" sz="4800" kern="0" dirty="0">
                <a:solidFill>
                  <a:srgbClr val="DE5B40"/>
                </a:solidFill>
                <a:latin typeface="Garamond"/>
              </a:rPr>
              <a:t>Thank you for a wonderful year! </a:t>
            </a:r>
            <a:endParaRPr lang="en-US" sz="4800" kern="0" dirty="0">
              <a:solidFill>
                <a:srgbClr val="242424"/>
              </a:solidFill>
              <a:latin typeface="Garamon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53"/>
        <p:cNvGrpSpPr/>
        <p:nvPr/>
      </p:nvGrpSpPr>
      <p:grpSpPr>
        <a:xfrm>
          <a:off x="0" y="0"/>
          <a:ext cx="0" cy="0"/>
          <a:chOff x="0" y="0"/>
          <a:chExt cx="0" cy="0"/>
        </a:xfrm>
      </p:grpSpPr>
      <p:sp>
        <p:nvSpPr>
          <p:cNvPr id="1958" name="Google Shape;1958;p30"/>
          <p:cNvSpPr txBox="1">
            <a:spLocks noGrp="1"/>
          </p:cNvSpPr>
          <p:nvPr>
            <p:ph type="title" idx="3"/>
          </p:nvPr>
        </p:nvSpPr>
        <p:spPr>
          <a:xfrm>
            <a:off x="1427974" y="2089607"/>
            <a:ext cx="1808354" cy="89435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06E54"/>
                </a:solidFill>
                <a:latin typeface="Garamond"/>
              </a:rPr>
              <a:t>01</a:t>
            </a:r>
            <a:endParaRPr>
              <a:solidFill>
                <a:srgbClr val="F06E54"/>
              </a:solidFill>
              <a:latin typeface="Garamond"/>
            </a:endParaRPr>
          </a:p>
        </p:txBody>
      </p:sp>
      <p:sp>
        <p:nvSpPr>
          <p:cNvPr id="1959" name="Google Shape;1959;p30"/>
          <p:cNvSpPr txBox="1">
            <a:spLocks noGrp="1"/>
          </p:cNvSpPr>
          <p:nvPr>
            <p:ph type="subTitle" idx="1"/>
          </p:nvPr>
        </p:nvSpPr>
        <p:spPr>
          <a:xfrm>
            <a:off x="1221211" y="2785009"/>
            <a:ext cx="2445828" cy="585661"/>
          </a:xfrm>
          <a:prstGeom prst="rect">
            <a:avLst/>
          </a:prstGeom>
        </p:spPr>
        <p:txBody>
          <a:bodyPr spcFirstLastPara="1" wrap="square" lIns="91425" tIns="91425" rIns="91425" bIns="91425" anchor="t" anchorCtr="0">
            <a:noAutofit/>
          </a:bodyPr>
          <a:lstStyle/>
          <a:p>
            <a:pPr marL="0" indent="0"/>
            <a:r>
              <a:rPr lang="en" sz="1800" b="1">
                <a:solidFill>
                  <a:srgbClr val="F06E54"/>
                </a:solidFill>
                <a:latin typeface="Garamond"/>
              </a:rPr>
              <a:t>CSF/NHS Awards Night May 13th</a:t>
            </a:r>
          </a:p>
        </p:txBody>
      </p:sp>
      <p:sp>
        <p:nvSpPr>
          <p:cNvPr id="1961" name="Google Shape;1961;p30"/>
          <p:cNvSpPr txBox="1">
            <a:spLocks noGrp="1"/>
          </p:cNvSpPr>
          <p:nvPr>
            <p:ph type="subTitle" idx="5"/>
          </p:nvPr>
        </p:nvSpPr>
        <p:spPr>
          <a:xfrm>
            <a:off x="3524011" y="2785009"/>
            <a:ext cx="2445828" cy="585661"/>
          </a:xfrm>
          <a:prstGeom prst="rect">
            <a:avLst/>
          </a:prstGeom>
        </p:spPr>
        <p:txBody>
          <a:bodyPr spcFirstLastPara="1" wrap="square" lIns="91425" tIns="91425" rIns="91425" bIns="91425" anchor="t" anchorCtr="0">
            <a:noAutofit/>
          </a:bodyPr>
          <a:lstStyle/>
          <a:p>
            <a:pPr marL="0" indent="0"/>
            <a:r>
              <a:rPr lang="en" sz="1800" b="1">
                <a:solidFill>
                  <a:srgbClr val="F06E54"/>
                </a:solidFill>
                <a:latin typeface="Garamond"/>
              </a:rPr>
              <a:t>Sophomore NHS applications4/18-4/30 </a:t>
            </a:r>
          </a:p>
        </p:txBody>
      </p:sp>
      <p:sp>
        <p:nvSpPr>
          <p:cNvPr id="1963" name="Google Shape;1963;p30"/>
          <p:cNvSpPr txBox="1">
            <a:spLocks noGrp="1"/>
          </p:cNvSpPr>
          <p:nvPr>
            <p:ph type="subTitle" idx="7"/>
          </p:nvPr>
        </p:nvSpPr>
        <p:spPr>
          <a:xfrm>
            <a:off x="5826811" y="2785009"/>
            <a:ext cx="2445828" cy="585661"/>
          </a:xfrm>
          <a:prstGeom prst="rect">
            <a:avLst/>
          </a:prstGeom>
        </p:spPr>
        <p:txBody>
          <a:bodyPr spcFirstLastPara="1" wrap="square" lIns="91425" tIns="91425" rIns="91425" bIns="91425" anchor="t" anchorCtr="0">
            <a:noAutofit/>
          </a:bodyPr>
          <a:lstStyle/>
          <a:p>
            <a:pPr marL="0" indent="0"/>
            <a:r>
              <a:rPr lang="en" sz="1800" b="1">
                <a:solidFill>
                  <a:srgbClr val="F06E54"/>
                </a:solidFill>
                <a:latin typeface="Garamond"/>
              </a:rPr>
              <a:t>NHS scholarships</a:t>
            </a:r>
            <a:endParaRPr lang="en-US" sz="1800" b="1">
              <a:solidFill>
                <a:srgbClr val="F06E54"/>
              </a:solidFill>
              <a:latin typeface="Garamond"/>
            </a:endParaRPr>
          </a:p>
        </p:txBody>
      </p:sp>
      <p:sp>
        <p:nvSpPr>
          <p:cNvPr id="1964" name="Google Shape;1964;p30"/>
          <p:cNvSpPr txBox="1">
            <a:spLocks noGrp="1"/>
          </p:cNvSpPr>
          <p:nvPr>
            <p:ph type="title"/>
          </p:nvPr>
        </p:nvSpPr>
        <p:spPr>
          <a:xfrm>
            <a:off x="734377" y="889043"/>
            <a:ext cx="7704000" cy="624600"/>
          </a:xfrm>
          <a:prstGeom prst="rect">
            <a:avLst/>
          </a:prstGeom>
        </p:spPr>
        <p:txBody>
          <a:bodyPr spcFirstLastPara="1" wrap="square" lIns="91425" tIns="91425" rIns="91425" bIns="91425" anchor="t" anchorCtr="0">
            <a:noAutofit/>
          </a:bodyPr>
          <a:lstStyle/>
          <a:p>
            <a:r>
              <a:rPr lang="en" sz="4800">
                <a:solidFill>
                  <a:srgbClr val="F06E54"/>
                </a:solidFill>
                <a:latin typeface="Garamond"/>
              </a:rPr>
              <a:t>Agenda 4/22/25</a:t>
            </a:r>
            <a:endParaRPr lang="en-US" sz="4800">
              <a:solidFill>
                <a:srgbClr val="F06E54"/>
              </a:solidFill>
              <a:latin typeface="Garamond"/>
            </a:endParaRPr>
          </a:p>
        </p:txBody>
      </p:sp>
      <p:sp>
        <p:nvSpPr>
          <p:cNvPr id="1965" name="Google Shape;1965;p30"/>
          <p:cNvSpPr txBox="1">
            <a:spLocks noGrp="1"/>
          </p:cNvSpPr>
          <p:nvPr>
            <p:ph type="title" idx="8"/>
          </p:nvPr>
        </p:nvSpPr>
        <p:spPr>
          <a:xfrm>
            <a:off x="3730774" y="2089607"/>
            <a:ext cx="1808354" cy="89435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06E54"/>
                </a:solidFill>
                <a:latin typeface="Garamond"/>
              </a:rPr>
              <a:t>02</a:t>
            </a:r>
            <a:endParaRPr lang="en-US">
              <a:solidFill>
                <a:srgbClr val="F06E54"/>
              </a:solidFill>
              <a:latin typeface="Garamond"/>
            </a:endParaRPr>
          </a:p>
        </p:txBody>
      </p:sp>
      <p:sp>
        <p:nvSpPr>
          <p:cNvPr id="1966" name="Google Shape;1966;p30"/>
          <p:cNvSpPr txBox="1">
            <a:spLocks noGrp="1"/>
          </p:cNvSpPr>
          <p:nvPr>
            <p:ph type="title" idx="9"/>
          </p:nvPr>
        </p:nvSpPr>
        <p:spPr>
          <a:xfrm>
            <a:off x="6033524" y="2089607"/>
            <a:ext cx="1793977" cy="89435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06E54"/>
                </a:solidFill>
                <a:latin typeface="Garamond"/>
              </a:rPr>
              <a:t>03</a:t>
            </a:r>
            <a:endParaRPr lang="en-US">
              <a:solidFill>
                <a:srgbClr val="F06E54"/>
              </a:solidFill>
              <a:latin typeface="Garamond"/>
            </a:endParaRPr>
          </a:p>
        </p:txBody>
      </p:sp>
      <p:sp>
        <p:nvSpPr>
          <p:cNvPr id="3" name="Google Shape;1958;p30">
            <a:extLst>
              <a:ext uri="{FF2B5EF4-FFF2-40B4-BE49-F238E27FC236}">
                <a16:creationId xmlns:a16="http://schemas.microsoft.com/office/drawing/2014/main" id="{B92E662F-5A7D-E695-1761-BCE7898DC4AC}"/>
              </a:ext>
            </a:extLst>
          </p:cNvPr>
          <p:cNvSpPr txBox="1">
            <a:spLocks/>
          </p:cNvSpPr>
          <p:nvPr/>
        </p:nvSpPr>
        <p:spPr>
          <a:xfrm>
            <a:off x="28578" y="3938695"/>
            <a:ext cx="1808354" cy="865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Judson"/>
              <a:buNone/>
              <a:defRPr sz="4000" b="1" i="0" u="none" strike="noStrike" cap="none">
                <a:solidFill>
                  <a:schemeClr val="accent3"/>
                </a:solidFill>
                <a:latin typeface="Judson"/>
                <a:ea typeface="Judson"/>
                <a:cs typeface="Judson"/>
                <a:sym typeface="Judson"/>
              </a:defRPr>
            </a:lvl1pPr>
            <a:lvl2pPr marR="0" lvl="1"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9pPr>
          </a:lstStyle>
          <a:p>
            <a:r>
              <a:rPr lang="en">
                <a:solidFill>
                  <a:srgbClr val="F06E54"/>
                </a:solidFill>
                <a:latin typeface="Garamond"/>
              </a:rPr>
              <a:t>04</a:t>
            </a:r>
            <a:endParaRPr lang="en" sz="4000">
              <a:solidFill>
                <a:srgbClr val="F06E54"/>
              </a:solidFill>
              <a:latin typeface="Garamond"/>
            </a:endParaRPr>
          </a:p>
        </p:txBody>
      </p:sp>
      <p:sp>
        <p:nvSpPr>
          <p:cNvPr id="5" name="Google Shape;1965;p30">
            <a:extLst>
              <a:ext uri="{FF2B5EF4-FFF2-40B4-BE49-F238E27FC236}">
                <a16:creationId xmlns:a16="http://schemas.microsoft.com/office/drawing/2014/main" id="{9762A753-366D-39BA-2674-D224925E8E45}"/>
              </a:ext>
            </a:extLst>
          </p:cNvPr>
          <p:cNvSpPr txBox="1">
            <a:spLocks/>
          </p:cNvSpPr>
          <p:nvPr/>
        </p:nvSpPr>
        <p:spPr>
          <a:xfrm>
            <a:off x="2331378" y="3938695"/>
            <a:ext cx="1808354" cy="865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Judson"/>
              <a:buNone/>
              <a:defRPr sz="4000" b="1" i="0" u="none" strike="noStrike" cap="none">
                <a:solidFill>
                  <a:schemeClr val="accent3"/>
                </a:solidFill>
                <a:latin typeface="Judson"/>
                <a:ea typeface="Judson"/>
                <a:cs typeface="Judson"/>
                <a:sym typeface="Judson"/>
              </a:defRPr>
            </a:lvl1pPr>
            <a:lvl2pPr marR="0" lvl="1"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9pPr>
          </a:lstStyle>
          <a:p>
            <a:r>
              <a:rPr lang="en">
                <a:solidFill>
                  <a:srgbClr val="F06E54"/>
                </a:solidFill>
                <a:latin typeface="Garamond"/>
              </a:rPr>
              <a:t>05</a:t>
            </a:r>
            <a:endParaRPr lang="en" sz="4000">
              <a:solidFill>
                <a:srgbClr val="F06E54"/>
              </a:solidFill>
              <a:latin typeface="Garamond"/>
            </a:endParaRPr>
          </a:p>
        </p:txBody>
      </p:sp>
      <p:sp>
        <p:nvSpPr>
          <p:cNvPr id="7" name="Google Shape;1966;p30">
            <a:extLst>
              <a:ext uri="{FF2B5EF4-FFF2-40B4-BE49-F238E27FC236}">
                <a16:creationId xmlns:a16="http://schemas.microsoft.com/office/drawing/2014/main" id="{4DDCFB71-7CB6-3B82-02A7-06246E544693}"/>
              </a:ext>
            </a:extLst>
          </p:cNvPr>
          <p:cNvSpPr txBox="1">
            <a:spLocks/>
          </p:cNvSpPr>
          <p:nvPr/>
        </p:nvSpPr>
        <p:spPr>
          <a:xfrm>
            <a:off x="4634128" y="3938695"/>
            <a:ext cx="1808354" cy="865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Judson"/>
              <a:buNone/>
              <a:defRPr sz="4000" b="1" i="0" u="none" strike="noStrike" cap="none">
                <a:solidFill>
                  <a:schemeClr val="accent3"/>
                </a:solidFill>
                <a:latin typeface="Judson"/>
                <a:ea typeface="Judson"/>
                <a:cs typeface="Judson"/>
                <a:sym typeface="Judson"/>
              </a:defRPr>
            </a:lvl1pPr>
            <a:lvl2pPr marR="0" lvl="1"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9pPr>
          </a:lstStyle>
          <a:p>
            <a:r>
              <a:rPr lang="en">
                <a:solidFill>
                  <a:srgbClr val="F06E54"/>
                </a:solidFill>
                <a:latin typeface="Garamond"/>
              </a:rPr>
              <a:t>06</a:t>
            </a:r>
            <a:endParaRPr lang="en" sz="4000">
              <a:solidFill>
                <a:srgbClr val="F06E54"/>
              </a:solidFill>
              <a:latin typeface="Garamond"/>
            </a:endParaRPr>
          </a:p>
        </p:txBody>
      </p:sp>
      <p:sp>
        <p:nvSpPr>
          <p:cNvPr id="13" name="Google Shape;1966;p30">
            <a:extLst>
              <a:ext uri="{FF2B5EF4-FFF2-40B4-BE49-F238E27FC236}">
                <a16:creationId xmlns:a16="http://schemas.microsoft.com/office/drawing/2014/main" id="{C67D1051-EB20-CDE7-1FF2-825A6AE31E88}"/>
              </a:ext>
            </a:extLst>
          </p:cNvPr>
          <p:cNvSpPr txBox="1">
            <a:spLocks/>
          </p:cNvSpPr>
          <p:nvPr/>
        </p:nvSpPr>
        <p:spPr>
          <a:xfrm>
            <a:off x="7051361" y="3942929"/>
            <a:ext cx="1808354" cy="865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Judson"/>
              <a:buNone/>
              <a:defRPr sz="4000" b="1" i="0" u="none" strike="noStrike" cap="none">
                <a:solidFill>
                  <a:schemeClr val="accent3"/>
                </a:solidFill>
                <a:latin typeface="Judson"/>
                <a:ea typeface="Judson"/>
                <a:cs typeface="Judson"/>
                <a:sym typeface="Judson"/>
              </a:defRPr>
            </a:lvl1pPr>
            <a:lvl2pPr marR="0" lvl="1"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000"/>
              <a:buFont typeface="Bebas Neue"/>
              <a:buNone/>
              <a:defRPr sz="3000" b="0" i="0" u="none" strike="noStrike" cap="none">
                <a:solidFill>
                  <a:schemeClr val="dk1"/>
                </a:solidFill>
                <a:latin typeface="Bebas Neue"/>
                <a:ea typeface="Bebas Neue"/>
                <a:cs typeface="Bebas Neue"/>
                <a:sym typeface="Bebas Neue"/>
              </a:defRPr>
            </a:lvl9pPr>
          </a:lstStyle>
          <a:p>
            <a:r>
              <a:rPr lang="en">
                <a:solidFill>
                  <a:srgbClr val="F06E54"/>
                </a:solidFill>
                <a:latin typeface="Garamond"/>
              </a:rPr>
              <a:t>07</a:t>
            </a:r>
            <a:endParaRPr lang="en-US"/>
          </a:p>
        </p:txBody>
      </p:sp>
      <p:sp>
        <p:nvSpPr>
          <p:cNvPr id="12" name="Google Shape;1959;p30">
            <a:extLst>
              <a:ext uri="{FF2B5EF4-FFF2-40B4-BE49-F238E27FC236}">
                <a16:creationId xmlns:a16="http://schemas.microsoft.com/office/drawing/2014/main" id="{27390768-4D87-8F22-3AF3-338CD4BFE5C0}"/>
              </a:ext>
            </a:extLst>
          </p:cNvPr>
          <p:cNvSpPr txBox="1">
            <a:spLocks/>
          </p:cNvSpPr>
          <p:nvPr/>
        </p:nvSpPr>
        <p:spPr>
          <a:xfrm>
            <a:off x="-193521" y="4562050"/>
            <a:ext cx="2445828" cy="61441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1pPr>
            <a:lvl2pPr marL="914400" marR="0" lvl="1"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2pPr>
            <a:lvl3pPr marL="1371600" marR="0" lvl="2"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3pPr>
            <a:lvl4pPr marL="1828800" marR="0" lvl="3"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4pPr>
            <a:lvl5pPr marL="2286000" marR="0" lvl="4"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5pPr>
            <a:lvl6pPr marL="2743200" marR="0" lvl="5"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6pPr>
            <a:lvl7pPr marL="3200400" marR="0" lvl="6"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7pPr>
            <a:lvl8pPr marL="3657600" marR="0" lvl="7"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8pPr>
            <a:lvl9pPr marL="4114800" marR="0" lvl="8"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9pPr>
          </a:lstStyle>
          <a:p>
            <a:pPr marL="0" indent="0"/>
            <a:r>
              <a:rPr lang="en" sz="1800" b="1" kern="0">
                <a:solidFill>
                  <a:srgbClr val="F06E54"/>
                </a:solidFill>
                <a:latin typeface="Garamond"/>
              </a:rPr>
              <a:t>NHS Cabinet 25-26</a:t>
            </a:r>
            <a:endParaRPr lang="en-US" sz="1800" b="1">
              <a:solidFill>
                <a:srgbClr val="F06E54"/>
              </a:solidFill>
              <a:latin typeface="Garamond"/>
            </a:endParaRPr>
          </a:p>
        </p:txBody>
      </p:sp>
      <p:sp>
        <p:nvSpPr>
          <p:cNvPr id="15" name="Google Shape;1961;p30">
            <a:extLst>
              <a:ext uri="{FF2B5EF4-FFF2-40B4-BE49-F238E27FC236}">
                <a16:creationId xmlns:a16="http://schemas.microsoft.com/office/drawing/2014/main" id="{111EE310-A3E8-990D-95F1-83EEDD7EB6DB}"/>
              </a:ext>
            </a:extLst>
          </p:cNvPr>
          <p:cNvSpPr txBox="1">
            <a:spLocks/>
          </p:cNvSpPr>
          <p:nvPr/>
        </p:nvSpPr>
        <p:spPr>
          <a:xfrm>
            <a:off x="2094902" y="4562050"/>
            <a:ext cx="2445828" cy="61441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1pPr>
            <a:lvl2pPr marL="914400" marR="0" lvl="1"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2pPr>
            <a:lvl3pPr marL="1371600" marR="0" lvl="2"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3pPr>
            <a:lvl4pPr marL="1828800" marR="0" lvl="3"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4pPr>
            <a:lvl5pPr marL="2286000" marR="0" lvl="4"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5pPr>
            <a:lvl6pPr marL="2743200" marR="0" lvl="5"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6pPr>
            <a:lvl7pPr marL="3200400" marR="0" lvl="6"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7pPr>
            <a:lvl8pPr marL="3657600" marR="0" lvl="7"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8pPr>
            <a:lvl9pPr marL="4114800" marR="0" lvl="8"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9pPr>
          </a:lstStyle>
          <a:p>
            <a:pPr marL="0" indent="0"/>
            <a:r>
              <a:rPr lang="en" sz="1800" b="1" kern="0">
                <a:solidFill>
                  <a:srgbClr val="F06E54"/>
                </a:solidFill>
                <a:latin typeface="Garamond"/>
              </a:rPr>
              <a:t>Treasurers Report</a:t>
            </a:r>
            <a:endParaRPr lang="en-US" sz="1800" b="1">
              <a:solidFill>
                <a:srgbClr val="F06E54"/>
              </a:solidFill>
              <a:latin typeface="Garamond"/>
            </a:endParaRPr>
          </a:p>
        </p:txBody>
      </p:sp>
      <p:sp>
        <p:nvSpPr>
          <p:cNvPr id="17" name="Google Shape;1963;p30">
            <a:extLst>
              <a:ext uri="{FF2B5EF4-FFF2-40B4-BE49-F238E27FC236}">
                <a16:creationId xmlns:a16="http://schemas.microsoft.com/office/drawing/2014/main" id="{64377136-869F-F008-4242-E989BA0C86F4}"/>
              </a:ext>
            </a:extLst>
          </p:cNvPr>
          <p:cNvSpPr txBox="1">
            <a:spLocks/>
          </p:cNvSpPr>
          <p:nvPr/>
        </p:nvSpPr>
        <p:spPr>
          <a:xfrm>
            <a:off x="4397701" y="4562050"/>
            <a:ext cx="2445828" cy="61441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1pPr>
            <a:lvl2pPr marL="914400" marR="0" lvl="1"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2pPr>
            <a:lvl3pPr marL="1371600" marR="0" lvl="2"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3pPr>
            <a:lvl4pPr marL="1828800" marR="0" lvl="3"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4pPr>
            <a:lvl5pPr marL="2286000" marR="0" lvl="4"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5pPr>
            <a:lvl6pPr marL="2743200" marR="0" lvl="5"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6pPr>
            <a:lvl7pPr marL="3200400" marR="0" lvl="6"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7pPr>
            <a:lvl8pPr marL="3657600" marR="0" lvl="7"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8pPr>
            <a:lvl9pPr marL="4114800" marR="0" lvl="8"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9pPr>
          </a:lstStyle>
          <a:p>
            <a:pPr marL="0" indent="0"/>
            <a:r>
              <a:rPr lang="en" sz="1800" b="1" kern="0" dirty="0">
                <a:solidFill>
                  <a:srgbClr val="F06E54"/>
                </a:solidFill>
                <a:latin typeface="Garamond"/>
              </a:rPr>
              <a:t>Upcoming Dates of Interest</a:t>
            </a:r>
            <a:endParaRPr lang="en-US" dirty="0"/>
          </a:p>
        </p:txBody>
      </p:sp>
      <p:sp>
        <p:nvSpPr>
          <p:cNvPr id="18" name="Google Shape;1961;p30">
            <a:extLst>
              <a:ext uri="{FF2B5EF4-FFF2-40B4-BE49-F238E27FC236}">
                <a16:creationId xmlns:a16="http://schemas.microsoft.com/office/drawing/2014/main" id="{A390C3FF-2907-7AC6-74A7-1CD54F1212A6}"/>
              </a:ext>
            </a:extLst>
          </p:cNvPr>
          <p:cNvSpPr txBox="1">
            <a:spLocks/>
          </p:cNvSpPr>
          <p:nvPr/>
        </p:nvSpPr>
        <p:spPr>
          <a:xfrm>
            <a:off x="6810675" y="4562049"/>
            <a:ext cx="2445828" cy="61441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1pPr>
            <a:lvl2pPr marL="914400" marR="0" lvl="1"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2pPr>
            <a:lvl3pPr marL="1371600" marR="0" lvl="2"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3pPr>
            <a:lvl4pPr marL="1828800" marR="0" lvl="3"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4pPr>
            <a:lvl5pPr marL="2286000" marR="0" lvl="4"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5pPr>
            <a:lvl6pPr marL="2743200" marR="0" lvl="5"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6pPr>
            <a:lvl7pPr marL="3200400" marR="0" lvl="6"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7pPr>
            <a:lvl8pPr marL="3657600" marR="0" lvl="7"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8pPr>
            <a:lvl9pPr marL="4114800" marR="0" lvl="8" indent="-317500" algn="l" rtl="0">
              <a:lnSpc>
                <a:spcPct val="100000"/>
              </a:lnSpc>
              <a:spcBef>
                <a:spcPts val="0"/>
              </a:spcBef>
              <a:spcAft>
                <a:spcPts val="0"/>
              </a:spcAft>
              <a:buClr>
                <a:schemeClr val="dk2"/>
              </a:buClr>
              <a:buSzPts val="1400"/>
              <a:buFont typeface="Lato"/>
              <a:buNone/>
              <a:defRPr sz="1400" b="0" i="0" u="none" strike="noStrike" cap="none">
                <a:solidFill>
                  <a:schemeClr val="dk2"/>
                </a:solidFill>
                <a:latin typeface="Lato"/>
                <a:ea typeface="Lato"/>
                <a:cs typeface="Lato"/>
                <a:sym typeface="Lato"/>
              </a:defRPr>
            </a:lvl9pPr>
          </a:lstStyle>
          <a:p>
            <a:pPr marL="0" indent="0"/>
            <a:r>
              <a:rPr lang="en" sz="1800" b="1" kern="0" dirty="0">
                <a:solidFill>
                  <a:srgbClr val="F06E54"/>
                </a:solidFill>
                <a:latin typeface="Garamond"/>
              </a:rPr>
              <a:t>QR Code Sign-in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78"/>
        <p:cNvGrpSpPr/>
        <p:nvPr/>
      </p:nvGrpSpPr>
      <p:grpSpPr>
        <a:xfrm>
          <a:off x="0" y="0"/>
          <a:ext cx="0" cy="0"/>
          <a:chOff x="0" y="0"/>
          <a:chExt cx="0" cy="0"/>
        </a:xfrm>
      </p:grpSpPr>
      <p:sp>
        <p:nvSpPr>
          <p:cNvPr id="1980" name="Google Shape;1980;p32"/>
          <p:cNvSpPr txBox="1">
            <a:spLocks noGrp="1"/>
          </p:cNvSpPr>
          <p:nvPr>
            <p:ph type="title"/>
          </p:nvPr>
        </p:nvSpPr>
        <p:spPr>
          <a:xfrm>
            <a:off x="2379284" y="1232752"/>
            <a:ext cx="4356679" cy="899077"/>
          </a:xfrm>
          <a:prstGeom prst="rect">
            <a:avLst/>
          </a:prstGeom>
        </p:spPr>
        <p:txBody>
          <a:bodyPr spcFirstLastPara="1" wrap="square" lIns="91425" tIns="91425" rIns="91425" bIns="91425" anchor="t" anchorCtr="0">
            <a:noAutofit/>
          </a:bodyPr>
          <a:lstStyle/>
          <a:p>
            <a:r>
              <a:rPr lang="en" sz="4800">
                <a:solidFill>
                  <a:srgbClr val="F06E54"/>
                </a:solidFill>
                <a:latin typeface="Garamond"/>
              </a:rPr>
              <a:t>CSF/NHS Awards Night</a:t>
            </a:r>
            <a:r>
              <a:rPr lang="en"/>
              <a:t> </a:t>
            </a:r>
          </a:p>
        </p:txBody>
      </p:sp>
      <p:sp>
        <p:nvSpPr>
          <p:cNvPr id="1982" name="Google Shape;1982;p32"/>
          <p:cNvSpPr txBox="1">
            <a:spLocks noGrp="1"/>
          </p:cNvSpPr>
          <p:nvPr>
            <p:ph type="subTitle" idx="1"/>
          </p:nvPr>
        </p:nvSpPr>
        <p:spPr>
          <a:xfrm>
            <a:off x="2377523" y="2715536"/>
            <a:ext cx="4360200" cy="393600"/>
          </a:xfrm>
          <a:prstGeom prst="rect">
            <a:avLst/>
          </a:prstGeom>
        </p:spPr>
        <p:txBody>
          <a:bodyPr spcFirstLastPara="1" wrap="square" lIns="91425" tIns="91425" rIns="91425" bIns="91425" anchor="t" anchorCtr="0">
            <a:noAutofit/>
          </a:bodyPr>
          <a:lstStyle/>
          <a:p>
            <a:pPr marL="0" indent="0"/>
            <a:r>
              <a:rPr lang="en" sz="2000" b="1">
                <a:solidFill>
                  <a:srgbClr val="DE5B40"/>
                </a:solidFill>
                <a:latin typeface="Garamond"/>
              </a:rPr>
              <a:t>(Tuesday May 13th)</a:t>
            </a:r>
            <a:endParaRPr lang="en-US" sz="2000" b="1">
              <a:solidFill>
                <a:srgbClr val="DE5B40"/>
              </a:solidFill>
              <a:latin typeface="Garamond"/>
            </a:endParaRPr>
          </a:p>
        </p:txBody>
      </p:sp>
      <p:sp>
        <p:nvSpPr>
          <p:cNvPr id="4" name="TextBox 3">
            <a:extLst>
              <a:ext uri="{FF2B5EF4-FFF2-40B4-BE49-F238E27FC236}">
                <a16:creationId xmlns:a16="http://schemas.microsoft.com/office/drawing/2014/main" id="{7B3D1C59-E376-0B7F-0A46-1246C2AC35C1}"/>
              </a:ext>
            </a:extLst>
          </p:cNvPr>
          <p:cNvSpPr txBox="1"/>
          <p:nvPr/>
        </p:nvSpPr>
        <p:spPr>
          <a:xfrm>
            <a:off x="1733910" y="3272286"/>
            <a:ext cx="5690557"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solidFill>
                  <a:srgbClr val="DE5B40"/>
                </a:solidFill>
                <a:latin typeface="Garamond"/>
              </a:rPr>
              <a:t>NHS and CSF awards night will be held Tuesday, May 13! This is to commemorate our accomplishments and receive stoles. This event is only for Seniors who have completed ALL NHS graduation recognition requirements.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95"/>
        <p:cNvGrpSpPr/>
        <p:nvPr/>
      </p:nvGrpSpPr>
      <p:grpSpPr>
        <a:xfrm>
          <a:off x="0" y="0"/>
          <a:ext cx="0" cy="0"/>
          <a:chOff x="0" y="0"/>
          <a:chExt cx="0" cy="0"/>
        </a:xfrm>
      </p:grpSpPr>
      <p:grpSp>
        <p:nvGrpSpPr>
          <p:cNvPr id="2096" name="Google Shape;2096;p36"/>
          <p:cNvGrpSpPr/>
          <p:nvPr/>
        </p:nvGrpSpPr>
        <p:grpSpPr>
          <a:xfrm rot="1034677">
            <a:off x="7930562" y="4788794"/>
            <a:ext cx="1547179" cy="1240207"/>
            <a:chOff x="5687421" y="4273153"/>
            <a:chExt cx="1439624" cy="1154094"/>
          </a:xfrm>
        </p:grpSpPr>
        <p:sp>
          <p:nvSpPr>
            <p:cNvPr id="2097" name="Google Shape;2097;p36"/>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98" name="Google Shape;2098;p36"/>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99" name="Google Shape;2099;p36"/>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2100" name="Google Shape;2100;p36"/>
          <p:cNvSpPr txBox="1">
            <a:spLocks noGrp="1"/>
          </p:cNvSpPr>
          <p:nvPr>
            <p:ph type="title"/>
          </p:nvPr>
        </p:nvSpPr>
        <p:spPr>
          <a:xfrm>
            <a:off x="1859804" y="1672306"/>
            <a:ext cx="5410014" cy="555777"/>
          </a:xfrm>
          <a:prstGeom prst="rect">
            <a:avLst/>
          </a:prstGeom>
        </p:spPr>
        <p:txBody>
          <a:bodyPr spcFirstLastPara="1" wrap="square" lIns="91425" tIns="91425" rIns="91425" bIns="91425" anchor="t" anchorCtr="0">
            <a:noAutofit/>
          </a:bodyPr>
          <a:lstStyle/>
          <a:p>
            <a:r>
              <a:rPr lang="en" sz="4900">
                <a:solidFill>
                  <a:srgbClr val="DE5B40"/>
                </a:solidFill>
                <a:latin typeface="Garamond"/>
              </a:rPr>
              <a:t>Spring Recruitment </a:t>
            </a:r>
          </a:p>
        </p:txBody>
      </p:sp>
      <p:grpSp>
        <p:nvGrpSpPr>
          <p:cNvPr id="2101" name="Google Shape;2101;p36"/>
          <p:cNvGrpSpPr/>
          <p:nvPr/>
        </p:nvGrpSpPr>
        <p:grpSpPr>
          <a:xfrm rot="20344709" flipH="1">
            <a:off x="6684085" y="4870384"/>
            <a:ext cx="1952067" cy="1986885"/>
            <a:chOff x="864550" y="3440426"/>
            <a:chExt cx="1952005" cy="1986822"/>
          </a:xfrm>
        </p:grpSpPr>
        <p:sp>
          <p:nvSpPr>
            <p:cNvPr id="2102" name="Google Shape;2102;p36"/>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03" name="Google Shape;2103;p36"/>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04" name="Google Shape;2104;p36"/>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05" name="Google Shape;2105;p36"/>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06" name="Google Shape;2106;p36"/>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2107" name="Google Shape;2107;p36"/>
          <p:cNvGrpSpPr/>
          <p:nvPr/>
        </p:nvGrpSpPr>
        <p:grpSpPr>
          <a:xfrm rot="9752137">
            <a:off x="836204" y="4723718"/>
            <a:ext cx="2343990" cy="2037741"/>
            <a:chOff x="6765276" y="-162954"/>
            <a:chExt cx="2866591" cy="2492063"/>
          </a:xfrm>
        </p:grpSpPr>
        <p:grpSp>
          <p:nvGrpSpPr>
            <p:cNvPr id="2108" name="Google Shape;2108;p36"/>
            <p:cNvGrpSpPr/>
            <p:nvPr/>
          </p:nvGrpSpPr>
          <p:grpSpPr>
            <a:xfrm rot="-10389420">
              <a:off x="6886701" y="-14464"/>
              <a:ext cx="2623739" cy="2195084"/>
              <a:chOff x="-638995" y="-334701"/>
              <a:chExt cx="2596480" cy="2172278"/>
            </a:xfrm>
          </p:grpSpPr>
          <p:sp>
            <p:nvSpPr>
              <p:cNvPr id="2109" name="Google Shape;2109;p36"/>
              <p:cNvSpPr/>
              <p:nvPr/>
            </p:nvSpPr>
            <p:spPr>
              <a:xfrm rot="1122719">
                <a:off x="-304608" y="-50747"/>
                <a:ext cx="2013043" cy="1607913"/>
              </a:xfrm>
              <a:custGeom>
                <a:avLst/>
                <a:gdLst/>
                <a:ahLst/>
                <a:cxnLst/>
                <a:rect l="l" t="t" r="r" b="b"/>
                <a:pathLst>
                  <a:path w="25075" h="20028" extrusionOk="0">
                    <a:moveTo>
                      <a:pt x="15502" y="1"/>
                    </a:moveTo>
                    <a:cubicBezTo>
                      <a:pt x="12800" y="1"/>
                      <a:pt x="10787" y="3608"/>
                      <a:pt x="9787" y="5871"/>
                    </a:cubicBezTo>
                    <a:cubicBezTo>
                      <a:pt x="9192" y="4156"/>
                      <a:pt x="7978" y="1811"/>
                      <a:pt x="5620" y="1430"/>
                    </a:cubicBezTo>
                    <a:cubicBezTo>
                      <a:pt x="5275" y="1370"/>
                      <a:pt x="4930" y="1346"/>
                      <a:pt x="4584" y="1334"/>
                    </a:cubicBezTo>
                    <a:cubicBezTo>
                      <a:pt x="2882" y="1334"/>
                      <a:pt x="1703" y="2168"/>
                      <a:pt x="1250" y="3692"/>
                    </a:cubicBezTo>
                    <a:cubicBezTo>
                      <a:pt x="0" y="7799"/>
                      <a:pt x="4298" y="16491"/>
                      <a:pt x="9156" y="19718"/>
                    </a:cubicBezTo>
                    <a:cubicBezTo>
                      <a:pt x="9466" y="19920"/>
                      <a:pt x="9823" y="20027"/>
                      <a:pt x="10204" y="20027"/>
                    </a:cubicBezTo>
                    <a:cubicBezTo>
                      <a:pt x="10335" y="20027"/>
                      <a:pt x="10478" y="20015"/>
                      <a:pt x="10609" y="19979"/>
                    </a:cubicBezTo>
                    <a:cubicBezTo>
                      <a:pt x="13157" y="19420"/>
                      <a:pt x="21670" y="17241"/>
                      <a:pt x="24170" y="13062"/>
                    </a:cubicBezTo>
                    <a:cubicBezTo>
                      <a:pt x="24884" y="11943"/>
                      <a:pt x="25075" y="10574"/>
                      <a:pt x="24706" y="9300"/>
                    </a:cubicBezTo>
                    <a:cubicBezTo>
                      <a:pt x="23991" y="6692"/>
                      <a:pt x="22646" y="6144"/>
                      <a:pt x="21658" y="6144"/>
                    </a:cubicBezTo>
                    <a:cubicBezTo>
                      <a:pt x="20717" y="6144"/>
                      <a:pt x="19729" y="6633"/>
                      <a:pt x="18836" y="7299"/>
                    </a:cubicBezTo>
                    <a:cubicBezTo>
                      <a:pt x="19277" y="6133"/>
                      <a:pt x="19538" y="4847"/>
                      <a:pt x="19348" y="3644"/>
                    </a:cubicBezTo>
                    <a:cubicBezTo>
                      <a:pt x="19169" y="2453"/>
                      <a:pt x="18515" y="1406"/>
                      <a:pt x="17538" y="715"/>
                    </a:cubicBezTo>
                    <a:cubicBezTo>
                      <a:pt x="16955" y="275"/>
                      <a:pt x="16240" y="25"/>
                      <a:pt x="1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10" name="Google Shape;2110;p36"/>
              <p:cNvSpPr/>
              <p:nvPr/>
            </p:nvSpPr>
            <p:spPr>
              <a:xfrm rot="1122719">
                <a:off x="-455335" y="-17097"/>
                <a:ext cx="2229159" cy="1512296"/>
              </a:xfrm>
              <a:custGeom>
                <a:avLst/>
                <a:gdLst/>
                <a:ahLst/>
                <a:cxnLst/>
                <a:rect l="l" t="t" r="r" b="b"/>
                <a:pathLst>
                  <a:path w="27767" h="18837" extrusionOk="0">
                    <a:moveTo>
                      <a:pt x="17397" y="0"/>
                    </a:moveTo>
                    <a:cubicBezTo>
                      <a:pt x="14002" y="0"/>
                      <a:pt x="11574" y="7177"/>
                      <a:pt x="11574" y="7177"/>
                    </a:cubicBezTo>
                    <a:cubicBezTo>
                      <a:pt x="11574" y="7177"/>
                      <a:pt x="10729" y="1950"/>
                      <a:pt x="7431" y="1414"/>
                    </a:cubicBezTo>
                    <a:cubicBezTo>
                      <a:pt x="7093" y="1359"/>
                      <a:pt x="6779" y="1332"/>
                      <a:pt x="6489" y="1332"/>
                    </a:cubicBezTo>
                    <a:cubicBezTo>
                      <a:pt x="1" y="1332"/>
                      <a:pt x="5344" y="14607"/>
                      <a:pt x="11396" y="18618"/>
                    </a:cubicBezTo>
                    <a:cubicBezTo>
                      <a:pt x="11608" y="18760"/>
                      <a:pt x="11867" y="18836"/>
                      <a:pt x="12123" y="18836"/>
                    </a:cubicBezTo>
                    <a:cubicBezTo>
                      <a:pt x="12211" y="18836"/>
                      <a:pt x="12299" y="18827"/>
                      <a:pt x="12384" y="18809"/>
                    </a:cubicBezTo>
                    <a:cubicBezTo>
                      <a:pt x="15146" y="18190"/>
                      <a:pt x="27767" y="15023"/>
                      <a:pt x="26040" y="8855"/>
                    </a:cubicBezTo>
                    <a:cubicBezTo>
                      <a:pt x="25485" y="6853"/>
                      <a:pt x="24577" y="6141"/>
                      <a:pt x="23567" y="6141"/>
                    </a:cubicBezTo>
                    <a:cubicBezTo>
                      <a:pt x="21428" y="6141"/>
                      <a:pt x="18831" y="9330"/>
                      <a:pt x="18157" y="10206"/>
                    </a:cubicBezTo>
                    <a:lnTo>
                      <a:pt x="18157" y="10206"/>
                    </a:lnTo>
                    <a:cubicBezTo>
                      <a:pt x="19026" y="9018"/>
                      <a:pt x="22871" y="3336"/>
                      <a:pt x="19087" y="604"/>
                    </a:cubicBezTo>
                    <a:cubicBezTo>
                      <a:pt x="18503" y="182"/>
                      <a:pt x="17938" y="0"/>
                      <a:pt x="17397" y="0"/>
                    </a:cubicBezTo>
                    <a:close/>
                  </a:path>
                </a:pathLst>
              </a:custGeom>
              <a:gradFill>
                <a:gsLst>
                  <a:gs pos="0">
                    <a:srgbClr val="FFF0D4"/>
                  </a:gs>
                  <a:gs pos="25000">
                    <a:srgbClr val="F6B440"/>
                  </a:gs>
                  <a:gs pos="50000">
                    <a:srgbClr val="F6AC28"/>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2111" name="Google Shape;2111;p36"/>
            <p:cNvGrpSpPr/>
            <p:nvPr/>
          </p:nvGrpSpPr>
          <p:grpSpPr>
            <a:xfrm rot="-7975399">
              <a:off x="8438169" y="-22510"/>
              <a:ext cx="598581" cy="841920"/>
              <a:chOff x="8333266" y="4580055"/>
              <a:chExt cx="537223" cy="755619"/>
            </a:xfrm>
          </p:grpSpPr>
          <p:sp>
            <p:nvSpPr>
              <p:cNvPr id="2112" name="Google Shape;2112;p36"/>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13" name="Google Shape;2113;p36"/>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grpSp>
        <p:nvGrpSpPr>
          <p:cNvPr id="2114" name="Google Shape;2114;p36"/>
          <p:cNvGrpSpPr/>
          <p:nvPr/>
        </p:nvGrpSpPr>
        <p:grpSpPr>
          <a:xfrm rot="18900000" flipH="1">
            <a:off x="-195403" y="5585092"/>
            <a:ext cx="1710095" cy="1448655"/>
            <a:chOff x="7609250" y="3647550"/>
            <a:chExt cx="1992782" cy="1688124"/>
          </a:xfrm>
        </p:grpSpPr>
        <p:sp>
          <p:nvSpPr>
            <p:cNvPr id="2115" name="Google Shape;2115;p36"/>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16" name="Google Shape;2116;p36"/>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17" name="Google Shape;2117;p36"/>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18" name="Google Shape;2118;p36"/>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2119" name="Google Shape;2119;p36"/>
          <p:cNvGrpSpPr/>
          <p:nvPr/>
        </p:nvGrpSpPr>
        <p:grpSpPr>
          <a:xfrm rot="11528251" flipH="1">
            <a:off x="-457007" y="3005162"/>
            <a:ext cx="1715632" cy="1445319"/>
            <a:chOff x="-364840" y="2920755"/>
            <a:chExt cx="1515022" cy="1276317"/>
          </a:xfrm>
        </p:grpSpPr>
        <p:sp>
          <p:nvSpPr>
            <p:cNvPr id="2120" name="Google Shape;2120;p36"/>
            <p:cNvSpPr/>
            <p:nvPr/>
          </p:nvSpPr>
          <p:spPr>
            <a:xfrm rot="-889881" flipH="1">
              <a:off x="-260791" y="3068847"/>
              <a:ext cx="1284666"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21" name="Google Shape;2121;p36"/>
            <p:cNvSpPr/>
            <p:nvPr/>
          </p:nvSpPr>
          <p:spPr>
            <a:xfrm rot="-889881" flipH="1">
              <a:off x="-215094" y="3100615"/>
              <a:ext cx="1271807" cy="895802"/>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22" name="Google Shape;2122;p36"/>
            <p:cNvSpPr/>
            <p:nvPr/>
          </p:nvSpPr>
          <p:spPr>
            <a:xfrm rot="-889881" flipH="1">
              <a:off x="-187800" y="3401697"/>
              <a:ext cx="807406" cy="553456"/>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2123" name="Google Shape;2123;p36"/>
          <p:cNvGrpSpPr/>
          <p:nvPr/>
        </p:nvGrpSpPr>
        <p:grpSpPr>
          <a:xfrm rot="215737" flipH="1">
            <a:off x="4005531" y="5857297"/>
            <a:ext cx="1547186" cy="1240215"/>
            <a:chOff x="5687421" y="4273153"/>
            <a:chExt cx="1439624" cy="1154094"/>
          </a:xfrm>
        </p:grpSpPr>
        <p:sp>
          <p:nvSpPr>
            <p:cNvPr id="2124" name="Google Shape;2124;p36"/>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25" name="Google Shape;2125;p36"/>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26" name="Google Shape;2126;p36"/>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3" name="Google Shape;1982;p32">
            <a:extLst>
              <a:ext uri="{FF2B5EF4-FFF2-40B4-BE49-F238E27FC236}">
                <a16:creationId xmlns:a16="http://schemas.microsoft.com/office/drawing/2014/main" id="{F2B870D5-0A30-0A65-D422-077D54657E5A}"/>
              </a:ext>
            </a:extLst>
          </p:cNvPr>
          <p:cNvSpPr txBox="1">
            <a:spLocks/>
          </p:cNvSpPr>
          <p:nvPr/>
        </p:nvSpPr>
        <p:spPr>
          <a:xfrm>
            <a:off x="3685863" y="2269838"/>
            <a:ext cx="1743520" cy="134808"/>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 sz="2400" b="1" kern="0">
                <a:solidFill>
                  <a:srgbClr val="DE5B40"/>
                </a:solidFill>
                <a:latin typeface="Garamond"/>
              </a:rPr>
              <a:t>4/15 - 4/30</a:t>
            </a:r>
            <a:endParaRPr lang="en-US" sz="2400"/>
          </a:p>
        </p:txBody>
      </p:sp>
      <p:sp>
        <p:nvSpPr>
          <p:cNvPr id="4" name="TextBox 3">
            <a:extLst>
              <a:ext uri="{FF2B5EF4-FFF2-40B4-BE49-F238E27FC236}">
                <a16:creationId xmlns:a16="http://schemas.microsoft.com/office/drawing/2014/main" id="{2ECC93C7-C41B-FFA8-52D2-4CF9C5D8F214}"/>
              </a:ext>
            </a:extLst>
          </p:cNvPr>
          <p:cNvSpPr txBox="1"/>
          <p:nvPr/>
        </p:nvSpPr>
        <p:spPr>
          <a:xfrm>
            <a:off x="2150853" y="2840966"/>
            <a:ext cx="4856671"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solidFill>
                  <a:srgbClr val="DE5B40"/>
                </a:solidFill>
                <a:latin typeface="Garamond"/>
              </a:rPr>
              <a:t>Our recruitment campaign will began last week. Remember, for NHS, you only need to apply and be accepted one-time during high school.  This campaign will be designed for current sophomores.​</a:t>
            </a:r>
            <a:endParaRPr lang="en-US" sz="2400" b="1" dirty="0">
              <a:solidFill>
                <a:srgbClr val="DE5B40"/>
              </a:solidFill>
              <a:latin typeface="Garamond"/>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30"/>
        <p:cNvGrpSpPr/>
        <p:nvPr/>
      </p:nvGrpSpPr>
      <p:grpSpPr>
        <a:xfrm>
          <a:off x="0" y="0"/>
          <a:ext cx="0" cy="0"/>
          <a:chOff x="0" y="0"/>
          <a:chExt cx="0" cy="0"/>
        </a:xfrm>
      </p:grpSpPr>
      <p:sp>
        <p:nvSpPr>
          <p:cNvPr id="2231" name="Google Shape;2231;p40"/>
          <p:cNvSpPr txBox="1">
            <a:spLocks noGrp="1"/>
          </p:cNvSpPr>
          <p:nvPr>
            <p:ph type="title"/>
          </p:nvPr>
        </p:nvSpPr>
        <p:spPr>
          <a:xfrm>
            <a:off x="720000" y="662974"/>
            <a:ext cx="7704000" cy="626700"/>
          </a:xfrm>
          <a:prstGeom prst="rect">
            <a:avLst/>
          </a:prstGeom>
        </p:spPr>
        <p:txBody>
          <a:bodyPr spcFirstLastPara="1" wrap="square" lIns="91425" tIns="91425" rIns="91425" bIns="91425" anchor="t" anchorCtr="0">
            <a:noAutofit/>
          </a:bodyPr>
          <a:lstStyle/>
          <a:p>
            <a:r>
              <a:rPr lang="en" sz="4800">
                <a:solidFill>
                  <a:srgbClr val="DE5B40"/>
                </a:solidFill>
                <a:latin typeface="Garamond"/>
              </a:rPr>
              <a:t>2025-2026 Executive Cabinet</a:t>
            </a:r>
          </a:p>
        </p:txBody>
      </p:sp>
      <p:grpSp>
        <p:nvGrpSpPr>
          <p:cNvPr id="2233" name="Google Shape;2233;p40"/>
          <p:cNvGrpSpPr/>
          <p:nvPr/>
        </p:nvGrpSpPr>
        <p:grpSpPr>
          <a:xfrm rot="3799647">
            <a:off x="-652230" y="4255667"/>
            <a:ext cx="1710036" cy="1448604"/>
            <a:chOff x="7609250" y="3647550"/>
            <a:chExt cx="1992782" cy="1688124"/>
          </a:xfrm>
        </p:grpSpPr>
        <p:sp>
          <p:nvSpPr>
            <p:cNvPr id="2234" name="Google Shape;2234;p40"/>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235" name="Google Shape;2235;p40"/>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236" name="Google Shape;2236;p40"/>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237" name="Google Shape;2237;p40"/>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aphicFrame>
        <p:nvGraphicFramePr>
          <p:cNvPr id="2" name="Table 1">
            <a:extLst>
              <a:ext uri="{FF2B5EF4-FFF2-40B4-BE49-F238E27FC236}">
                <a16:creationId xmlns:a16="http://schemas.microsoft.com/office/drawing/2014/main" id="{1F074AA3-852D-20A6-8D64-FACE0E0AABA1}"/>
              </a:ext>
            </a:extLst>
          </p:cNvPr>
          <p:cNvGraphicFramePr>
            <a:graphicFrameLocks noGrp="1"/>
          </p:cNvGraphicFramePr>
          <p:nvPr>
            <p:extLst>
              <p:ext uri="{D42A27DB-BD31-4B8C-83A1-F6EECF244321}">
                <p14:modId xmlns:p14="http://schemas.microsoft.com/office/powerpoint/2010/main" val="2241235398"/>
              </p:ext>
            </p:extLst>
          </p:nvPr>
        </p:nvGraphicFramePr>
        <p:xfrm>
          <a:off x="1977461" y="2005508"/>
          <a:ext cx="5527380" cy="4618112"/>
        </p:xfrm>
        <a:graphic>
          <a:graphicData uri="http://schemas.openxmlformats.org/drawingml/2006/table">
            <a:tbl>
              <a:tblPr firstRow="1" bandRow="1">
                <a:tableStyleId>{5C22544A-7EE6-4342-B048-85BDC9FD1C3A}</a:tableStyleId>
              </a:tblPr>
              <a:tblGrid>
                <a:gridCol w="2763690">
                  <a:extLst>
                    <a:ext uri="{9D8B030D-6E8A-4147-A177-3AD203B41FA5}">
                      <a16:colId xmlns:a16="http://schemas.microsoft.com/office/drawing/2014/main" val="2261293924"/>
                    </a:ext>
                  </a:extLst>
                </a:gridCol>
                <a:gridCol w="2763690">
                  <a:extLst>
                    <a:ext uri="{9D8B030D-6E8A-4147-A177-3AD203B41FA5}">
                      <a16:colId xmlns:a16="http://schemas.microsoft.com/office/drawing/2014/main" val="3704770793"/>
                    </a:ext>
                  </a:extLst>
                </a:gridCol>
              </a:tblGrid>
              <a:tr h="474394">
                <a:tc>
                  <a:txBody>
                    <a:bodyPr/>
                    <a:lstStyle/>
                    <a:p>
                      <a:pPr algn="ctr"/>
                      <a:r>
                        <a:rPr lang="en-US" sz="2400" b="1" i="0">
                          <a:latin typeface="Garamond"/>
                        </a:rPr>
                        <a:t>Name</a:t>
                      </a:r>
                    </a:p>
                  </a:txBody>
                  <a:tcPr/>
                </a:tc>
                <a:tc>
                  <a:txBody>
                    <a:bodyPr/>
                    <a:lstStyle/>
                    <a:p>
                      <a:pPr algn="ctr"/>
                      <a:r>
                        <a:rPr lang="en-US" sz="2400" b="1" i="0">
                          <a:latin typeface="Garamond"/>
                        </a:rPr>
                        <a:t>Position</a:t>
                      </a:r>
                    </a:p>
                  </a:txBody>
                  <a:tcPr/>
                </a:tc>
                <a:extLst>
                  <a:ext uri="{0D108BD9-81ED-4DB2-BD59-A6C34878D82A}">
                    <a16:rowId xmlns:a16="http://schemas.microsoft.com/office/drawing/2014/main" val="1770302071"/>
                  </a:ext>
                </a:extLst>
              </a:tr>
              <a:tr h="474394">
                <a:tc>
                  <a:txBody>
                    <a:bodyPr/>
                    <a:lstStyle/>
                    <a:p>
                      <a:pPr algn="ctr"/>
                      <a:r>
                        <a:rPr lang="en-US" sz="2400" b="1" i="0">
                          <a:solidFill>
                            <a:srgbClr val="DE5B40"/>
                          </a:solidFill>
                          <a:latin typeface="Garamond"/>
                        </a:rPr>
                        <a:t>Leah Sutter</a:t>
                      </a:r>
                    </a:p>
                  </a:txBody>
                  <a:tcPr/>
                </a:tc>
                <a:tc>
                  <a:txBody>
                    <a:bodyPr/>
                    <a:lstStyle/>
                    <a:p>
                      <a:pPr lvl="0" algn="ctr">
                        <a:buNone/>
                      </a:pPr>
                      <a:r>
                        <a:rPr lang="en-US" sz="2400" b="1" i="0">
                          <a:solidFill>
                            <a:srgbClr val="DE5B40"/>
                          </a:solidFill>
                          <a:latin typeface="Garamond"/>
                        </a:rPr>
                        <a:t>President</a:t>
                      </a:r>
                    </a:p>
                  </a:txBody>
                  <a:tcPr/>
                </a:tc>
                <a:extLst>
                  <a:ext uri="{0D108BD9-81ED-4DB2-BD59-A6C34878D82A}">
                    <a16:rowId xmlns:a16="http://schemas.microsoft.com/office/drawing/2014/main" val="3008474141"/>
                  </a:ext>
                </a:extLst>
              </a:tr>
              <a:tr h="474394">
                <a:tc>
                  <a:txBody>
                    <a:bodyPr/>
                    <a:lstStyle/>
                    <a:p>
                      <a:pPr algn="ctr"/>
                      <a:r>
                        <a:rPr lang="en-US" sz="2400" b="1" i="0">
                          <a:solidFill>
                            <a:srgbClr val="DE5B40"/>
                          </a:solidFill>
                          <a:latin typeface="Garamond"/>
                        </a:rPr>
                        <a:t>Mary Clarke</a:t>
                      </a:r>
                    </a:p>
                  </a:txBody>
                  <a:tcPr/>
                </a:tc>
                <a:tc>
                  <a:txBody>
                    <a:bodyPr/>
                    <a:lstStyle/>
                    <a:p>
                      <a:pPr algn="ctr"/>
                      <a:r>
                        <a:rPr lang="en-US" sz="2400" b="1" i="0">
                          <a:solidFill>
                            <a:srgbClr val="DE5B40"/>
                          </a:solidFill>
                          <a:latin typeface="Garamond"/>
                        </a:rPr>
                        <a:t>Vice-President</a:t>
                      </a:r>
                    </a:p>
                  </a:txBody>
                  <a:tcPr/>
                </a:tc>
                <a:extLst>
                  <a:ext uri="{0D108BD9-81ED-4DB2-BD59-A6C34878D82A}">
                    <a16:rowId xmlns:a16="http://schemas.microsoft.com/office/drawing/2014/main" val="1219109689"/>
                  </a:ext>
                </a:extLst>
              </a:tr>
              <a:tr h="474394">
                <a:tc>
                  <a:txBody>
                    <a:bodyPr/>
                    <a:lstStyle/>
                    <a:p>
                      <a:pPr algn="ctr"/>
                      <a:r>
                        <a:rPr lang="en-US" sz="2400" b="1" i="0">
                          <a:solidFill>
                            <a:srgbClr val="DE5B40"/>
                          </a:solidFill>
                          <a:latin typeface="Garamond"/>
                        </a:rPr>
                        <a:t>Yuliana Luna</a:t>
                      </a:r>
                    </a:p>
                  </a:txBody>
                  <a:tcPr/>
                </a:tc>
                <a:tc>
                  <a:txBody>
                    <a:bodyPr/>
                    <a:lstStyle/>
                    <a:p>
                      <a:pPr algn="ctr"/>
                      <a:r>
                        <a:rPr lang="en-US" sz="2400" b="1" i="0">
                          <a:solidFill>
                            <a:srgbClr val="DE5B40"/>
                          </a:solidFill>
                          <a:latin typeface="Garamond"/>
                        </a:rPr>
                        <a:t>Vice President</a:t>
                      </a:r>
                    </a:p>
                  </a:txBody>
                  <a:tcPr/>
                </a:tc>
                <a:extLst>
                  <a:ext uri="{0D108BD9-81ED-4DB2-BD59-A6C34878D82A}">
                    <a16:rowId xmlns:a16="http://schemas.microsoft.com/office/drawing/2014/main" val="2743206619"/>
                  </a:ext>
                </a:extLst>
              </a:tr>
              <a:tr h="474394">
                <a:tc>
                  <a:txBody>
                    <a:bodyPr/>
                    <a:lstStyle/>
                    <a:p>
                      <a:pPr algn="ctr"/>
                      <a:r>
                        <a:rPr lang="en-US" sz="2400" b="1" i="0">
                          <a:solidFill>
                            <a:srgbClr val="DE5B40"/>
                          </a:solidFill>
                          <a:latin typeface="Garamond"/>
                        </a:rPr>
                        <a:t>Dalila Hernandez</a:t>
                      </a:r>
                    </a:p>
                  </a:txBody>
                  <a:tcPr/>
                </a:tc>
                <a:tc>
                  <a:txBody>
                    <a:bodyPr/>
                    <a:lstStyle/>
                    <a:p>
                      <a:pPr lvl="0" algn="ctr">
                        <a:buNone/>
                      </a:pPr>
                      <a:r>
                        <a:rPr lang="en-US" sz="2400" b="1" i="0">
                          <a:solidFill>
                            <a:srgbClr val="DE5B40"/>
                          </a:solidFill>
                          <a:latin typeface="Garamond"/>
                        </a:rPr>
                        <a:t>Secretary</a:t>
                      </a:r>
                    </a:p>
                  </a:txBody>
                  <a:tcPr/>
                </a:tc>
                <a:extLst>
                  <a:ext uri="{0D108BD9-81ED-4DB2-BD59-A6C34878D82A}">
                    <a16:rowId xmlns:a16="http://schemas.microsoft.com/office/drawing/2014/main" val="2906210461"/>
                  </a:ext>
                </a:extLst>
              </a:tr>
              <a:tr h="474394">
                <a:tc>
                  <a:txBody>
                    <a:bodyPr/>
                    <a:lstStyle/>
                    <a:p>
                      <a:pPr algn="ctr"/>
                      <a:r>
                        <a:rPr lang="en-US" sz="2400" b="1" i="0">
                          <a:solidFill>
                            <a:srgbClr val="DE5B40"/>
                          </a:solidFill>
                          <a:latin typeface="Garamond"/>
                        </a:rPr>
                        <a:t>Camila Robles</a:t>
                      </a:r>
                    </a:p>
                  </a:txBody>
                  <a:tcPr/>
                </a:tc>
                <a:tc>
                  <a:txBody>
                    <a:bodyPr/>
                    <a:lstStyle/>
                    <a:p>
                      <a:pPr algn="ctr"/>
                      <a:r>
                        <a:rPr lang="en-US" sz="2400" b="1" i="0">
                          <a:solidFill>
                            <a:srgbClr val="DE5B40"/>
                          </a:solidFill>
                          <a:latin typeface="Garamond"/>
                        </a:rPr>
                        <a:t>Secretary</a:t>
                      </a:r>
                    </a:p>
                  </a:txBody>
                  <a:tcPr/>
                </a:tc>
                <a:extLst>
                  <a:ext uri="{0D108BD9-81ED-4DB2-BD59-A6C34878D82A}">
                    <a16:rowId xmlns:a16="http://schemas.microsoft.com/office/drawing/2014/main" val="2936427663"/>
                  </a:ext>
                </a:extLst>
              </a:tr>
              <a:tr h="474394">
                <a:tc>
                  <a:txBody>
                    <a:bodyPr/>
                    <a:lstStyle/>
                    <a:p>
                      <a:pPr lvl="0" algn="ctr">
                        <a:buNone/>
                      </a:pPr>
                      <a:r>
                        <a:rPr lang="en-US" sz="2400" b="1" i="0">
                          <a:solidFill>
                            <a:srgbClr val="DE5B40"/>
                          </a:solidFill>
                          <a:latin typeface="Garamond"/>
                        </a:rPr>
                        <a:t>Tori Tribble</a:t>
                      </a:r>
                    </a:p>
                  </a:txBody>
                  <a:tcPr/>
                </a:tc>
                <a:tc>
                  <a:txBody>
                    <a:bodyPr/>
                    <a:lstStyle/>
                    <a:p>
                      <a:pPr lvl="0" algn="ctr">
                        <a:buNone/>
                      </a:pPr>
                      <a:r>
                        <a:rPr lang="en-US" sz="2400" b="1" i="0">
                          <a:solidFill>
                            <a:srgbClr val="DE5B40"/>
                          </a:solidFill>
                          <a:latin typeface="Garamond"/>
                        </a:rPr>
                        <a:t>Treasurer</a:t>
                      </a:r>
                    </a:p>
                  </a:txBody>
                  <a:tcPr/>
                </a:tc>
                <a:extLst>
                  <a:ext uri="{0D108BD9-81ED-4DB2-BD59-A6C34878D82A}">
                    <a16:rowId xmlns:a16="http://schemas.microsoft.com/office/drawing/2014/main" val="2842626055"/>
                  </a:ext>
                </a:extLst>
              </a:tr>
              <a:tr h="474394">
                <a:tc>
                  <a:txBody>
                    <a:bodyPr/>
                    <a:lstStyle/>
                    <a:p>
                      <a:pPr lvl="0" algn="ctr">
                        <a:buNone/>
                      </a:pPr>
                      <a:r>
                        <a:rPr lang="en-US" sz="2400" b="1" i="0">
                          <a:solidFill>
                            <a:srgbClr val="DE5B40"/>
                          </a:solidFill>
                          <a:latin typeface="Garamond"/>
                        </a:rPr>
                        <a:t>Elie Vega</a:t>
                      </a:r>
                    </a:p>
                  </a:txBody>
                  <a:tcPr/>
                </a:tc>
                <a:tc>
                  <a:txBody>
                    <a:bodyPr/>
                    <a:lstStyle/>
                    <a:p>
                      <a:pPr lvl="0" algn="ctr">
                        <a:buNone/>
                      </a:pPr>
                      <a:r>
                        <a:rPr lang="en-US" sz="2400" b="1" i="0">
                          <a:solidFill>
                            <a:srgbClr val="DE5B40"/>
                          </a:solidFill>
                          <a:latin typeface="Garamond"/>
                        </a:rPr>
                        <a:t>Treasurer</a:t>
                      </a:r>
                    </a:p>
                  </a:txBody>
                  <a:tcPr/>
                </a:tc>
                <a:extLst>
                  <a:ext uri="{0D108BD9-81ED-4DB2-BD59-A6C34878D82A}">
                    <a16:rowId xmlns:a16="http://schemas.microsoft.com/office/drawing/2014/main" val="852114427"/>
                  </a:ext>
                </a:extLst>
              </a:tr>
              <a:tr h="474394">
                <a:tc>
                  <a:txBody>
                    <a:bodyPr/>
                    <a:lstStyle/>
                    <a:p>
                      <a:pPr algn="ctr"/>
                      <a:r>
                        <a:rPr lang="en-US" sz="2400" b="1" i="0">
                          <a:solidFill>
                            <a:srgbClr val="DE5B40"/>
                          </a:solidFill>
                          <a:latin typeface="Garamond"/>
                        </a:rPr>
                        <a:t>Araceli Navarro Sotelo</a:t>
                      </a:r>
                    </a:p>
                  </a:txBody>
                  <a:tcPr/>
                </a:tc>
                <a:tc>
                  <a:txBody>
                    <a:bodyPr/>
                    <a:lstStyle/>
                    <a:p>
                      <a:pPr algn="ctr"/>
                      <a:r>
                        <a:rPr lang="en-US" sz="2400" b="1" i="0">
                          <a:solidFill>
                            <a:srgbClr val="DE5B40"/>
                          </a:solidFill>
                          <a:latin typeface="Garamond"/>
                        </a:rPr>
                        <a:t>Historian</a:t>
                      </a:r>
                    </a:p>
                  </a:txBody>
                  <a:tcPr/>
                </a:tc>
                <a:extLst>
                  <a:ext uri="{0D108BD9-81ED-4DB2-BD59-A6C34878D82A}">
                    <a16:rowId xmlns:a16="http://schemas.microsoft.com/office/drawing/2014/main" val="3296506436"/>
                  </a:ext>
                </a:extLst>
              </a:tr>
            </a:tbl>
          </a:graphicData>
        </a:graphic>
      </p:graphicFrame>
      <p:sp>
        <p:nvSpPr>
          <p:cNvPr id="8" name="TextBox 7">
            <a:extLst>
              <a:ext uri="{FF2B5EF4-FFF2-40B4-BE49-F238E27FC236}">
                <a16:creationId xmlns:a16="http://schemas.microsoft.com/office/drawing/2014/main" id="{7BE6D6C1-614F-D030-D1E1-B71D95653266}"/>
              </a:ext>
            </a:extLst>
          </p:cNvPr>
          <p:cNvSpPr txBox="1"/>
          <p:nvPr/>
        </p:nvSpPr>
        <p:spPr>
          <a:xfrm>
            <a:off x="1556725" y="1472576"/>
            <a:ext cx="6571898"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b="1">
                <a:solidFill>
                  <a:srgbClr val="DE5B40"/>
                </a:solidFill>
                <a:latin typeface="Garamond"/>
                <a:cs typeface="Arial"/>
              </a:rPr>
              <a:t>Congratulations to our next Executive Cabinet!</a:t>
            </a:r>
            <a:endParaRPr lang="en-US" sz="2500" b="1">
              <a:solidFill>
                <a:srgbClr val="DE5B40"/>
              </a:solidFill>
              <a:latin typeface="Garamon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71"/>
        <p:cNvGrpSpPr/>
        <p:nvPr/>
      </p:nvGrpSpPr>
      <p:grpSpPr>
        <a:xfrm>
          <a:off x="0" y="0"/>
          <a:ext cx="0" cy="0"/>
          <a:chOff x="0" y="0"/>
          <a:chExt cx="0" cy="0"/>
        </a:xfrm>
      </p:grpSpPr>
      <p:sp>
        <p:nvSpPr>
          <p:cNvPr id="1972" name="Google Shape;1972;p31"/>
          <p:cNvSpPr txBox="1">
            <a:spLocks noGrp="1"/>
          </p:cNvSpPr>
          <p:nvPr>
            <p:ph type="title"/>
          </p:nvPr>
        </p:nvSpPr>
        <p:spPr>
          <a:xfrm>
            <a:off x="1609456" y="1697696"/>
            <a:ext cx="5925088" cy="918557"/>
          </a:xfrm>
          <a:prstGeom prst="rect">
            <a:avLst/>
          </a:prstGeom>
        </p:spPr>
        <p:txBody>
          <a:bodyPr spcFirstLastPara="1" wrap="square" lIns="91425" tIns="91425" rIns="91425" bIns="91425" anchor="t" anchorCtr="0">
            <a:noAutofit/>
          </a:bodyPr>
          <a:lstStyle/>
          <a:p>
            <a:r>
              <a:rPr lang="en" dirty="0">
                <a:solidFill>
                  <a:srgbClr val="DE5B40"/>
                </a:solidFill>
                <a:latin typeface="Garamond"/>
              </a:rPr>
              <a:t>Scholarship update</a:t>
            </a:r>
            <a:endParaRPr dirty="0">
              <a:solidFill>
                <a:srgbClr val="DE5B40"/>
              </a:solidFill>
              <a:latin typeface="Garamond"/>
            </a:endParaRPr>
          </a:p>
        </p:txBody>
      </p:sp>
      <p:sp>
        <p:nvSpPr>
          <p:cNvPr id="1973" name="Google Shape;1973;p31"/>
          <p:cNvSpPr txBox="1">
            <a:spLocks noGrp="1"/>
          </p:cNvSpPr>
          <p:nvPr>
            <p:ph type="subTitle" idx="1"/>
          </p:nvPr>
        </p:nvSpPr>
        <p:spPr>
          <a:xfrm>
            <a:off x="1513793" y="2612928"/>
            <a:ext cx="6109973" cy="1361700"/>
          </a:xfrm>
          <a:prstGeom prst="rect">
            <a:avLst/>
          </a:prstGeom>
        </p:spPr>
        <p:txBody>
          <a:bodyPr spcFirstLastPara="1" wrap="square" lIns="91425" tIns="91425" rIns="91425" bIns="91425" anchor="t" anchorCtr="0">
            <a:noAutofit/>
          </a:bodyPr>
          <a:lstStyle/>
          <a:p>
            <a:pPr marL="0" indent="0"/>
            <a:r>
              <a:rPr lang="en" sz="2400" b="1" dirty="0">
                <a:solidFill>
                  <a:srgbClr val="DE5B40"/>
                </a:solidFill>
                <a:latin typeface="Garamond"/>
              </a:rPr>
              <a:t>NHS scholarships will be awarded to seniors who submitted their applications to the college and career center who checked the box that they were interested in the NHS scholarship.</a:t>
            </a:r>
            <a:endParaRPr lang="en-US" sz="2400" b="1" dirty="0">
              <a:solidFill>
                <a:srgbClr val="DE5B40"/>
              </a:solidFill>
              <a:latin typeface="Garamond"/>
            </a:endParaRPr>
          </a:p>
          <a:p>
            <a:pPr marL="0" indent="0"/>
            <a:endParaRPr lang="en" sz="2400" b="1" dirty="0">
              <a:solidFill>
                <a:srgbClr val="DE5B40"/>
              </a:solidFill>
              <a:latin typeface="Garamond"/>
            </a:endParaRPr>
          </a:p>
          <a:p>
            <a:pPr marL="0" indent="0"/>
            <a:r>
              <a:rPr lang="en" sz="2400" b="1" dirty="0">
                <a:solidFill>
                  <a:srgbClr val="DE5B40"/>
                </a:solidFill>
                <a:latin typeface="Garamond"/>
              </a:rPr>
              <a:t>We had 54 applications received!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2"/>
        <p:cNvGrpSpPr/>
        <p:nvPr/>
      </p:nvGrpSpPr>
      <p:grpSpPr>
        <a:xfrm>
          <a:off x="0" y="0"/>
          <a:ext cx="0" cy="0"/>
          <a:chOff x="0" y="0"/>
          <a:chExt cx="0" cy="0"/>
        </a:xfrm>
      </p:grpSpPr>
      <p:sp>
        <p:nvSpPr>
          <p:cNvPr id="2045" name="Google Shape;2045;p34"/>
          <p:cNvSpPr txBox="1">
            <a:spLocks noGrp="1"/>
          </p:cNvSpPr>
          <p:nvPr>
            <p:ph type="body" idx="1"/>
          </p:nvPr>
        </p:nvSpPr>
        <p:spPr>
          <a:xfrm>
            <a:off x="501059" y="2451567"/>
            <a:ext cx="5247253" cy="1952100"/>
          </a:xfrm>
          <a:prstGeom prst="rect">
            <a:avLst/>
          </a:prstGeom>
        </p:spPr>
        <p:txBody>
          <a:bodyPr spcFirstLastPara="1" wrap="square" lIns="91425" tIns="91425" rIns="91425" bIns="91425" anchor="t" anchorCtr="0">
            <a:noAutofit/>
          </a:bodyPr>
          <a:lstStyle/>
          <a:p>
            <a:pPr marL="0" indent="0" algn="ctr">
              <a:buNone/>
            </a:pPr>
            <a:r>
              <a:rPr lang="en" sz="2400" b="1" dirty="0">
                <a:solidFill>
                  <a:srgbClr val="DE5B40"/>
                </a:solidFill>
                <a:latin typeface="Garamond"/>
              </a:rPr>
              <a:t>Current Balance: $2,751.01 as of 4/16/25</a:t>
            </a:r>
            <a:endParaRPr lang="en-US"/>
          </a:p>
          <a:p>
            <a:pPr marL="0" indent="0" algn="ctr">
              <a:buNone/>
            </a:pPr>
            <a:endParaRPr lang="en" sz="2400" b="1" dirty="0">
              <a:solidFill>
                <a:srgbClr val="DE5B40"/>
              </a:solidFill>
              <a:latin typeface="Garamond"/>
            </a:endParaRPr>
          </a:p>
          <a:p>
            <a:pPr marL="0" indent="0" algn="ctr">
              <a:buNone/>
            </a:pPr>
            <a:r>
              <a:rPr lang="en" sz="2400" b="1" dirty="0">
                <a:solidFill>
                  <a:srgbClr val="DE5B40"/>
                </a:solidFill>
                <a:latin typeface="Garamond"/>
              </a:rPr>
              <a:t>Reminder that NHS accepts yearly donations! Please see point trackers for details</a:t>
            </a:r>
          </a:p>
          <a:p>
            <a:pPr marL="0" indent="0" algn="ctr">
              <a:buNone/>
            </a:pPr>
            <a:endParaRPr lang="en" sz="2400" b="1" dirty="0">
              <a:solidFill>
                <a:srgbClr val="DE5B40"/>
              </a:solidFill>
              <a:latin typeface="Garamond"/>
            </a:endParaRPr>
          </a:p>
          <a:p>
            <a:pPr marL="0" indent="0" algn="ctr">
              <a:buNone/>
            </a:pPr>
            <a:r>
              <a:rPr lang="en" sz="2400" b="1" dirty="0">
                <a:solidFill>
                  <a:srgbClr val="DE5B40"/>
                </a:solidFill>
                <a:latin typeface="Garamond"/>
              </a:rPr>
              <a:t>A donation of $20 is highly recommended as this goes towards stoles and scholarships!</a:t>
            </a:r>
          </a:p>
        </p:txBody>
      </p:sp>
      <p:sp>
        <p:nvSpPr>
          <p:cNvPr id="2046" name="Google Shape;2046;p34"/>
          <p:cNvSpPr txBox="1">
            <a:spLocks noGrp="1"/>
          </p:cNvSpPr>
          <p:nvPr>
            <p:ph type="title"/>
          </p:nvPr>
        </p:nvSpPr>
        <p:spPr>
          <a:xfrm>
            <a:off x="565453" y="1551880"/>
            <a:ext cx="5115735" cy="646018"/>
          </a:xfrm>
          <a:prstGeom prst="rect">
            <a:avLst/>
          </a:prstGeom>
        </p:spPr>
        <p:txBody>
          <a:bodyPr spcFirstLastPara="1" wrap="square" lIns="91425" tIns="91425" rIns="91425" bIns="91425" anchor="t" anchorCtr="0">
            <a:noAutofit/>
          </a:bodyPr>
          <a:lstStyle/>
          <a:p>
            <a:r>
              <a:rPr lang="en" sz="4800" dirty="0">
                <a:solidFill>
                  <a:srgbClr val="DE5B40"/>
                </a:solidFill>
                <a:latin typeface="Garamond"/>
              </a:rPr>
              <a:t>Treasurers Report</a:t>
            </a:r>
            <a:endParaRPr lang="en-US" sz="4800">
              <a:solidFill>
                <a:srgbClr val="DE5B40"/>
              </a:solidFill>
              <a:latin typeface="Garamond"/>
            </a:endParaRPr>
          </a:p>
        </p:txBody>
      </p:sp>
      <p:sp>
        <p:nvSpPr>
          <p:cNvPr id="2048" name="Google Shape;2048;p34"/>
          <p:cNvSpPr/>
          <p:nvPr/>
        </p:nvSpPr>
        <p:spPr>
          <a:xfrm>
            <a:off x="8007600" y="5359550"/>
            <a:ext cx="1136400" cy="822000"/>
          </a:xfrm>
          <a:prstGeom prst="ellipse">
            <a:avLst/>
          </a:prstGeom>
          <a:noFill/>
          <a:ln w="9525" cap="flat" cmpd="sng">
            <a:solidFill>
              <a:srgbClr val="FF0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nvGrpSpPr>
          <p:cNvPr id="2049" name="Google Shape;2049;p34"/>
          <p:cNvGrpSpPr/>
          <p:nvPr/>
        </p:nvGrpSpPr>
        <p:grpSpPr>
          <a:xfrm rot="14308865" flipH="1">
            <a:off x="8003204" y="696616"/>
            <a:ext cx="1952080" cy="1986897"/>
            <a:chOff x="864550" y="3440426"/>
            <a:chExt cx="1952005" cy="1986822"/>
          </a:xfrm>
        </p:grpSpPr>
        <p:sp>
          <p:nvSpPr>
            <p:cNvPr id="2050" name="Google Shape;2050;p34"/>
            <p:cNvSpPr/>
            <p:nvPr/>
          </p:nvSpPr>
          <p:spPr>
            <a:xfrm>
              <a:off x="1432902" y="4126859"/>
              <a:ext cx="344715" cy="1300388"/>
            </a:xfrm>
            <a:custGeom>
              <a:avLst/>
              <a:gdLst/>
              <a:ahLst/>
              <a:cxnLst/>
              <a:rect l="l" t="t" r="r" b="b"/>
              <a:pathLst>
                <a:path w="4239" h="15991" extrusionOk="0">
                  <a:moveTo>
                    <a:pt x="3334" y="1"/>
                  </a:moveTo>
                  <a:cubicBezTo>
                    <a:pt x="3012" y="1"/>
                    <a:pt x="2750" y="251"/>
                    <a:pt x="2739" y="572"/>
                  </a:cubicBezTo>
                  <a:cubicBezTo>
                    <a:pt x="2608" y="3692"/>
                    <a:pt x="1869" y="12991"/>
                    <a:pt x="214" y="14800"/>
                  </a:cubicBezTo>
                  <a:cubicBezTo>
                    <a:pt x="0" y="15038"/>
                    <a:pt x="12" y="15419"/>
                    <a:pt x="262" y="15646"/>
                  </a:cubicBezTo>
                  <a:lnTo>
                    <a:pt x="476" y="15836"/>
                  </a:lnTo>
                  <a:cubicBezTo>
                    <a:pt x="584" y="15943"/>
                    <a:pt x="726" y="15991"/>
                    <a:pt x="881" y="15991"/>
                  </a:cubicBezTo>
                  <a:lnTo>
                    <a:pt x="905" y="15991"/>
                  </a:lnTo>
                  <a:cubicBezTo>
                    <a:pt x="1060" y="15991"/>
                    <a:pt x="1215" y="15920"/>
                    <a:pt x="1322" y="15800"/>
                  </a:cubicBezTo>
                  <a:cubicBezTo>
                    <a:pt x="3632" y="13264"/>
                    <a:pt x="4167" y="1918"/>
                    <a:pt x="4227" y="632"/>
                  </a:cubicBezTo>
                  <a:cubicBezTo>
                    <a:pt x="4239" y="310"/>
                    <a:pt x="3989" y="25"/>
                    <a:pt x="3655" y="13"/>
                  </a:cubicBez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51" name="Google Shape;2051;p34"/>
            <p:cNvSpPr/>
            <p:nvPr/>
          </p:nvSpPr>
          <p:spPr>
            <a:xfrm>
              <a:off x="1486086" y="4174351"/>
              <a:ext cx="242171" cy="1204512"/>
            </a:xfrm>
            <a:custGeom>
              <a:avLst/>
              <a:gdLst/>
              <a:ahLst/>
              <a:cxnLst/>
              <a:rect l="l" t="t" r="r" b="b"/>
              <a:pathLst>
                <a:path w="2978" h="14812" extrusionOk="0">
                  <a:moveTo>
                    <a:pt x="2680" y="0"/>
                  </a:moveTo>
                  <a:cubicBezTo>
                    <a:pt x="2680" y="131"/>
                    <a:pt x="2144" y="12264"/>
                    <a:pt x="1" y="14609"/>
                  </a:cubicBezTo>
                  <a:lnTo>
                    <a:pt x="227" y="14812"/>
                  </a:lnTo>
                  <a:cubicBezTo>
                    <a:pt x="2430" y="12383"/>
                    <a:pt x="2954" y="524"/>
                    <a:pt x="2978" y="24"/>
                  </a:cubicBezTo>
                  <a:lnTo>
                    <a:pt x="2680" y="0"/>
                  </a:lnTo>
                  <a:close/>
                </a:path>
              </a:pathLst>
            </a:custGeom>
            <a:solidFill>
              <a:schemeClr val="accent5"/>
            </a:solidFill>
            <a:ln w="387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52" name="Google Shape;2052;p34"/>
            <p:cNvSpPr/>
            <p:nvPr/>
          </p:nvSpPr>
          <p:spPr>
            <a:xfrm>
              <a:off x="864550" y="3440426"/>
              <a:ext cx="1848404" cy="1539550"/>
            </a:xfrm>
            <a:custGeom>
              <a:avLst/>
              <a:gdLst/>
              <a:ahLst/>
              <a:cxnLst/>
              <a:rect l="l" t="t" r="r" b="b"/>
              <a:pathLst>
                <a:path w="22730" h="18932" extrusionOk="0">
                  <a:moveTo>
                    <a:pt x="5596" y="0"/>
                  </a:moveTo>
                  <a:cubicBezTo>
                    <a:pt x="4013" y="0"/>
                    <a:pt x="2500" y="715"/>
                    <a:pt x="1238" y="2084"/>
                  </a:cubicBezTo>
                  <a:cubicBezTo>
                    <a:pt x="786" y="2536"/>
                    <a:pt x="584" y="3191"/>
                    <a:pt x="703" y="3822"/>
                  </a:cubicBezTo>
                  <a:cubicBezTo>
                    <a:pt x="869" y="4775"/>
                    <a:pt x="1727" y="5763"/>
                    <a:pt x="3370" y="6846"/>
                  </a:cubicBezTo>
                  <a:cubicBezTo>
                    <a:pt x="2012" y="6954"/>
                    <a:pt x="488" y="7668"/>
                    <a:pt x="191" y="10228"/>
                  </a:cubicBezTo>
                  <a:cubicBezTo>
                    <a:pt x="0" y="11942"/>
                    <a:pt x="405" y="13466"/>
                    <a:pt x="1346" y="14526"/>
                  </a:cubicBezTo>
                  <a:cubicBezTo>
                    <a:pt x="2098" y="15373"/>
                    <a:pt x="3165" y="15848"/>
                    <a:pt x="4292" y="15848"/>
                  </a:cubicBezTo>
                  <a:cubicBezTo>
                    <a:pt x="4306" y="15848"/>
                    <a:pt x="4320" y="15848"/>
                    <a:pt x="4334" y="15848"/>
                  </a:cubicBezTo>
                  <a:cubicBezTo>
                    <a:pt x="5310" y="15836"/>
                    <a:pt x="6263" y="15562"/>
                    <a:pt x="7108" y="15062"/>
                  </a:cubicBezTo>
                  <a:cubicBezTo>
                    <a:pt x="8061" y="14526"/>
                    <a:pt x="8942" y="13871"/>
                    <a:pt x="9728" y="13121"/>
                  </a:cubicBezTo>
                  <a:cubicBezTo>
                    <a:pt x="10525" y="16883"/>
                    <a:pt x="12121" y="18931"/>
                    <a:pt x="14276" y="18931"/>
                  </a:cubicBezTo>
                  <a:cubicBezTo>
                    <a:pt x="14728" y="18931"/>
                    <a:pt x="15169" y="18848"/>
                    <a:pt x="15597" y="18693"/>
                  </a:cubicBezTo>
                  <a:cubicBezTo>
                    <a:pt x="18967" y="17538"/>
                    <a:pt x="21134" y="15717"/>
                    <a:pt x="21396" y="13847"/>
                  </a:cubicBezTo>
                  <a:cubicBezTo>
                    <a:pt x="21527" y="12811"/>
                    <a:pt x="21074" y="11883"/>
                    <a:pt x="20110" y="11216"/>
                  </a:cubicBezTo>
                  <a:cubicBezTo>
                    <a:pt x="19419" y="10740"/>
                    <a:pt x="18288" y="10323"/>
                    <a:pt x="16752" y="9990"/>
                  </a:cubicBezTo>
                  <a:cubicBezTo>
                    <a:pt x="17955" y="9621"/>
                    <a:pt x="19122" y="9144"/>
                    <a:pt x="20253" y="8597"/>
                  </a:cubicBezTo>
                  <a:cubicBezTo>
                    <a:pt x="21943" y="7751"/>
                    <a:pt x="22729" y="6394"/>
                    <a:pt x="22408" y="4882"/>
                  </a:cubicBezTo>
                  <a:cubicBezTo>
                    <a:pt x="21943" y="2667"/>
                    <a:pt x="19276" y="905"/>
                    <a:pt x="16216" y="762"/>
                  </a:cubicBezTo>
                  <a:lnTo>
                    <a:pt x="16026" y="762"/>
                  </a:lnTo>
                  <a:cubicBezTo>
                    <a:pt x="14061" y="762"/>
                    <a:pt x="12406" y="2167"/>
                    <a:pt x="11204" y="4834"/>
                  </a:cubicBezTo>
                  <a:cubicBezTo>
                    <a:pt x="10990" y="4037"/>
                    <a:pt x="10656" y="3286"/>
                    <a:pt x="10216" y="2596"/>
                  </a:cubicBezTo>
                  <a:cubicBezTo>
                    <a:pt x="9120" y="965"/>
                    <a:pt x="7406" y="0"/>
                    <a:pt x="55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53" name="Google Shape;2053;p34"/>
            <p:cNvSpPr/>
            <p:nvPr/>
          </p:nvSpPr>
          <p:spPr>
            <a:xfrm>
              <a:off x="868372" y="3488730"/>
              <a:ext cx="1948183" cy="1442861"/>
            </a:xfrm>
            <a:custGeom>
              <a:avLst/>
              <a:gdLst/>
              <a:ahLst/>
              <a:cxnLst/>
              <a:rect l="l" t="t" r="r" b="b"/>
              <a:pathLst>
                <a:path w="23957" h="17743" extrusionOk="0">
                  <a:moveTo>
                    <a:pt x="10121" y="9050"/>
                  </a:moveTo>
                  <a:lnTo>
                    <a:pt x="10312" y="9146"/>
                  </a:lnTo>
                  <a:lnTo>
                    <a:pt x="10312" y="9158"/>
                  </a:lnTo>
                  <a:lnTo>
                    <a:pt x="10121" y="9050"/>
                  </a:lnTo>
                  <a:close/>
                  <a:moveTo>
                    <a:pt x="5556" y="1"/>
                  </a:moveTo>
                  <a:cubicBezTo>
                    <a:pt x="4231" y="1"/>
                    <a:pt x="2840" y="584"/>
                    <a:pt x="1632" y="1895"/>
                  </a:cubicBezTo>
                  <a:cubicBezTo>
                    <a:pt x="1" y="3681"/>
                    <a:pt x="3466" y="5871"/>
                    <a:pt x="6668" y="7467"/>
                  </a:cubicBezTo>
                  <a:cubicBezTo>
                    <a:pt x="5675" y="7101"/>
                    <a:pt x="4640" y="6835"/>
                    <a:pt x="3716" y="6835"/>
                  </a:cubicBezTo>
                  <a:cubicBezTo>
                    <a:pt x="2204" y="6835"/>
                    <a:pt x="990" y="7548"/>
                    <a:pt x="739" y="9705"/>
                  </a:cubicBezTo>
                  <a:cubicBezTo>
                    <a:pt x="407" y="12567"/>
                    <a:pt x="1968" y="14665"/>
                    <a:pt x="4285" y="14665"/>
                  </a:cubicBezTo>
                  <a:cubicBezTo>
                    <a:pt x="5043" y="14665"/>
                    <a:pt x="5883" y="14440"/>
                    <a:pt x="6764" y="13944"/>
                  </a:cubicBezTo>
                  <a:cubicBezTo>
                    <a:pt x="8383" y="13039"/>
                    <a:pt x="9407" y="12039"/>
                    <a:pt x="10038" y="11205"/>
                  </a:cubicBezTo>
                  <a:cubicBezTo>
                    <a:pt x="10439" y="13742"/>
                    <a:pt x="11488" y="17743"/>
                    <a:pt x="14226" y="17743"/>
                  </a:cubicBezTo>
                  <a:cubicBezTo>
                    <a:pt x="14572" y="17743"/>
                    <a:pt x="14946" y="17679"/>
                    <a:pt x="15348" y="17540"/>
                  </a:cubicBezTo>
                  <a:cubicBezTo>
                    <a:pt x="20420" y="15789"/>
                    <a:pt x="22075" y="12741"/>
                    <a:pt x="19718" y="11110"/>
                  </a:cubicBezTo>
                  <a:cubicBezTo>
                    <a:pt x="18563" y="10312"/>
                    <a:pt x="16169" y="9836"/>
                    <a:pt x="14026" y="9550"/>
                  </a:cubicBezTo>
                  <a:cubicBezTo>
                    <a:pt x="15884" y="9074"/>
                    <a:pt x="18098" y="8396"/>
                    <a:pt x="19944" y="7467"/>
                  </a:cubicBezTo>
                  <a:cubicBezTo>
                    <a:pt x="23956" y="5467"/>
                    <a:pt x="21051" y="1002"/>
                    <a:pt x="16146" y="776"/>
                  </a:cubicBezTo>
                  <a:cubicBezTo>
                    <a:pt x="16088" y="773"/>
                    <a:pt x="16032" y="772"/>
                    <a:pt x="15976" y="772"/>
                  </a:cubicBezTo>
                  <a:cubicBezTo>
                    <a:pt x="13296" y="772"/>
                    <a:pt x="11783" y="3796"/>
                    <a:pt x="10966" y="6443"/>
                  </a:cubicBezTo>
                  <a:cubicBezTo>
                    <a:pt x="10812" y="5098"/>
                    <a:pt x="10466" y="3538"/>
                    <a:pt x="9669" y="2335"/>
                  </a:cubicBezTo>
                  <a:cubicBezTo>
                    <a:pt x="8688" y="865"/>
                    <a:pt x="7170" y="1"/>
                    <a:pt x="5556" y="1"/>
                  </a:cubicBezTo>
                  <a:close/>
                </a:path>
              </a:pathLst>
            </a:custGeom>
            <a:gradFill>
              <a:gsLst>
                <a:gs pos="0">
                  <a:srgbClr val="FFF0D4"/>
                </a:gs>
                <a:gs pos="25000">
                  <a:srgbClr val="F6B440"/>
                </a:gs>
                <a:gs pos="50000">
                  <a:srgbClr val="F6AC28"/>
                </a:gs>
                <a:gs pos="100000">
                  <a:srgbClr val="FFF0D4"/>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54" name="Google Shape;2054;p34"/>
            <p:cNvSpPr/>
            <p:nvPr/>
          </p:nvSpPr>
          <p:spPr>
            <a:xfrm>
              <a:off x="1517720" y="4095551"/>
              <a:ext cx="391556" cy="243147"/>
            </a:xfrm>
            <a:custGeom>
              <a:avLst/>
              <a:gdLst/>
              <a:ahLst/>
              <a:cxnLst/>
              <a:rect l="l" t="t" r="r" b="b"/>
              <a:pathLst>
                <a:path w="4815" h="2990" extrusionOk="0">
                  <a:moveTo>
                    <a:pt x="2022" y="0"/>
                  </a:moveTo>
                  <a:cubicBezTo>
                    <a:pt x="370" y="0"/>
                    <a:pt x="0" y="2990"/>
                    <a:pt x="1635" y="2990"/>
                  </a:cubicBezTo>
                  <a:cubicBezTo>
                    <a:pt x="1785" y="2990"/>
                    <a:pt x="1952" y="2965"/>
                    <a:pt x="2136" y="2910"/>
                  </a:cubicBezTo>
                  <a:cubicBezTo>
                    <a:pt x="4363" y="2243"/>
                    <a:pt x="4815" y="243"/>
                    <a:pt x="2136" y="5"/>
                  </a:cubicBezTo>
                  <a:cubicBezTo>
                    <a:pt x="2097" y="2"/>
                    <a:pt x="2059"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2055" name="Google Shape;2055;p34"/>
          <p:cNvGrpSpPr/>
          <p:nvPr/>
        </p:nvGrpSpPr>
        <p:grpSpPr>
          <a:xfrm rot="11609432">
            <a:off x="6143216" y="246540"/>
            <a:ext cx="1710162" cy="1448712"/>
            <a:chOff x="7609250" y="3647550"/>
            <a:chExt cx="1992782" cy="1688124"/>
          </a:xfrm>
        </p:grpSpPr>
        <p:sp>
          <p:nvSpPr>
            <p:cNvPr id="2056" name="Google Shape;2056;p34"/>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57" name="Google Shape;2057;p34"/>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58" name="Google Shape;2058;p34"/>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59" name="Google Shape;2059;p34"/>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2060" name="Google Shape;2060;p34"/>
          <p:cNvGrpSpPr/>
          <p:nvPr/>
        </p:nvGrpSpPr>
        <p:grpSpPr>
          <a:xfrm rot="19924118">
            <a:off x="7655260" y="5264077"/>
            <a:ext cx="1547151" cy="1240139"/>
            <a:chOff x="5687421" y="4273153"/>
            <a:chExt cx="1439624" cy="1154094"/>
          </a:xfrm>
        </p:grpSpPr>
        <p:sp>
          <p:nvSpPr>
            <p:cNvPr id="2061" name="Google Shape;2061;p34"/>
            <p:cNvSpPr/>
            <p:nvPr/>
          </p:nvSpPr>
          <p:spPr>
            <a:xfrm rot="-494270">
              <a:off x="5778795" y="4360134"/>
              <a:ext cx="1284674" cy="980132"/>
            </a:xfrm>
            <a:custGeom>
              <a:avLst/>
              <a:gdLst/>
              <a:ahLst/>
              <a:cxnLst/>
              <a:rect l="l" t="t" r="r" b="b"/>
              <a:pathLst>
                <a:path w="17884" h="13645" extrusionOk="0">
                  <a:moveTo>
                    <a:pt x="2382" y="0"/>
                  </a:moveTo>
                  <a:cubicBezTo>
                    <a:pt x="2096" y="0"/>
                    <a:pt x="1798" y="12"/>
                    <a:pt x="1513" y="60"/>
                  </a:cubicBezTo>
                  <a:cubicBezTo>
                    <a:pt x="1298" y="95"/>
                    <a:pt x="608" y="191"/>
                    <a:pt x="334" y="774"/>
                  </a:cubicBezTo>
                  <a:cubicBezTo>
                    <a:pt x="1" y="1477"/>
                    <a:pt x="489" y="2262"/>
                    <a:pt x="1144" y="3358"/>
                  </a:cubicBezTo>
                  <a:cubicBezTo>
                    <a:pt x="1656" y="4179"/>
                    <a:pt x="2263" y="5203"/>
                    <a:pt x="2632" y="6346"/>
                  </a:cubicBezTo>
                  <a:cubicBezTo>
                    <a:pt x="3537" y="9156"/>
                    <a:pt x="4096" y="10847"/>
                    <a:pt x="6323" y="10847"/>
                  </a:cubicBezTo>
                  <a:cubicBezTo>
                    <a:pt x="6668" y="10847"/>
                    <a:pt x="7001" y="10811"/>
                    <a:pt x="7335" y="10751"/>
                  </a:cubicBezTo>
                  <a:cubicBezTo>
                    <a:pt x="7561" y="10704"/>
                    <a:pt x="7787" y="10680"/>
                    <a:pt x="8013" y="10680"/>
                  </a:cubicBezTo>
                  <a:cubicBezTo>
                    <a:pt x="8502" y="10680"/>
                    <a:pt x="8609" y="10811"/>
                    <a:pt x="8954" y="11275"/>
                  </a:cubicBezTo>
                  <a:cubicBezTo>
                    <a:pt x="9514" y="12109"/>
                    <a:pt x="10311" y="12776"/>
                    <a:pt x="11252" y="13168"/>
                  </a:cubicBezTo>
                  <a:cubicBezTo>
                    <a:pt x="11919" y="13478"/>
                    <a:pt x="12657" y="13645"/>
                    <a:pt x="13395" y="13645"/>
                  </a:cubicBezTo>
                  <a:cubicBezTo>
                    <a:pt x="15050" y="13645"/>
                    <a:pt x="16395" y="12871"/>
                    <a:pt x="17098" y="12442"/>
                  </a:cubicBezTo>
                  <a:cubicBezTo>
                    <a:pt x="17217" y="12371"/>
                    <a:pt x="17372" y="12275"/>
                    <a:pt x="17407" y="12264"/>
                  </a:cubicBezTo>
                  <a:cubicBezTo>
                    <a:pt x="17717" y="12156"/>
                    <a:pt x="17884" y="11835"/>
                    <a:pt x="17788" y="11513"/>
                  </a:cubicBezTo>
                  <a:cubicBezTo>
                    <a:pt x="17491" y="10620"/>
                    <a:pt x="17134" y="9739"/>
                    <a:pt x="16717" y="8882"/>
                  </a:cubicBezTo>
                  <a:cubicBezTo>
                    <a:pt x="15764" y="6941"/>
                    <a:pt x="14836" y="6001"/>
                    <a:pt x="13859" y="6001"/>
                  </a:cubicBezTo>
                  <a:cubicBezTo>
                    <a:pt x="13800" y="6001"/>
                    <a:pt x="13740" y="6001"/>
                    <a:pt x="13693" y="6013"/>
                  </a:cubicBezTo>
                  <a:cubicBezTo>
                    <a:pt x="13633" y="6013"/>
                    <a:pt x="13586" y="6025"/>
                    <a:pt x="13538" y="6025"/>
                  </a:cubicBezTo>
                  <a:cubicBezTo>
                    <a:pt x="13312" y="6025"/>
                    <a:pt x="13264" y="6001"/>
                    <a:pt x="12966" y="5394"/>
                  </a:cubicBezTo>
                  <a:cubicBezTo>
                    <a:pt x="12574" y="4608"/>
                    <a:pt x="11978" y="3417"/>
                    <a:pt x="9918" y="2453"/>
                  </a:cubicBezTo>
                  <a:cubicBezTo>
                    <a:pt x="6632" y="893"/>
                    <a:pt x="4346" y="0"/>
                    <a:pt x="2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62" name="Google Shape;2062;p34"/>
            <p:cNvSpPr/>
            <p:nvPr/>
          </p:nvSpPr>
          <p:spPr>
            <a:xfrm rot="-494270">
              <a:off x="5745023" y="4408119"/>
              <a:ext cx="1271815" cy="895803"/>
            </a:xfrm>
            <a:custGeom>
              <a:avLst/>
              <a:gdLst/>
              <a:ahLst/>
              <a:cxnLst/>
              <a:rect l="l" t="t" r="r" b="b"/>
              <a:pathLst>
                <a:path w="17705" h="12471" extrusionOk="0">
                  <a:moveTo>
                    <a:pt x="2858" y="1"/>
                  </a:moveTo>
                  <a:cubicBezTo>
                    <a:pt x="2593" y="1"/>
                    <a:pt x="2335" y="19"/>
                    <a:pt x="2084" y="56"/>
                  </a:cubicBezTo>
                  <a:cubicBezTo>
                    <a:pt x="0" y="366"/>
                    <a:pt x="2667" y="2437"/>
                    <a:pt x="3679" y="5581"/>
                  </a:cubicBezTo>
                  <a:cubicBezTo>
                    <a:pt x="4560" y="8316"/>
                    <a:pt x="4999" y="9672"/>
                    <a:pt x="6800" y="9672"/>
                  </a:cubicBezTo>
                  <a:cubicBezTo>
                    <a:pt x="7069" y="9672"/>
                    <a:pt x="7368" y="9641"/>
                    <a:pt x="7704" y="9581"/>
                  </a:cubicBezTo>
                  <a:cubicBezTo>
                    <a:pt x="8019" y="9523"/>
                    <a:pt x="8280" y="9496"/>
                    <a:pt x="8499" y="9496"/>
                  </a:cubicBezTo>
                  <a:cubicBezTo>
                    <a:pt x="10085" y="9496"/>
                    <a:pt x="9520" y="10895"/>
                    <a:pt x="11978" y="12046"/>
                  </a:cubicBezTo>
                  <a:cubicBezTo>
                    <a:pt x="12637" y="12352"/>
                    <a:pt x="13276" y="12471"/>
                    <a:pt x="13875" y="12471"/>
                  </a:cubicBezTo>
                  <a:cubicBezTo>
                    <a:pt x="15810" y="12471"/>
                    <a:pt x="17323" y="11235"/>
                    <a:pt x="17705" y="11117"/>
                  </a:cubicBezTo>
                  <a:cubicBezTo>
                    <a:pt x="17705" y="11117"/>
                    <a:pt x="16066" y="6015"/>
                    <a:pt x="14339" y="6015"/>
                  </a:cubicBezTo>
                  <a:cubicBezTo>
                    <a:pt x="14306" y="6015"/>
                    <a:pt x="14273" y="6017"/>
                    <a:pt x="14240" y="6021"/>
                  </a:cubicBezTo>
                  <a:cubicBezTo>
                    <a:pt x="14164" y="6030"/>
                    <a:pt x="14092" y="6034"/>
                    <a:pt x="14026" y="6034"/>
                  </a:cubicBezTo>
                  <a:cubicBezTo>
                    <a:pt x="12567" y="6034"/>
                    <a:pt x="13447" y="3962"/>
                    <a:pt x="10144" y="2402"/>
                  </a:cubicBezTo>
                  <a:cubicBezTo>
                    <a:pt x="7116" y="966"/>
                    <a:pt x="4798" y="1"/>
                    <a:pt x="2858" y="1"/>
                  </a:cubicBezTo>
                  <a:close/>
                </a:path>
              </a:pathLst>
            </a:custGeom>
            <a:gradFill>
              <a:gsLst>
                <a:gs pos="0">
                  <a:srgbClr val="FFF0D4"/>
                </a:gs>
                <a:gs pos="33000">
                  <a:schemeClr val="accent5"/>
                </a:gs>
                <a:gs pos="67000">
                  <a:schemeClr val="accent6"/>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63" name="Google Shape;2063;p34"/>
            <p:cNvSpPr/>
            <p:nvPr/>
          </p:nvSpPr>
          <p:spPr>
            <a:xfrm rot="-494270">
              <a:off x="6216652" y="4618524"/>
              <a:ext cx="807411" cy="553457"/>
            </a:xfrm>
            <a:custGeom>
              <a:avLst/>
              <a:gdLst/>
              <a:ahLst/>
              <a:cxnLst/>
              <a:rect l="l" t="t" r="r" b="b"/>
              <a:pathLst>
                <a:path w="11240" h="7705" extrusionOk="0">
                  <a:moveTo>
                    <a:pt x="0" y="1"/>
                  </a:moveTo>
                  <a:lnTo>
                    <a:pt x="0" y="1"/>
                  </a:lnTo>
                  <a:cubicBezTo>
                    <a:pt x="489" y="1072"/>
                    <a:pt x="1191" y="2025"/>
                    <a:pt x="2048" y="2811"/>
                  </a:cubicBezTo>
                  <a:cubicBezTo>
                    <a:pt x="2263" y="3025"/>
                    <a:pt x="2501" y="3203"/>
                    <a:pt x="2727" y="3382"/>
                  </a:cubicBezTo>
                  <a:cubicBezTo>
                    <a:pt x="2965" y="3561"/>
                    <a:pt x="3215" y="3727"/>
                    <a:pt x="3477" y="3870"/>
                  </a:cubicBezTo>
                  <a:cubicBezTo>
                    <a:pt x="3608" y="3942"/>
                    <a:pt x="3727" y="4025"/>
                    <a:pt x="3858" y="4085"/>
                  </a:cubicBezTo>
                  <a:lnTo>
                    <a:pt x="4263" y="4275"/>
                  </a:lnTo>
                  <a:cubicBezTo>
                    <a:pt x="4394" y="4346"/>
                    <a:pt x="4537" y="4394"/>
                    <a:pt x="4680" y="4442"/>
                  </a:cubicBezTo>
                  <a:cubicBezTo>
                    <a:pt x="4811" y="4489"/>
                    <a:pt x="4953" y="4549"/>
                    <a:pt x="5096" y="4597"/>
                  </a:cubicBezTo>
                  <a:cubicBezTo>
                    <a:pt x="6192" y="4954"/>
                    <a:pt x="7251" y="5394"/>
                    <a:pt x="8263" y="5930"/>
                  </a:cubicBezTo>
                  <a:cubicBezTo>
                    <a:pt x="8775" y="6192"/>
                    <a:pt x="9287" y="6478"/>
                    <a:pt x="9787" y="6775"/>
                  </a:cubicBezTo>
                  <a:cubicBezTo>
                    <a:pt x="10287" y="7061"/>
                    <a:pt x="10764" y="7383"/>
                    <a:pt x="11240" y="7704"/>
                  </a:cubicBezTo>
                  <a:cubicBezTo>
                    <a:pt x="10371" y="6942"/>
                    <a:pt x="9418" y="6263"/>
                    <a:pt x="8394" y="5692"/>
                  </a:cubicBezTo>
                  <a:cubicBezTo>
                    <a:pt x="7382" y="5108"/>
                    <a:pt x="6311" y="4620"/>
                    <a:pt x="5204" y="4263"/>
                  </a:cubicBezTo>
                  <a:cubicBezTo>
                    <a:pt x="5061" y="4216"/>
                    <a:pt x="4930" y="4156"/>
                    <a:pt x="4799" y="4108"/>
                  </a:cubicBezTo>
                  <a:cubicBezTo>
                    <a:pt x="4656" y="4073"/>
                    <a:pt x="4525" y="4025"/>
                    <a:pt x="4394" y="3965"/>
                  </a:cubicBezTo>
                  <a:lnTo>
                    <a:pt x="4013" y="3787"/>
                  </a:lnTo>
                  <a:cubicBezTo>
                    <a:pt x="3882" y="3739"/>
                    <a:pt x="3763" y="3644"/>
                    <a:pt x="3632" y="3584"/>
                  </a:cubicBezTo>
                  <a:cubicBezTo>
                    <a:pt x="3382" y="3454"/>
                    <a:pt x="3144" y="3311"/>
                    <a:pt x="2918" y="3144"/>
                  </a:cubicBezTo>
                  <a:cubicBezTo>
                    <a:pt x="2679" y="2965"/>
                    <a:pt x="2453" y="2811"/>
                    <a:pt x="2239" y="2620"/>
                  </a:cubicBezTo>
                  <a:cubicBezTo>
                    <a:pt x="1798" y="2239"/>
                    <a:pt x="1394" y="1834"/>
                    <a:pt x="1013" y="1406"/>
                  </a:cubicBezTo>
                  <a:cubicBezTo>
                    <a:pt x="643" y="965"/>
                    <a:pt x="298" y="50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2064" name="Google Shape;2064;p34"/>
          <p:cNvGrpSpPr/>
          <p:nvPr/>
        </p:nvGrpSpPr>
        <p:grpSpPr>
          <a:xfrm rot="17883666" flipH="1">
            <a:off x="7799523" y="4558572"/>
            <a:ext cx="1710170" cy="1448718"/>
            <a:chOff x="7609250" y="3647550"/>
            <a:chExt cx="1992782" cy="1688124"/>
          </a:xfrm>
        </p:grpSpPr>
        <p:sp>
          <p:nvSpPr>
            <p:cNvPr id="2065" name="Google Shape;2065;p34"/>
            <p:cNvSpPr/>
            <p:nvPr/>
          </p:nvSpPr>
          <p:spPr>
            <a:xfrm>
              <a:off x="7609250" y="3647550"/>
              <a:ext cx="1783211" cy="1379083"/>
            </a:xfrm>
            <a:custGeom>
              <a:avLst/>
              <a:gdLst/>
              <a:ahLst/>
              <a:cxnLst/>
              <a:rect l="l" t="t" r="r" b="b"/>
              <a:pathLst>
                <a:path w="19647" h="15194" extrusionOk="0">
                  <a:moveTo>
                    <a:pt x="8145" y="1"/>
                  </a:moveTo>
                  <a:cubicBezTo>
                    <a:pt x="6537" y="1"/>
                    <a:pt x="5335" y="501"/>
                    <a:pt x="4549" y="1501"/>
                  </a:cubicBezTo>
                  <a:cubicBezTo>
                    <a:pt x="3596" y="2727"/>
                    <a:pt x="3561" y="4406"/>
                    <a:pt x="3656" y="5442"/>
                  </a:cubicBezTo>
                  <a:cubicBezTo>
                    <a:pt x="3346" y="5371"/>
                    <a:pt x="3025" y="5335"/>
                    <a:pt x="2703" y="5335"/>
                  </a:cubicBezTo>
                  <a:cubicBezTo>
                    <a:pt x="1894" y="5335"/>
                    <a:pt x="1263" y="5609"/>
                    <a:pt x="834" y="6133"/>
                  </a:cubicBezTo>
                  <a:cubicBezTo>
                    <a:pt x="48" y="7109"/>
                    <a:pt x="1" y="8847"/>
                    <a:pt x="691" y="11943"/>
                  </a:cubicBezTo>
                  <a:cubicBezTo>
                    <a:pt x="1168" y="14098"/>
                    <a:pt x="2608" y="15193"/>
                    <a:pt x="4989" y="15193"/>
                  </a:cubicBezTo>
                  <a:cubicBezTo>
                    <a:pt x="7109" y="15193"/>
                    <a:pt x="9716" y="14312"/>
                    <a:pt x="12002" y="13562"/>
                  </a:cubicBezTo>
                  <a:cubicBezTo>
                    <a:pt x="12431" y="13419"/>
                    <a:pt x="12848" y="13276"/>
                    <a:pt x="13241" y="13145"/>
                  </a:cubicBezTo>
                  <a:cubicBezTo>
                    <a:pt x="13276" y="13133"/>
                    <a:pt x="13300" y="13122"/>
                    <a:pt x="13324" y="13110"/>
                  </a:cubicBezTo>
                  <a:cubicBezTo>
                    <a:pt x="13550" y="13002"/>
                    <a:pt x="18741" y="10324"/>
                    <a:pt x="19396" y="6787"/>
                  </a:cubicBezTo>
                  <a:cubicBezTo>
                    <a:pt x="19646" y="5454"/>
                    <a:pt x="19229" y="4192"/>
                    <a:pt x="18194" y="3037"/>
                  </a:cubicBezTo>
                  <a:cubicBezTo>
                    <a:pt x="17229" y="1977"/>
                    <a:pt x="16384" y="1453"/>
                    <a:pt x="15598" y="1453"/>
                  </a:cubicBezTo>
                  <a:cubicBezTo>
                    <a:pt x="14395" y="1453"/>
                    <a:pt x="13729" y="2561"/>
                    <a:pt x="13371" y="3835"/>
                  </a:cubicBezTo>
                  <a:lnTo>
                    <a:pt x="13336" y="3751"/>
                  </a:lnTo>
                  <a:cubicBezTo>
                    <a:pt x="12336" y="1311"/>
                    <a:pt x="10550" y="13"/>
                    <a:pt x="81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66" name="Google Shape;2066;p34"/>
            <p:cNvSpPr/>
            <p:nvPr/>
          </p:nvSpPr>
          <p:spPr>
            <a:xfrm>
              <a:off x="7645827" y="3700556"/>
              <a:ext cx="1956204" cy="1271981"/>
            </a:xfrm>
            <a:custGeom>
              <a:avLst/>
              <a:gdLst/>
              <a:ahLst/>
              <a:cxnLst/>
              <a:rect l="l" t="t" r="r" b="b"/>
              <a:pathLst>
                <a:path w="21553" h="14014" extrusionOk="0">
                  <a:moveTo>
                    <a:pt x="7761" y="0"/>
                  </a:moveTo>
                  <a:cubicBezTo>
                    <a:pt x="2601" y="0"/>
                    <a:pt x="3991" y="5656"/>
                    <a:pt x="3991" y="5656"/>
                  </a:cubicBezTo>
                  <a:cubicBezTo>
                    <a:pt x="3332" y="5447"/>
                    <a:pt x="2773" y="5342"/>
                    <a:pt x="2307" y="5342"/>
                  </a:cubicBezTo>
                  <a:cubicBezTo>
                    <a:pt x="278" y="5342"/>
                    <a:pt x="0" y="7317"/>
                    <a:pt x="872" y="11228"/>
                  </a:cubicBezTo>
                  <a:cubicBezTo>
                    <a:pt x="1331" y="13317"/>
                    <a:pt x="2753" y="14014"/>
                    <a:pt x="4586" y="14014"/>
                  </a:cubicBezTo>
                  <a:cubicBezTo>
                    <a:pt x="6984" y="14014"/>
                    <a:pt x="10088" y="12820"/>
                    <a:pt x="12659" y="11990"/>
                  </a:cubicBezTo>
                  <a:cubicBezTo>
                    <a:pt x="12659" y="11990"/>
                    <a:pt x="21553" y="7489"/>
                    <a:pt x="17362" y="2834"/>
                  </a:cubicBezTo>
                  <a:cubicBezTo>
                    <a:pt x="16468" y="1843"/>
                    <a:pt x="15763" y="1454"/>
                    <a:pt x="15207" y="1454"/>
                  </a:cubicBezTo>
                  <a:cubicBezTo>
                    <a:pt x="13157" y="1454"/>
                    <a:pt x="13135" y="6751"/>
                    <a:pt x="13135" y="6751"/>
                  </a:cubicBezTo>
                  <a:cubicBezTo>
                    <a:pt x="13135" y="6751"/>
                    <a:pt x="12957" y="24"/>
                    <a:pt x="7777" y="0"/>
                  </a:cubicBezTo>
                  <a:cubicBezTo>
                    <a:pt x="7772" y="0"/>
                    <a:pt x="7766" y="0"/>
                    <a:pt x="7761" y="0"/>
                  </a:cubicBezTo>
                  <a:close/>
                </a:path>
              </a:pathLst>
            </a:custGeom>
            <a:gradFill>
              <a:gsLst>
                <a:gs pos="0">
                  <a:srgbClr val="FFF0D4"/>
                </a:gs>
                <a:gs pos="25000">
                  <a:schemeClr val="accent3"/>
                </a:gs>
                <a:gs pos="67000">
                  <a:schemeClr val="accent4"/>
                </a:gs>
                <a:gs pos="100000">
                  <a:srgbClr val="FFF0D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67" name="Google Shape;2067;p34"/>
            <p:cNvSpPr/>
            <p:nvPr/>
          </p:nvSpPr>
          <p:spPr>
            <a:xfrm>
              <a:off x="8337622" y="4580055"/>
              <a:ext cx="532867" cy="755619"/>
            </a:xfrm>
            <a:custGeom>
              <a:avLst/>
              <a:gdLst/>
              <a:ahLst/>
              <a:cxnLst/>
              <a:rect l="l" t="t" r="r" b="b"/>
              <a:pathLst>
                <a:path w="5871" h="8325" extrusionOk="0">
                  <a:moveTo>
                    <a:pt x="2047" y="0"/>
                  </a:moveTo>
                  <a:cubicBezTo>
                    <a:pt x="2024" y="0"/>
                    <a:pt x="2000" y="1"/>
                    <a:pt x="1977" y="2"/>
                  </a:cubicBezTo>
                  <a:cubicBezTo>
                    <a:pt x="1656" y="2"/>
                    <a:pt x="1334" y="73"/>
                    <a:pt x="1025" y="192"/>
                  </a:cubicBezTo>
                  <a:cubicBezTo>
                    <a:pt x="393" y="442"/>
                    <a:pt x="215" y="859"/>
                    <a:pt x="155" y="1169"/>
                  </a:cubicBezTo>
                  <a:cubicBezTo>
                    <a:pt x="108" y="1419"/>
                    <a:pt x="1" y="2193"/>
                    <a:pt x="1751" y="3681"/>
                  </a:cubicBezTo>
                  <a:cubicBezTo>
                    <a:pt x="2132" y="5122"/>
                    <a:pt x="2953" y="7015"/>
                    <a:pt x="4680" y="8217"/>
                  </a:cubicBezTo>
                  <a:cubicBezTo>
                    <a:pt x="4787" y="8289"/>
                    <a:pt x="4906" y="8324"/>
                    <a:pt x="5025" y="8324"/>
                  </a:cubicBezTo>
                  <a:cubicBezTo>
                    <a:pt x="5061" y="8324"/>
                    <a:pt x="5096" y="8312"/>
                    <a:pt x="5132" y="8312"/>
                  </a:cubicBezTo>
                  <a:cubicBezTo>
                    <a:pt x="5287" y="8277"/>
                    <a:pt x="5418" y="8193"/>
                    <a:pt x="5513" y="8062"/>
                  </a:cubicBezTo>
                  <a:lnTo>
                    <a:pt x="5680" y="7824"/>
                  </a:lnTo>
                  <a:cubicBezTo>
                    <a:pt x="5870" y="7550"/>
                    <a:pt x="5799" y="7181"/>
                    <a:pt x="5537" y="6991"/>
                  </a:cubicBezTo>
                  <a:cubicBezTo>
                    <a:pt x="4346" y="6169"/>
                    <a:pt x="3692" y="4848"/>
                    <a:pt x="3346" y="3788"/>
                  </a:cubicBezTo>
                  <a:cubicBezTo>
                    <a:pt x="3751" y="2383"/>
                    <a:pt x="3703" y="1240"/>
                    <a:pt x="3215" y="597"/>
                  </a:cubicBezTo>
                  <a:cubicBezTo>
                    <a:pt x="2943" y="223"/>
                    <a:pt x="2509" y="0"/>
                    <a:pt x="20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68" name="Google Shape;2068;p34"/>
            <p:cNvSpPr/>
            <p:nvPr/>
          </p:nvSpPr>
          <p:spPr>
            <a:xfrm>
              <a:off x="8333266" y="4633878"/>
              <a:ext cx="475596" cy="647790"/>
            </a:xfrm>
            <a:custGeom>
              <a:avLst/>
              <a:gdLst/>
              <a:ahLst/>
              <a:cxnLst/>
              <a:rect l="l" t="t" r="r" b="b"/>
              <a:pathLst>
                <a:path w="5240" h="7137" extrusionOk="0">
                  <a:moveTo>
                    <a:pt x="2030" y="1"/>
                  </a:moveTo>
                  <a:cubicBezTo>
                    <a:pt x="1820" y="1"/>
                    <a:pt x="1576" y="51"/>
                    <a:pt x="1299" y="159"/>
                  </a:cubicBezTo>
                  <a:cubicBezTo>
                    <a:pt x="1" y="659"/>
                    <a:pt x="1501" y="2076"/>
                    <a:pt x="2323" y="2755"/>
                  </a:cubicBezTo>
                  <a:cubicBezTo>
                    <a:pt x="2644" y="4029"/>
                    <a:pt x="3370" y="5957"/>
                    <a:pt x="5073" y="7136"/>
                  </a:cubicBezTo>
                  <a:lnTo>
                    <a:pt x="5240" y="6898"/>
                  </a:lnTo>
                  <a:cubicBezTo>
                    <a:pt x="3799" y="5886"/>
                    <a:pt x="3085" y="4279"/>
                    <a:pt x="2727" y="3064"/>
                  </a:cubicBezTo>
                  <a:lnTo>
                    <a:pt x="2727" y="3064"/>
                  </a:lnTo>
                  <a:lnTo>
                    <a:pt x="2799" y="3112"/>
                  </a:lnTo>
                  <a:cubicBezTo>
                    <a:pt x="3328" y="1355"/>
                    <a:pt x="3121"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grpSp>
        <p:nvGrpSpPr>
          <p:cNvPr id="3" name="Google Shape;7559;p62">
            <a:extLst>
              <a:ext uri="{FF2B5EF4-FFF2-40B4-BE49-F238E27FC236}">
                <a16:creationId xmlns:a16="http://schemas.microsoft.com/office/drawing/2014/main" id="{64F2FDFA-83F2-4D83-0FBE-43FCA94F4342}"/>
              </a:ext>
            </a:extLst>
          </p:cNvPr>
          <p:cNvGrpSpPr/>
          <p:nvPr/>
        </p:nvGrpSpPr>
        <p:grpSpPr>
          <a:xfrm>
            <a:off x="5995171" y="2454607"/>
            <a:ext cx="2354795" cy="2335481"/>
            <a:chOff x="5473575" y="2287178"/>
            <a:chExt cx="481825" cy="481825"/>
          </a:xfrm>
        </p:grpSpPr>
        <p:sp>
          <p:nvSpPr>
            <p:cNvPr id="4" name="Google Shape;7560;p62">
              <a:extLst>
                <a:ext uri="{FF2B5EF4-FFF2-40B4-BE49-F238E27FC236}">
                  <a16:creationId xmlns:a16="http://schemas.microsoft.com/office/drawing/2014/main" id="{05A4DFDA-8DFA-8D47-96AF-E0A530D31E93}"/>
                </a:ext>
              </a:extLst>
            </p:cNvPr>
            <p:cNvSpPr/>
            <p:nvPr/>
          </p:nvSpPr>
          <p:spPr>
            <a:xfrm>
              <a:off x="5658025" y="2287178"/>
              <a:ext cx="112950" cy="113850"/>
            </a:xfrm>
            <a:custGeom>
              <a:avLst/>
              <a:gdLst/>
              <a:ahLst/>
              <a:cxnLst/>
              <a:rect l="l" t="t" r="r" b="b"/>
              <a:pathLst>
                <a:path w="4518" h="4554" extrusionOk="0">
                  <a:moveTo>
                    <a:pt x="2259" y="0"/>
                  </a:moveTo>
                  <a:cubicBezTo>
                    <a:pt x="1009" y="0"/>
                    <a:pt x="0" y="1048"/>
                    <a:pt x="0" y="2298"/>
                  </a:cubicBezTo>
                  <a:cubicBezTo>
                    <a:pt x="0" y="3544"/>
                    <a:pt x="1009" y="4553"/>
                    <a:pt x="2259" y="4553"/>
                  </a:cubicBezTo>
                  <a:cubicBezTo>
                    <a:pt x="3505" y="4553"/>
                    <a:pt x="4517" y="3544"/>
                    <a:pt x="4517" y="2298"/>
                  </a:cubicBezTo>
                  <a:cubicBezTo>
                    <a:pt x="4517" y="1048"/>
                    <a:pt x="3505" y="0"/>
                    <a:pt x="2259" y="0"/>
                  </a:cubicBezTo>
                  <a:close/>
                </a:path>
              </a:pathLst>
            </a:custGeom>
            <a:solidFill>
              <a:schemeClr val="bg1">
                <a:lumMod val="75000"/>
              </a:schemeClr>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solidFill>
                  <a:srgbClr val="435D74"/>
                </a:solidFill>
              </a:endParaRPr>
            </a:p>
          </p:txBody>
        </p:sp>
        <p:sp>
          <p:nvSpPr>
            <p:cNvPr id="5" name="Google Shape;7561;p62">
              <a:extLst>
                <a:ext uri="{FF2B5EF4-FFF2-40B4-BE49-F238E27FC236}">
                  <a16:creationId xmlns:a16="http://schemas.microsoft.com/office/drawing/2014/main" id="{C3111676-2480-1E5B-668A-B9F3607F86D2}"/>
                </a:ext>
              </a:extLst>
            </p:cNvPr>
            <p:cNvSpPr/>
            <p:nvPr/>
          </p:nvSpPr>
          <p:spPr>
            <a:xfrm>
              <a:off x="5473575" y="2401078"/>
              <a:ext cx="481825" cy="367925"/>
            </a:xfrm>
            <a:custGeom>
              <a:avLst/>
              <a:gdLst/>
              <a:ahLst/>
              <a:cxnLst/>
              <a:rect l="l" t="t" r="r" b="b"/>
              <a:pathLst>
                <a:path w="19273" h="14717" extrusionOk="0">
                  <a:moveTo>
                    <a:pt x="5120" y="4517"/>
                  </a:moveTo>
                  <a:cubicBezTo>
                    <a:pt x="5623" y="4517"/>
                    <a:pt x="5873" y="5122"/>
                    <a:pt x="5517" y="5481"/>
                  </a:cubicBezTo>
                  <a:cubicBezTo>
                    <a:pt x="5403" y="5595"/>
                    <a:pt x="5262" y="5647"/>
                    <a:pt x="5123" y="5647"/>
                  </a:cubicBezTo>
                  <a:cubicBezTo>
                    <a:pt x="4833" y="5647"/>
                    <a:pt x="4554" y="5421"/>
                    <a:pt x="4554" y="5080"/>
                  </a:cubicBezTo>
                  <a:cubicBezTo>
                    <a:pt x="4554" y="4767"/>
                    <a:pt x="4807" y="4517"/>
                    <a:pt x="5120" y="4517"/>
                  </a:cubicBezTo>
                  <a:close/>
                  <a:moveTo>
                    <a:pt x="3991" y="0"/>
                  </a:moveTo>
                  <a:cubicBezTo>
                    <a:pt x="3677" y="0"/>
                    <a:pt x="3425" y="250"/>
                    <a:pt x="3425" y="563"/>
                  </a:cubicBezTo>
                  <a:lnTo>
                    <a:pt x="3425" y="2572"/>
                  </a:lnTo>
                  <a:cubicBezTo>
                    <a:pt x="2455" y="3367"/>
                    <a:pt x="1750" y="4439"/>
                    <a:pt x="1401" y="5646"/>
                  </a:cubicBezTo>
                  <a:lnTo>
                    <a:pt x="564" y="5646"/>
                  </a:lnTo>
                  <a:cubicBezTo>
                    <a:pt x="251" y="5646"/>
                    <a:pt x="1" y="5896"/>
                    <a:pt x="1" y="6209"/>
                  </a:cubicBezTo>
                  <a:lnTo>
                    <a:pt x="1" y="9597"/>
                  </a:lnTo>
                  <a:cubicBezTo>
                    <a:pt x="1" y="9910"/>
                    <a:pt x="251" y="10163"/>
                    <a:pt x="564" y="10163"/>
                  </a:cubicBezTo>
                  <a:lnTo>
                    <a:pt x="1850" y="10163"/>
                  </a:lnTo>
                  <a:cubicBezTo>
                    <a:pt x="2446" y="11322"/>
                    <a:pt x="3391" y="12265"/>
                    <a:pt x="4554" y="12858"/>
                  </a:cubicBezTo>
                  <a:lnTo>
                    <a:pt x="4554" y="14153"/>
                  </a:lnTo>
                  <a:cubicBezTo>
                    <a:pt x="4554" y="14463"/>
                    <a:pt x="4807" y="14716"/>
                    <a:pt x="5120" y="14716"/>
                  </a:cubicBezTo>
                  <a:lnTo>
                    <a:pt x="7378" y="14716"/>
                  </a:lnTo>
                  <a:cubicBezTo>
                    <a:pt x="7688" y="14716"/>
                    <a:pt x="7941" y="14463"/>
                    <a:pt x="7941" y="14153"/>
                  </a:cubicBezTo>
                  <a:lnTo>
                    <a:pt x="7941" y="13551"/>
                  </a:lnTo>
                  <a:lnTo>
                    <a:pt x="11329" y="13551"/>
                  </a:lnTo>
                  <a:lnTo>
                    <a:pt x="11329" y="14153"/>
                  </a:lnTo>
                  <a:cubicBezTo>
                    <a:pt x="11329" y="14463"/>
                    <a:pt x="11582" y="14716"/>
                    <a:pt x="11895" y="14716"/>
                  </a:cubicBezTo>
                  <a:lnTo>
                    <a:pt x="14154" y="14716"/>
                  </a:lnTo>
                  <a:cubicBezTo>
                    <a:pt x="14464" y="14716"/>
                    <a:pt x="14717" y="14463"/>
                    <a:pt x="14717" y="14153"/>
                  </a:cubicBezTo>
                  <a:lnTo>
                    <a:pt x="14717" y="12864"/>
                  </a:lnTo>
                  <a:cubicBezTo>
                    <a:pt x="16647" y="11880"/>
                    <a:pt x="17945" y="9958"/>
                    <a:pt x="18107" y="7808"/>
                  </a:cubicBezTo>
                  <a:cubicBezTo>
                    <a:pt x="18800" y="7582"/>
                    <a:pt x="19270" y="6938"/>
                    <a:pt x="19273" y="6209"/>
                  </a:cubicBezTo>
                  <a:lnTo>
                    <a:pt x="19273" y="5080"/>
                  </a:lnTo>
                  <a:cubicBezTo>
                    <a:pt x="19273" y="4767"/>
                    <a:pt x="19020" y="4517"/>
                    <a:pt x="18707" y="4517"/>
                  </a:cubicBezTo>
                  <a:cubicBezTo>
                    <a:pt x="18393" y="4517"/>
                    <a:pt x="18144" y="4767"/>
                    <a:pt x="18144" y="5080"/>
                  </a:cubicBezTo>
                  <a:lnTo>
                    <a:pt x="18144" y="6209"/>
                  </a:lnTo>
                  <a:cubicBezTo>
                    <a:pt x="18141" y="6300"/>
                    <a:pt x="18116" y="6387"/>
                    <a:pt x="18074" y="6465"/>
                  </a:cubicBezTo>
                  <a:cubicBezTo>
                    <a:pt x="17647" y="3454"/>
                    <a:pt x="15021" y="1129"/>
                    <a:pt x="11895" y="1129"/>
                  </a:cubicBezTo>
                  <a:lnTo>
                    <a:pt x="7378" y="1129"/>
                  </a:lnTo>
                  <a:cubicBezTo>
                    <a:pt x="7020" y="1129"/>
                    <a:pt x="6665" y="1166"/>
                    <a:pt x="6315" y="1232"/>
                  </a:cubicBezTo>
                  <a:cubicBezTo>
                    <a:pt x="5788" y="464"/>
                    <a:pt x="4921" y="3"/>
                    <a:pt x="3991" y="0"/>
                  </a:cubicBezTo>
                  <a:close/>
                </a:path>
              </a:pathLst>
            </a:custGeom>
            <a:solidFill>
              <a:srgbClr val="F06E54"/>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solidFill>
                  <a:srgbClr val="435D74"/>
                </a:solidFil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01"/>
        <p:cNvGrpSpPr/>
        <p:nvPr/>
      </p:nvGrpSpPr>
      <p:grpSpPr>
        <a:xfrm>
          <a:off x="0" y="0"/>
          <a:ext cx="0" cy="0"/>
          <a:chOff x="0" y="0"/>
          <a:chExt cx="0" cy="0"/>
        </a:xfrm>
      </p:grpSpPr>
      <p:sp>
        <p:nvSpPr>
          <p:cNvPr id="5" name="Google Shape;2799;p51">
            <a:extLst>
              <a:ext uri="{FF2B5EF4-FFF2-40B4-BE49-F238E27FC236}">
                <a16:creationId xmlns:a16="http://schemas.microsoft.com/office/drawing/2014/main" id="{3AEEB79E-CBD5-4AF5-4BC4-B4199E3C613F}"/>
              </a:ext>
            </a:extLst>
          </p:cNvPr>
          <p:cNvSpPr txBox="1">
            <a:spLocks noGrp="1"/>
          </p:cNvSpPr>
          <p:nvPr>
            <p:ph type="title"/>
          </p:nvPr>
        </p:nvSpPr>
        <p:spPr>
          <a:xfrm>
            <a:off x="931944" y="823365"/>
            <a:ext cx="7280111" cy="626700"/>
          </a:xfrm>
          <a:prstGeom prst="rect">
            <a:avLst/>
          </a:prstGeom>
        </p:spPr>
        <p:txBody>
          <a:bodyPr spcFirstLastPara="1" wrap="square" lIns="91425" tIns="91425" rIns="91425" bIns="91425" anchor="t" anchorCtr="0">
            <a:noAutofit/>
          </a:bodyPr>
          <a:lstStyle/>
          <a:p>
            <a:r>
              <a:rPr lang="en" sz="4800" dirty="0">
                <a:solidFill>
                  <a:srgbClr val="DE5B40"/>
                </a:solidFill>
                <a:latin typeface="Garamond"/>
              </a:rPr>
              <a:t>Point trackers: Due Today</a:t>
            </a:r>
          </a:p>
        </p:txBody>
      </p:sp>
      <p:sp>
        <p:nvSpPr>
          <p:cNvPr id="7" name="Google Shape;2800;p51">
            <a:extLst>
              <a:ext uri="{FF2B5EF4-FFF2-40B4-BE49-F238E27FC236}">
                <a16:creationId xmlns:a16="http://schemas.microsoft.com/office/drawing/2014/main" id="{5C60EC26-C36A-0161-8A2A-F6302FA49A68}"/>
              </a:ext>
            </a:extLst>
          </p:cNvPr>
          <p:cNvSpPr txBox="1">
            <a:spLocks/>
          </p:cNvSpPr>
          <p:nvPr/>
        </p:nvSpPr>
        <p:spPr>
          <a:xfrm>
            <a:off x="720001" y="1585106"/>
            <a:ext cx="7704000" cy="30600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3200" b="1" kern="0" dirty="0">
                <a:solidFill>
                  <a:srgbClr val="DE5B40"/>
                </a:solidFill>
                <a:latin typeface="Garamond"/>
              </a:rPr>
              <a:t>What do I need to turn in?</a:t>
            </a:r>
            <a:endParaRPr lang="en-US" sz="3200" b="1" kern="0">
              <a:latin typeface="Garamond"/>
            </a:endParaRPr>
          </a:p>
          <a:p>
            <a:pPr algn="ctr"/>
            <a:r>
              <a:rPr lang="en" sz="2400" b="1" kern="0" dirty="0">
                <a:solidFill>
                  <a:srgbClr val="DE5B40"/>
                </a:solidFill>
                <a:latin typeface="Garamond"/>
              </a:rPr>
              <a:t>-Point trackers with 3 points in each category and signatures</a:t>
            </a:r>
          </a:p>
          <a:p>
            <a:pPr algn="ctr"/>
            <a:r>
              <a:rPr lang="en" sz="2400" b="1" kern="0" dirty="0">
                <a:solidFill>
                  <a:srgbClr val="DE5B40"/>
                </a:solidFill>
                <a:latin typeface="Garamond"/>
              </a:rPr>
              <a:t>-Completed community service sheet (minimum 10 hours) with signatures</a:t>
            </a:r>
          </a:p>
          <a:p>
            <a:pPr algn="ctr"/>
            <a:r>
              <a:rPr lang="en" sz="3200" b="1" kern="0" dirty="0">
                <a:solidFill>
                  <a:srgbClr val="DE5B40"/>
                </a:solidFill>
                <a:latin typeface="Garamond"/>
              </a:rPr>
              <a:t>Who do I turn this into?</a:t>
            </a:r>
          </a:p>
          <a:p>
            <a:pPr algn="ctr"/>
            <a:r>
              <a:rPr lang="en" sz="2400" b="1" kern="0" dirty="0">
                <a:solidFill>
                  <a:srgbClr val="DE5B40"/>
                </a:solidFill>
                <a:latin typeface="Garamond"/>
              </a:rPr>
              <a:t>-NHS executive cabinet or Mr. Hollister</a:t>
            </a:r>
          </a:p>
          <a:p>
            <a:pPr algn="ctr"/>
            <a:r>
              <a:rPr lang="en" sz="3200" b="1" kern="0" dirty="0">
                <a:solidFill>
                  <a:srgbClr val="DE5B40"/>
                </a:solidFill>
                <a:latin typeface="Garamond"/>
              </a:rPr>
              <a:t>Can I turn this in past April 26th?</a:t>
            </a:r>
          </a:p>
          <a:p>
            <a:pPr algn="ctr"/>
            <a:r>
              <a:rPr lang="en" sz="2400" b="1" kern="0" dirty="0">
                <a:solidFill>
                  <a:srgbClr val="DE5B40"/>
                </a:solidFill>
                <a:latin typeface="Garamond"/>
              </a:rPr>
              <a:t>-No, late papers will NOT count. The district and club needs the list of students who have completed all NHS requirements in time to prepare for graduation.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01">
          <a:extLst>
            <a:ext uri="{FF2B5EF4-FFF2-40B4-BE49-F238E27FC236}">
              <a16:creationId xmlns:a16="http://schemas.microsoft.com/office/drawing/2014/main" id="{0519990D-E038-18A3-1C97-49CE8FB45856}"/>
            </a:ext>
          </a:extLst>
        </p:cNvPr>
        <p:cNvGrpSpPr/>
        <p:nvPr/>
      </p:nvGrpSpPr>
      <p:grpSpPr>
        <a:xfrm>
          <a:off x="0" y="0"/>
          <a:ext cx="0" cy="0"/>
          <a:chOff x="0" y="0"/>
          <a:chExt cx="0" cy="0"/>
        </a:xfrm>
      </p:grpSpPr>
      <p:sp>
        <p:nvSpPr>
          <p:cNvPr id="5" name="Google Shape;2799;p51">
            <a:extLst>
              <a:ext uri="{FF2B5EF4-FFF2-40B4-BE49-F238E27FC236}">
                <a16:creationId xmlns:a16="http://schemas.microsoft.com/office/drawing/2014/main" id="{02CA3E93-E4EE-2B9E-0C0C-4345E3CBAC21}"/>
              </a:ext>
            </a:extLst>
          </p:cNvPr>
          <p:cNvSpPr txBox="1">
            <a:spLocks noGrp="1"/>
          </p:cNvSpPr>
          <p:nvPr>
            <p:ph type="title"/>
          </p:nvPr>
        </p:nvSpPr>
        <p:spPr>
          <a:xfrm>
            <a:off x="931944" y="823365"/>
            <a:ext cx="7280111" cy="626700"/>
          </a:xfrm>
          <a:prstGeom prst="rect">
            <a:avLst/>
          </a:prstGeom>
        </p:spPr>
        <p:txBody>
          <a:bodyPr spcFirstLastPara="1" wrap="square" lIns="91425" tIns="91425" rIns="91425" bIns="91425" anchor="t" anchorCtr="0">
            <a:noAutofit/>
          </a:bodyPr>
          <a:lstStyle/>
          <a:p>
            <a:r>
              <a:rPr lang="en" sz="4800" dirty="0">
                <a:solidFill>
                  <a:srgbClr val="DE5B40"/>
                </a:solidFill>
                <a:latin typeface="Garamond"/>
              </a:rPr>
              <a:t>Point Trackers: Process</a:t>
            </a:r>
          </a:p>
        </p:txBody>
      </p:sp>
      <p:sp>
        <p:nvSpPr>
          <p:cNvPr id="7" name="Google Shape;2800;p51">
            <a:extLst>
              <a:ext uri="{FF2B5EF4-FFF2-40B4-BE49-F238E27FC236}">
                <a16:creationId xmlns:a16="http://schemas.microsoft.com/office/drawing/2014/main" id="{F03BB633-12BF-57E3-7074-7BEAEB1A11BA}"/>
              </a:ext>
            </a:extLst>
          </p:cNvPr>
          <p:cNvSpPr txBox="1">
            <a:spLocks/>
          </p:cNvSpPr>
          <p:nvPr/>
        </p:nvSpPr>
        <p:spPr>
          <a:xfrm>
            <a:off x="720001" y="1585106"/>
            <a:ext cx="7704000" cy="4231814"/>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514350" indent="-514350">
              <a:buAutoNum type="arabicParenR"/>
            </a:pPr>
            <a:r>
              <a:rPr lang="en" sz="3200" b="1" kern="0" dirty="0">
                <a:solidFill>
                  <a:srgbClr val="DE5B40"/>
                </a:solidFill>
                <a:latin typeface="Garamond"/>
              </a:rPr>
              <a:t>Once signed off by the cabinet members</a:t>
            </a:r>
            <a:endParaRPr lang="en-US" sz="3200" b="1" kern="0" dirty="0">
              <a:latin typeface="Garamond"/>
            </a:endParaRPr>
          </a:p>
          <a:p>
            <a:pPr marL="514350" indent="-514350">
              <a:buAutoNum type="arabicParenR"/>
            </a:pPr>
            <a:r>
              <a:rPr lang="en" sz="3200" b="1" kern="0" dirty="0">
                <a:solidFill>
                  <a:srgbClr val="DE5B40"/>
                </a:solidFill>
                <a:latin typeface="Garamond"/>
              </a:rPr>
              <a:t>Staple (top left)Point Tracker on top of community service log.</a:t>
            </a:r>
          </a:p>
          <a:p>
            <a:pPr marL="514350" indent="-514350">
              <a:buAutoNum type="arabicParenR"/>
            </a:pPr>
            <a:r>
              <a:rPr lang="en" sz="3200" b="1" kern="0" dirty="0">
                <a:solidFill>
                  <a:srgbClr val="DE5B40"/>
                </a:solidFill>
                <a:latin typeface="Garamond"/>
              </a:rPr>
              <a:t>Take a picture of all documents for your record, additionally you may need this information for other opportunities (outside of NHS)</a:t>
            </a:r>
          </a:p>
          <a:p>
            <a:pPr marL="514350" indent="-514350">
              <a:buAutoNum type="arabicParenR"/>
            </a:pPr>
            <a:r>
              <a:rPr lang="en" sz="3200" b="1" kern="0" dirty="0">
                <a:solidFill>
                  <a:srgbClr val="DE5B40"/>
                </a:solidFill>
                <a:latin typeface="Garamond"/>
              </a:rPr>
              <a:t>Turn in directly to Mr. Hollister </a:t>
            </a:r>
          </a:p>
          <a:p>
            <a:pPr algn="ctr"/>
            <a:endParaRPr lang="en" sz="2400" b="1" kern="0" dirty="0">
              <a:solidFill>
                <a:srgbClr val="DE5B40"/>
              </a:solidFill>
              <a:latin typeface="Garamond"/>
            </a:endParaRPr>
          </a:p>
        </p:txBody>
      </p:sp>
    </p:spTree>
    <p:extLst>
      <p:ext uri="{BB962C8B-B14F-4D97-AF65-F5344CB8AC3E}">
        <p14:creationId xmlns:p14="http://schemas.microsoft.com/office/powerpoint/2010/main" val="38798671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Spring Season Minitheme by Slidesgo">
  <a:themeElements>
    <a:clrScheme name="Simple Light">
      <a:dk1>
        <a:srgbClr val="242424"/>
      </a:dk1>
      <a:lt1>
        <a:srgbClr val="FFF0D4"/>
      </a:lt1>
      <a:dk2>
        <a:srgbClr val="050505"/>
      </a:dk2>
      <a:lt2>
        <a:srgbClr val="DFD9D5"/>
      </a:lt2>
      <a:accent1>
        <a:srgbClr val="E7A225"/>
      </a:accent1>
      <a:accent2>
        <a:srgbClr val="F6AC28"/>
      </a:accent2>
      <a:accent3>
        <a:srgbClr val="FE836A"/>
      </a:accent3>
      <a:accent4>
        <a:srgbClr val="F4AC95"/>
      </a:accent4>
      <a:accent5>
        <a:srgbClr val="479A41"/>
      </a:accent5>
      <a:accent6>
        <a:srgbClr val="85D469"/>
      </a:accent6>
      <a:hlink>
        <a:srgbClr val="050505"/>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00cdd138-1ceb-4390-aef2-59a336f59ac9">
      <UserInfo>
        <DisplayName>Allison Felix</DisplayName>
        <AccountId>20</AccountId>
        <AccountType/>
      </UserInfo>
      <UserInfo>
        <DisplayName>Sheila Angelo</DisplayName>
        <AccountId>22</AccountId>
        <AccountType/>
      </UserInfo>
      <UserInfo>
        <DisplayName>Rachael Woodcock</DisplayName>
        <AccountId>23</AccountId>
        <AccountType/>
      </UserInfo>
      <UserInfo>
        <DisplayName>Alice Cartwright</DisplayName>
        <AccountId>24</AccountId>
        <AccountType/>
      </UserInfo>
      <UserInfo>
        <DisplayName>Michael Miller</DisplayName>
        <AccountId>31</AccountId>
        <AccountType/>
      </UserInfo>
      <UserInfo>
        <DisplayName>Sevanah Melgoza</DisplayName>
        <AccountId>47</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A26D81CA75C33468D1ADB1BEACF1C6C" ma:contentTypeVersion="6" ma:contentTypeDescription="Create a new document." ma:contentTypeScope="" ma:versionID="74ae88bea069a8e089e424a5aca4fed6">
  <xsd:schema xmlns:xsd="http://www.w3.org/2001/XMLSchema" xmlns:xs="http://www.w3.org/2001/XMLSchema" xmlns:p="http://schemas.microsoft.com/office/2006/metadata/properties" xmlns:ns2="00cdd138-1ceb-4390-aef2-59a336f59ac9" xmlns:ns3="e53f31a3-3e5d-4840-87e7-edab174877dd" targetNamespace="http://schemas.microsoft.com/office/2006/metadata/properties" ma:root="true" ma:fieldsID="59b1a527913a2d3fa037f3364cccaf06" ns2:_="" ns3:_="">
    <xsd:import namespace="00cdd138-1ceb-4390-aef2-59a336f59ac9"/>
    <xsd:import namespace="e53f31a3-3e5d-4840-87e7-edab174877d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cdd138-1ceb-4390-aef2-59a336f59ac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53f31a3-3e5d-4840-87e7-edab174877d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291895-25C0-4CB8-9766-2BAA2B66D1F4}">
  <ds:schemaRefs>
    <ds:schemaRef ds:uri="00cdd138-1ceb-4390-aef2-59a336f59ac9"/>
    <ds:schemaRef ds:uri="e53f31a3-3e5d-4840-87e7-edab174877d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BBECB29-29A6-417D-9052-54D8DCBD6049}">
  <ds:schemaRefs>
    <ds:schemaRef ds:uri="http://schemas.microsoft.com/sharepoint/v3/contenttype/forms"/>
  </ds:schemaRefs>
</ds:datastoreItem>
</file>

<file path=customXml/itemProps3.xml><?xml version="1.0" encoding="utf-8"?>
<ds:datastoreItem xmlns:ds="http://schemas.openxmlformats.org/officeDocument/2006/customXml" ds:itemID="{018AD5C5-1E81-4DA6-8338-A3822318B013}">
  <ds:schemaRefs>
    <ds:schemaRef ds:uri="00cdd138-1ceb-4390-aef2-59a336f59ac9"/>
    <ds:schemaRef ds:uri="e53f31a3-3e5d-4840-87e7-edab174877d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0/xmln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11</Slides>
  <Notes>11</Notes>
  <HiddenSlides>0</HiddenSlide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Wood Type</vt:lpstr>
      <vt:lpstr>Spring Season Minitheme by Slidesgo</vt:lpstr>
      <vt:lpstr>National Honors Society</vt:lpstr>
      <vt:lpstr>01</vt:lpstr>
      <vt:lpstr>CSF/NHS Awards Night </vt:lpstr>
      <vt:lpstr>Spring Recruitment </vt:lpstr>
      <vt:lpstr>2025-2026 Executive Cabinet</vt:lpstr>
      <vt:lpstr>Scholarship update</vt:lpstr>
      <vt:lpstr>Treasurers Report</vt:lpstr>
      <vt:lpstr>Point trackers: Due Today</vt:lpstr>
      <vt:lpstr>Point Trackers: Process</vt:lpstr>
      <vt:lpstr>CSF/NHS Awards Night- May 13th Graduation June 7th</vt:lpstr>
      <vt:lpstr>End of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HONOR SOCIETY</dc:title>
  <dc:creator>Allison Felix</dc:creator>
  <cp:revision>216</cp:revision>
  <cp:lastPrinted>2024-04-04T15:21:50Z</cp:lastPrinted>
  <dcterms:created xsi:type="dcterms:W3CDTF">2021-08-11T18:50:27Z</dcterms:created>
  <dcterms:modified xsi:type="dcterms:W3CDTF">2025-04-22T18:17:02Z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0x010100EA26D81CA75C33468D1ADB1BEACF1C6C</vt:lpwstr>
  </property>
</Properties>
</file>