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78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val-ar.rschooltoda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Freedom Athletics Registration Instructions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2015-2016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2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Freedom Online Registration</a:t>
            </a:r>
            <a:endParaRPr lang="en-US" dirty="0"/>
          </a:p>
        </p:txBody>
      </p:sp>
      <p:sp>
        <p:nvSpPr>
          <p:cNvPr id="2150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Go to the </a:t>
            </a:r>
            <a:r>
              <a:rPr lang="en-US" dirty="0" err="1" smtClean="0"/>
              <a:t>weblink</a:t>
            </a:r>
            <a:r>
              <a:rPr lang="en-US" dirty="0" smtClean="0"/>
              <a:t> for online registration.</a:t>
            </a:r>
            <a:endParaRPr lang="en-US" dirty="0"/>
          </a:p>
          <a:p>
            <a:r>
              <a:rPr lang="en-US" dirty="0" err="1" smtClean="0"/>
              <a:t>Weblink</a:t>
            </a:r>
            <a:r>
              <a:rPr lang="en-US" dirty="0"/>
              <a:t> is </a:t>
            </a:r>
            <a:r>
              <a:rPr lang="en-US" dirty="0">
                <a:hlinkClick r:id="rId2"/>
              </a:rPr>
              <a:t>https://bval-ar.rschooltoday.com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Select Freedom from the “Registration” box.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5400" y="2656777"/>
            <a:ext cx="16002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Create an account here to register online.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1" y="3849783"/>
            <a:ext cx="5554133" cy="3124200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H="1">
            <a:off x="5561012" y="4134105"/>
            <a:ext cx="3686019" cy="43789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6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Freedom Online Registration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26286" y="4531586"/>
            <a:ext cx="15240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also download all medical forms in hardcopy.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467600" y="3133130"/>
            <a:ext cx="1447800" cy="1438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467600" y="4800600"/>
            <a:ext cx="14478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88382" y="2489199"/>
            <a:ext cx="2917714" cy="41305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Print out and have a licensed physician sign the physical release form.</a:t>
            </a:r>
          </a:p>
          <a:p>
            <a:r>
              <a:rPr lang="en-US" dirty="0" smtClean="0"/>
              <a:t>Fill out and digitally sign all other information!</a:t>
            </a:r>
          </a:p>
          <a:p>
            <a:r>
              <a:rPr lang="en-US" dirty="0" smtClean="0"/>
              <a:t>Turn in physician form to H108 on campus.</a:t>
            </a:r>
          </a:p>
          <a:p>
            <a:r>
              <a:rPr lang="en-US" dirty="0" smtClean="0"/>
              <a:t>That’s it!  Welcome to Freedom Athletics!</a:t>
            </a:r>
          </a:p>
          <a:p>
            <a:r>
              <a:rPr lang="en-US" sz="1400" dirty="0" smtClean="0"/>
              <a:t>***Grade &amp; Residential Eligibility still must clear before participation and are verified by the athletic department.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419" y="2971800"/>
            <a:ext cx="5483691" cy="3352800"/>
          </a:xfrm>
          <a:prstGeom prst="rect">
            <a:avLst/>
          </a:prstGeom>
          <a:effectLst>
            <a:outerShdw blurRad="50800" dist="50800" dir="5400000" algn="ctr" rotWithShape="0">
              <a:schemeClr val="accent1"/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4275786" y="3992033"/>
            <a:ext cx="3915714" cy="579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58366" y="4800600"/>
            <a:ext cx="2356834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</TotalTime>
  <Words>109</Words>
  <Application>Microsoft Office PowerPoint</Application>
  <PresentationFormat>Custom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Ion Boardroom</vt:lpstr>
      <vt:lpstr>Freedom Athletics Registration Instructions</vt:lpstr>
      <vt:lpstr>Freedom Online Registration</vt:lpstr>
      <vt:lpstr>Freedom Online Registration</vt:lpstr>
    </vt:vector>
  </TitlesOfParts>
  <Company>LUHSD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 Athletics Registration Instructions</dc:title>
  <dc:creator>Steve Amaro</dc:creator>
  <cp:lastModifiedBy>r</cp:lastModifiedBy>
  <cp:revision>3</cp:revision>
  <dcterms:created xsi:type="dcterms:W3CDTF">2015-07-21T00:28:50Z</dcterms:created>
  <dcterms:modified xsi:type="dcterms:W3CDTF">2015-10-22T21:16:35Z</dcterms:modified>
</cp:coreProperties>
</file>