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263" r:id="rId6"/>
    <p:sldId id="275" r:id="rId7"/>
    <p:sldId id="276" r:id="rId8"/>
    <p:sldId id="278" r:id="rId9"/>
    <p:sldId id="280" r:id="rId10"/>
    <p:sldId id="282" r:id="rId11"/>
    <p:sldId id="273" r:id="rId12"/>
    <p:sldId id="277" r:id="rId13"/>
    <p:sldId id="281" r:id="rId14"/>
    <p:sldId id="271" r:id="rId15"/>
    <p:sldId id="269"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4B3C0-4819-9D91-FBAE-ABB2991DF13B}" v="1" dt="2024-04-05T21:27:40.105"/>
    <p1510:client id="{9CCA5766-72C3-4937-D64E-5A4E44E0281D}" v="42" dt="2024-04-04T16:41:36.958"/>
    <p1510:client id="{AA082572-2733-D646-563E-A8B981B6F7B1}" v="40" dt="2024-04-04T16:16:22.507"/>
    <p1510:client id="{CB9B7B81-09BD-C9F6-FEA0-C22B5198447E}" v="2" dt="2024-04-04T22:43:04.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Hollister" userId="S::hollisterj@luhsd.net::3902bc5b-dd94-4f2f-a5c6-5eb78d4d4674" providerId="AD" clId="Web-{AA082572-2733-D646-563E-A8B981B6F7B1}"/>
    <pc:docChg chg="modSld">
      <pc:chgData name="Joseph Hollister" userId="S::hollisterj@luhsd.net::3902bc5b-dd94-4f2f-a5c6-5eb78d4d4674" providerId="AD" clId="Web-{AA082572-2733-D646-563E-A8B981B6F7B1}" dt="2024-04-04T16:16:20.711" v="29" actId="20577"/>
      <pc:docMkLst>
        <pc:docMk/>
      </pc:docMkLst>
      <pc:sldChg chg="modSp">
        <pc:chgData name="Joseph Hollister" userId="S::hollisterj@luhsd.net::3902bc5b-dd94-4f2f-a5c6-5eb78d4d4674" providerId="AD" clId="Web-{AA082572-2733-D646-563E-A8B981B6F7B1}" dt="2024-04-04T16:16:20.711" v="29" actId="20577"/>
        <pc:sldMkLst>
          <pc:docMk/>
          <pc:sldMk cId="1193769183" sldId="269"/>
        </pc:sldMkLst>
        <pc:spChg chg="mod">
          <ac:chgData name="Joseph Hollister" userId="S::hollisterj@luhsd.net::3902bc5b-dd94-4f2f-a5c6-5eb78d4d4674" providerId="AD" clId="Web-{AA082572-2733-D646-563E-A8B981B6F7B1}" dt="2024-04-04T16:16:20.711" v="29" actId="20577"/>
          <ac:spMkLst>
            <pc:docMk/>
            <pc:sldMk cId="1193769183" sldId="269"/>
            <ac:spMk id="2" creationId="{78DC46FB-5665-A74B-829E-610022AFF83F}"/>
          </ac:spMkLst>
        </pc:spChg>
      </pc:sldChg>
      <pc:sldChg chg="modSp">
        <pc:chgData name="Joseph Hollister" userId="S::hollisterj@luhsd.net::3902bc5b-dd94-4f2f-a5c6-5eb78d4d4674" providerId="AD" clId="Web-{AA082572-2733-D646-563E-A8B981B6F7B1}" dt="2024-04-04T16:14:54.536" v="12" actId="20577"/>
        <pc:sldMkLst>
          <pc:docMk/>
          <pc:sldMk cId="2889674939" sldId="276"/>
        </pc:sldMkLst>
        <pc:spChg chg="mod">
          <ac:chgData name="Joseph Hollister" userId="S::hollisterj@luhsd.net::3902bc5b-dd94-4f2f-a5c6-5eb78d4d4674" providerId="AD" clId="Web-{AA082572-2733-D646-563E-A8B981B6F7B1}" dt="2024-04-04T16:14:31.770" v="9" actId="20577"/>
          <ac:spMkLst>
            <pc:docMk/>
            <pc:sldMk cId="2889674939" sldId="276"/>
            <ac:spMk id="2" creationId="{70A50A73-7F2E-4FA8-92E2-715CE9585CC6}"/>
          </ac:spMkLst>
        </pc:spChg>
        <pc:spChg chg="mod">
          <ac:chgData name="Joseph Hollister" userId="S::hollisterj@luhsd.net::3902bc5b-dd94-4f2f-a5c6-5eb78d4d4674" providerId="AD" clId="Web-{AA082572-2733-D646-563E-A8B981B6F7B1}" dt="2024-04-04T16:14:54.536" v="12" actId="20577"/>
          <ac:spMkLst>
            <pc:docMk/>
            <pc:sldMk cId="2889674939" sldId="276"/>
            <ac:spMk id="4" creationId="{0CF62007-5E22-44DD-A1E4-E411A11A4485}"/>
          </ac:spMkLst>
        </pc:spChg>
      </pc:sldChg>
      <pc:sldChg chg="modSp">
        <pc:chgData name="Joseph Hollister" userId="S::hollisterj@luhsd.net::3902bc5b-dd94-4f2f-a5c6-5eb78d4d4674" providerId="AD" clId="Web-{AA082572-2733-D646-563E-A8B981B6F7B1}" dt="2024-04-04T16:15:36.694" v="15" actId="14100"/>
        <pc:sldMkLst>
          <pc:docMk/>
          <pc:sldMk cId="2475530696" sldId="277"/>
        </pc:sldMkLst>
        <pc:spChg chg="mod">
          <ac:chgData name="Joseph Hollister" userId="S::hollisterj@luhsd.net::3902bc5b-dd94-4f2f-a5c6-5eb78d4d4674" providerId="AD" clId="Web-{AA082572-2733-D646-563E-A8B981B6F7B1}" dt="2024-04-04T16:15:36.694" v="15" actId="14100"/>
          <ac:spMkLst>
            <pc:docMk/>
            <pc:sldMk cId="2475530696" sldId="277"/>
            <ac:spMk id="2" creationId="{78DC46FB-5665-A74B-829E-610022AFF83F}"/>
          </ac:spMkLst>
        </pc:spChg>
        <pc:spChg chg="mod">
          <ac:chgData name="Joseph Hollister" userId="S::hollisterj@luhsd.net::3902bc5b-dd94-4f2f-a5c6-5eb78d4d4674" providerId="AD" clId="Web-{AA082572-2733-D646-563E-A8B981B6F7B1}" dt="2024-04-04T16:15:28.428" v="13" actId="20577"/>
          <ac:spMkLst>
            <pc:docMk/>
            <pc:sldMk cId="2475530696" sldId="277"/>
            <ac:spMk id="6" creationId="{4A50637F-C949-44F1-97F8-87909A401B09}"/>
          </ac:spMkLst>
        </pc:spChg>
      </pc:sldChg>
      <pc:sldChg chg="modSp">
        <pc:chgData name="Joseph Hollister" userId="S::hollisterj@luhsd.net::3902bc5b-dd94-4f2f-a5c6-5eb78d4d4674" providerId="AD" clId="Web-{AA082572-2733-D646-563E-A8B981B6F7B1}" dt="2024-04-04T16:16:04.179" v="18" actId="20577"/>
        <pc:sldMkLst>
          <pc:docMk/>
          <pc:sldMk cId="757228000" sldId="281"/>
        </pc:sldMkLst>
        <pc:spChg chg="mod">
          <ac:chgData name="Joseph Hollister" userId="S::hollisterj@luhsd.net::3902bc5b-dd94-4f2f-a5c6-5eb78d4d4674" providerId="AD" clId="Web-{AA082572-2733-D646-563E-A8B981B6F7B1}" dt="2024-04-04T16:16:04.179" v="18" actId="20577"/>
          <ac:spMkLst>
            <pc:docMk/>
            <pc:sldMk cId="757228000" sldId="281"/>
            <ac:spMk id="6" creationId="{4A50637F-C949-44F1-97F8-87909A401B09}"/>
          </ac:spMkLst>
        </pc:spChg>
      </pc:sldChg>
    </pc:docChg>
  </pc:docChgLst>
  <pc:docChgLst>
    <pc:chgData name="Joseph Hollister" userId="S::hollisterj@luhsd.net::3902bc5b-dd94-4f2f-a5c6-5eb78d4d4674" providerId="AD" clId="Web-{75C4B3C0-4819-9D91-FBAE-ABB2991DF13B}"/>
    <pc:docChg chg="modSld">
      <pc:chgData name="Joseph Hollister" userId="S::hollisterj@luhsd.net::3902bc5b-dd94-4f2f-a5c6-5eb78d4d4674" providerId="AD" clId="Web-{75C4B3C0-4819-9D91-FBAE-ABB2991DF13B}" dt="2024-04-05T21:27:40.105" v="0"/>
      <pc:docMkLst>
        <pc:docMk/>
      </pc:docMkLst>
      <pc:sldChg chg="modSp">
        <pc:chgData name="Joseph Hollister" userId="S::hollisterj@luhsd.net::3902bc5b-dd94-4f2f-a5c6-5eb78d4d4674" providerId="AD" clId="Web-{75C4B3C0-4819-9D91-FBAE-ABB2991DF13B}" dt="2024-04-05T21:27:40.105" v="0"/>
        <pc:sldMkLst>
          <pc:docMk/>
          <pc:sldMk cId="2903761782" sldId="280"/>
        </pc:sldMkLst>
        <pc:graphicFrameChg chg="modGraphic">
          <ac:chgData name="Joseph Hollister" userId="S::hollisterj@luhsd.net::3902bc5b-dd94-4f2f-a5c6-5eb78d4d4674" providerId="AD" clId="Web-{75C4B3C0-4819-9D91-FBAE-ABB2991DF13B}" dt="2024-04-05T21:27:40.105" v="0"/>
          <ac:graphicFrameMkLst>
            <pc:docMk/>
            <pc:sldMk cId="2903761782" sldId="280"/>
            <ac:graphicFrameMk id="5" creationId="{A7C3B2C2-C16F-421D-B046-2B750ABA4499}"/>
          </ac:graphicFrameMkLst>
        </pc:graphicFrameChg>
      </pc:sldChg>
    </pc:docChg>
  </pc:docChgLst>
  <pc:docChgLst>
    <pc:chgData name="Joseph Hollister" userId="S::hollisterj@luhsd.net::3902bc5b-dd94-4f2f-a5c6-5eb78d4d4674" providerId="AD" clId="Web-{9CCA5766-72C3-4937-D64E-5A4E44E0281D}"/>
    <pc:docChg chg="addSld delSld modSld">
      <pc:chgData name="Joseph Hollister" userId="S::hollisterj@luhsd.net::3902bc5b-dd94-4f2f-a5c6-5eb78d4d4674" providerId="AD" clId="Web-{9CCA5766-72C3-4937-D64E-5A4E44E0281D}" dt="2024-04-04T16:41:36.958" v="31" actId="20577"/>
      <pc:docMkLst>
        <pc:docMk/>
      </pc:docMkLst>
      <pc:sldChg chg="modSp">
        <pc:chgData name="Joseph Hollister" userId="S::hollisterj@luhsd.net::3902bc5b-dd94-4f2f-a5c6-5eb78d4d4674" providerId="AD" clId="Web-{9CCA5766-72C3-4937-D64E-5A4E44E0281D}" dt="2024-04-04T16:21:42.350" v="22" actId="20577"/>
        <pc:sldMkLst>
          <pc:docMk/>
          <pc:sldMk cId="2723132027" sldId="263"/>
        </pc:sldMkLst>
        <pc:spChg chg="mod">
          <ac:chgData name="Joseph Hollister" userId="S::hollisterj@luhsd.net::3902bc5b-dd94-4f2f-a5c6-5eb78d4d4674" providerId="AD" clId="Web-{9CCA5766-72C3-4937-D64E-5A4E44E0281D}" dt="2024-04-04T16:21:42.350" v="22" actId="20577"/>
          <ac:spMkLst>
            <pc:docMk/>
            <pc:sldMk cId="2723132027" sldId="263"/>
            <ac:spMk id="3" creationId="{29FFBA86-E64C-43D9-A0C6-7812DFAABB0E}"/>
          </ac:spMkLst>
        </pc:spChg>
      </pc:sldChg>
      <pc:sldChg chg="modSp">
        <pc:chgData name="Joseph Hollister" userId="S::hollisterj@luhsd.net::3902bc5b-dd94-4f2f-a5c6-5eb78d4d4674" providerId="AD" clId="Web-{9CCA5766-72C3-4937-D64E-5A4E44E0281D}" dt="2024-04-04T16:20:09.394" v="12" actId="20577"/>
        <pc:sldMkLst>
          <pc:docMk/>
          <pc:sldMk cId="2372164538" sldId="271"/>
        </pc:sldMkLst>
        <pc:spChg chg="mod">
          <ac:chgData name="Joseph Hollister" userId="S::hollisterj@luhsd.net::3902bc5b-dd94-4f2f-a5c6-5eb78d4d4674" providerId="AD" clId="Web-{9CCA5766-72C3-4937-D64E-5A4E44E0281D}" dt="2024-04-04T16:20:09.394" v="12" actId="20577"/>
          <ac:spMkLst>
            <pc:docMk/>
            <pc:sldMk cId="2372164538" sldId="271"/>
            <ac:spMk id="3" creationId="{F363FFBD-81F2-6F48-B0FB-D0FCAD4E10EF}"/>
          </ac:spMkLst>
        </pc:spChg>
      </pc:sldChg>
      <pc:sldChg chg="modSp">
        <pc:chgData name="Joseph Hollister" userId="S::hollisterj@luhsd.net::3902bc5b-dd94-4f2f-a5c6-5eb78d4d4674" providerId="AD" clId="Web-{9CCA5766-72C3-4937-D64E-5A4E44E0281D}" dt="2024-04-04T16:41:36.958" v="31" actId="20577"/>
        <pc:sldMkLst>
          <pc:docMk/>
          <pc:sldMk cId="2903761782" sldId="280"/>
        </pc:sldMkLst>
        <pc:spChg chg="mod">
          <ac:chgData name="Joseph Hollister" userId="S::hollisterj@luhsd.net::3902bc5b-dd94-4f2f-a5c6-5eb78d4d4674" providerId="AD" clId="Web-{9CCA5766-72C3-4937-D64E-5A4E44E0281D}" dt="2024-04-04T16:41:36.958" v="31" actId="20577"/>
          <ac:spMkLst>
            <pc:docMk/>
            <pc:sldMk cId="2903761782" sldId="280"/>
            <ac:spMk id="4" creationId="{0CF62007-5E22-44DD-A1E4-E411A11A4485}"/>
          </ac:spMkLst>
        </pc:spChg>
      </pc:sldChg>
      <pc:sldChg chg="modSp">
        <pc:chgData name="Joseph Hollister" userId="S::hollisterj@luhsd.net::3902bc5b-dd94-4f2f-a5c6-5eb78d4d4674" providerId="AD" clId="Web-{9CCA5766-72C3-4937-D64E-5A4E44E0281D}" dt="2024-04-04T16:38:31.576" v="28" actId="20577"/>
        <pc:sldMkLst>
          <pc:docMk/>
          <pc:sldMk cId="3541780287" sldId="282"/>
        </pc:sldMkLst>
        <pc:spChg chg="mod">
          <ac:chgData name="Joseph Hollister" userId="S::hollisterj@luhsd.net::3902bc5b-dd94-4f2f-a5c6-5eb78d4d4674" providerId="AD" clId="Web-{9CCA5766-72C3-4937-D64E-5A4E44E0281D}" dt="2024-04-04T16:38:31.576" v="28" actId="20577"/>
          <ac:spMkLst>
            <pc:docMk/>
            <pc:sldMk cId="3541780287" sldId="282"/>
            <ac:spMk id="4" creationId="{0CF62007-5E22-44DD-A1E4-E411A11A4485}"/>
          </ac:spMkLst>
        </pc:spChg>
      </pc:sldChg>
      <pc:sldChg chg="new del">
        <pc:chgData name="Joseph Hollister" userId="S::hollisterj@luhsd.net::3902bc5b-dd94-4f2f-a5c6-5eb78d4d4674" providerId="AD" clId="Web-{9CCA5766-72C3-4937-D64E-5A4E44E0281D}" dt="2024-04-04T16:18:34.078" v="1"/>
        <pc:sldMkLst>
          <pc:docMk/>
          <pc:sldMk cId="84875223" sldId="283"/>
        </pc:sldMkLst>
      </pc:sldChg>
    </pc:docChg>
  </pc:docChgLst>
  <pc:docChgLst>
    <pc:chgData name="Joseph Hollister" userId="S::hollisterj@luhsd.net::3902bc5b-dd94-4f2f-a5c6-5eb78d4d4674" providerId="AD" clId="Web-{CB9B7B81-09BD-C9F6-FEA0-C22B5198447E}"/>
    <pc:docChg chg="modSld">
      <pc:chgData name="Joseph Hollister" userId="S::hollisterj@luhsd.net::3902bc5b-dd94-4f2f-a5c6-5eb78d4d4674" providerId="AD" clId="Web-{CB9B7B81-09BD-C9F6-FEA0-C22B5198447E}" dt="2024-04-04T22:43:04.040" v="1" actId="20577"/>
      <pc:docMkLst>
        <pc:docMk/>
      </pc:docMkLst>
      <pc:sldChg chg="modSp">
        <pc:chgData name="Joseph Hollister" userId="S::hollisterj@luhsd.net::3902bc5b-dd94-4f2f-a5c6-5eb78d4d4674" providerId="AD" clId="Web-{CB9B7B81-09BD-C9F6-FEA0-C22B5198447E}" dt="2024-04-04T22:43:04.040" v="1" actId="20577"/>
        <pc:sldMkLst>
          <pc:docMk/>
          <pc:sldMk cId="1847551117" sldId="273"/>
        </pc:sldMkLst>
        <pc:spChg chg="mod">
          <ac:chgData name="Joseph Hollister" userId="S::hollisterj@luhsd.net::3902bc5b-dd94-4f2f-a5c6-5eb78d4d4674" providerId="AD" clId="Web-{CB9B7B81-09BD-C9F6-FEA0-C22B5198447E}" dt="2024-04-04T22:43:04.040" v="1" actId="20577"/>
          <ac:spMkLst>
            <pc:docMk/>
            <pc:sldMk cId="1847551117" sldId="273"/>
            <ac:spMk id="3" creationId="{9971AE7F-F1F1-4989-9E51-E49FF1623F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F93F7-EBFA-43E2-843F-76235AECE9F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EBA238AA-7997-4ADC-AE10-138FE44B66D3}">
      <dgm:prSet/>
      <dgm:spPr/>
      <dgm:t>
        <a:bodyPr/>
        <a:lstStyle/>
        <a:p>
          <a:r>
            <a:rPr lang="en-US"/>
            <a:t>Sign up</a:t>
          </a:r>
        </a:p>
      </dgm:t>
    </dgm:pt>
    <dgm:pt modelId="{E1E2F3C2-F833-4AD3-B189-CFE51797EC53}" type="parTrans" cxnId="{277B7558-CB1D-4BA1-B2E2-43D38EDA8831}">
      <dgm:prSet/>
      <dgm:spPr/>
      <dgm:t>
        <a:bodyPr/>
        <a:lstStyle/>
        <a:p>
          <a:endParaRPr lang="en-US"/>
        </a:p>
      </dgm:t>
    </dgm:pt>
    <dgm:pt modelId="{319E6EFD-EBA0-4E33-BE61-63B6B0DB08AB}" type="sibTrans" cxnId="{277B7558-CB1D-4BA1-B2E2-43D38EDA8831}">
      <dgm:prSet/>
      <dgm:spPr/>
      <dgm:t>
        <a:bodyPr/>
        <a:lstStyle/>
        <a:p>
          <a:endParaRPr lang="en-US"/>
        </a:p>
      </dgm:t>
    </dgm:pt>
    <dgm:pt modelId="{FD51FF14-7879-44EB-B1F7-E6E1D5D45A86}">
      <dgm:prSet/>
      <dgm:spPr/>
      <dgm:t>
        <a:bodyPr/>
        <a:lstStyle/>
        <a:p>
          <a:r>
            <a:rPr lang="en-US" dirty="0"/>
            <a:t>Sign up for remind: Text @ to 81010</a:t>
          </a:r>
        </a:p>
      </dgm:t>
    </dgm:pt>
    <dgm:pt modelId="{FC9265C8-1EBE-4456-8056-C597ABEC7A3A}" type="parTrans" cxnId="{534ED5E8-4E5B-42AC-A218-F99FE62BB5AA}">
      <dgm:prSet/>
      <dgm:spPr/>
      <dgm:t>
        <a:bodyPr/>
        <a:lstStyle/>
        <a:p>
          <a:endParaRPr lang="en-US"/>
        </a:p>
      </dgm:t>
    </dgm:pt>
    <dgm:pt modelId="{04BDAEF3-8DB6-4DF5-B50D-7A5B343E9508}" type="sibTrans" cxnId="{534ED5E8-4E5B-42AC-A218-F99FE62BB5AA}">
      <dgm:prSet/>
      <dgm:spPr/>
      <dgm:t>
        <a:bodyPr/>
        <a:lstStyle/>
        <a:p>
          <a:endParaRPr lang="en-US"/>
        </a:p>
      </dgm:t>
    </dgm:pt>
    <dgm:pt modelId="{C67AAF5B-E716-4450-A655-FEB576F746E1}">
      <dgm:prSet/>
      <dgm:spPr/>
      <dgm:t>
        <a:bodyPr/>
        <a:lstStyle/>
        <a:p>
          <a:r>
            <a:rPr lang="en-US"/>
            <a:t>Check</a:t>
          </a:r>
        </a:p>
      </dgm:t>
    </dgm:pt>
    <dgm:pt modelId="{5C13A7CA-05FD-4168-A102-0023FDB8962E}" type="parTrans" cxnId="{E96D14C3-B200-48FE-A95E-5C315CB0E694}">
      <dgm:prSet/>
      <dgm:spPr/>
      <dgm:t>
        <a:bodyPr/>
        <a:lstStyle/>
        <a:p>
          <a:endParaRPr lang="en-US"/>
        </a:p>
      </dgm:t>
    </dgm:pt>
    <dgm:pt modelId="{B6F743D0-E98F-4DE3-AC63-93DA27780C3F}" type="sibTrans" cxnId="{E96D14C3-B200-48FE-A95E-5C315CB0E694}">
      <dgm:prSet/>
      <dgm:spPr/>
      <dgm:t>
        <a:bodyPr/>
        <a:lstStyle/>
        <a:p>
          <a:endParaRPr lang="en-US"/>
        </a:p>
      </dgm:t>
    </dgm:pt>
    <dgm:pt modelId="{256FBF30-654D-432B-A89D-6D706F43EEE9}">
      <dgm:prSet/>
      <dgm:spPr/>
      <dgm:t>
        <a:bodyPr/>
        <a:lstStyle/>
        <a:p>
          <a:r>
            <a:rPr lang="en-US"/>
            <a:t>Check school issued email: Download the Outlook app </a:t>
          </a:r>
        </a:p>
      </dgm:t>
    </dgm:pt>
    <dgm:pt modelId="{08A67EE4-0945-4650-A720-24D7E57AFE7B}" type="parTrans" cxnId="{2FBDFE47-9B92-419F-BCDB-DD03786E925D}">
      <dgm:prSet/>
      <dgm:spPr/>
      <dgm:t>
        <a:bodyPr/>
        <a:lstStyle/>
        <a:p>
          <a:endParaRPr lang="en-US"/>
        </a:p>
      </dgm:t>
    </dgm:pt>
    <dgm:pt modelId="{028179AA-9052-4E8A-B95D-FC1F808CFE29}" type="sibTrans" cxnId="{2FBDFE47-9B92-419F-BCDB-DD03786E925D}">
      <dgm:prSet/>
      <dgm:spPr/>
      <dgm:t>
        <a:bodyPr/>
        <a:lstStyle/>
        <a:p>
          <a:endParaRPr lang="en-US"/>
        </a:p>
      </dgm:t>
    </dgm:pt>
    <dgm:pt modelId="{B09CAB5E-038D-432F-96AD-48A311BC728A}">
      <dgm:prSet phldr="0"/>
      <dgm:spPr/>
      <dgm:t>
        <a:bodyPr/>
        <a:lstStyle/>
        <a:p>
          <a:r>
            <a:rPr lang="en-US">
              <a:latin typeface="Rockwell Condensed" panose="02060603050405020104"/>
            </a:rPr>
            <a:t>Website</a:t>
          </a:r>
          <a:endParaRPr lang="en-US"/>
        </a:p>
      </dgm:t>
    </dgm:pt>
    <dgm:pt modelId="{4C316E55-1F0D-4A76-8E83-9B2AB27E1CC8}" type="parTrans" cxnId="{0C38C913-1285-4330-954C-C11EBEE515B0}">
      <dgm:prSet/>
      <dgm:spPr/>
      <dgm:t>
        <a:bodyPr/>
        <a:lstStyle/>
        <a:p>
          <a:endParaRPr lang="en-US"/>
        </a:p>
      </dgm:t>
    </dgm:pt>
    <dgm:pt modelId="{2DF7B40C-9FF4-4841-9BCD-F4C34C1279EE}" type="sibTrans" cxnId="{0C38C913-1285-4330-954C-C11EBEE515B0}">
      <dgm:prSet/>
      <dgm:spPr/>
      <dgm:t>
        <a:bodyPr/>
        <a:lstStyle/>
        <a:p>
          <a:endParaRPr lang="en-US"/>
        </a:p>
      </dgm:t>
    </dgm:pt>
    <dgm:pt modelId="{25A23B83-2678-428E-B20F-80F7D36CF427}">
      <dgm:prSet/>
      <dgm:spPr/>
      <dgm:t>
        <a:bodyPr/>
        <a:lstStyle/>
        <a:p>
          <a:r>
            <a:rPr lang="en-US"/>
            <a:t>Check School Website frequently!</a:t>
          </a:r>
        </a:p>
      </dgm:t>
    </dgm:pt>
    <dgm:pt modelId="{2ACD8328-DD12-4900-8C4E-20FF259375DA}" type="parTrans" cxnId="{513697C6-1192-4595-9DAD-AC225F28A093}">
      <dgm:prSet/>
      <dgm:spPr/>
      <dgm:t>
        <a:bodyPr/>
        <a:lstStyle/>
        <a:p>
          <a:endParaRPr lang="en-US"/>
        </a:p>
      </dgm:t>
    </dgm:pt>
    <dgm:pt modelId="{4ED1045A-2343-4680-982B-3154DAB95DD8}" type="sibTrans" cxnId="{513697C6-1192-4595-9DAD-AC225F28A093}">
      <dgm:prSet/>
      <dgm:spPr/>
      <dgm:t>
        <a:bodyPr/>
        <a:lstStyle/>
        <a:p>
          <a:endParaRPr lang="en-US"/>
        </a:p>
      </dgm:t>
    </dgm:pt>
    <dgm:pt modelId="{8E56547C-4F49-43AA-812E-0D2C797B61FF}">
      <dgm:prSet phldr="0"/>
      <dgm:spPr/>
      <dgm:t>
        <a:bodyPr/>
        <a:lstStyle/>
        <a:p>
          <a:pPr rtl="0"/>
          <a:endParaRPr lang="en-US" dirty="0"/>
        </a:p>
      </dgm:t>
    </dgm:pt>
    <dgm:pt modelId="{BB409967-E083-4FAC-B48F-16FF78609272}" type="parTrans" cxnId="{9F410764-E431-4A98-B1D5-B9F0265F5522}">
      <dgm:prSet/>
      <dgm:spPr/>
      <dgm:t>
        <a:bodyPr/>
        <a:lstStyle/>
        <a:p>
          <a:endParaRPr lang="en-US"/>
        </a:p>
      </dgm:t>
    </dgm:pt>
    <dgm:pt modelId="{C43F7E49-942E-4AF3-B3A3-44BF939841C6}" type="sibTrans" cxnId="{9F410764-E431-4A98-B1D5-B9F0265F5522}">
      <dgm:prSet/>
      <dgm:spPr/>
      <dgm:t>
        <a:bodyPr/>
        <a:lstStyle/>
        <a:p>
          <a:endParaRPr lang="en-US"/>
        </a:p>
      </dgm:t>
    </dgm:pt>
    <dgm:pt modelId="{C72E0963-766E-4C2C-B19C-906EAAB6AD81}">
      <dgm:prSet/>
      <dgm:spPr/>
      <dgm:t>
        <a:bodyPr/>
        <a:lstStyle/>
        <a:p>
          <a:r>
            <a:rPr lang="en-US" dirty="0"/>
            <a:t>Sign in here if you have not already done so.</a:t>
          </a:r>
        </a:p>
      </dgm:t>
    </dgm:pt>
    <dgm:pt modelId="{D3978161-CE79-4358-BF92-82049091E03D}" type="parTrans" cxnId="{97CAD009-703F-4AEE-9C25-261AE63C7EE4}">
      <dgm:prSet/>
      <dgm:spPr/>
      <dgm:t>
        <a:bodyPr/>
        <a:lstStyle/>
        <a:p>
          <a:endParaRPr lang="en-US"/>
        </a:p>
      </dgm:t>
    </dgm:pt>
    <dgm:pt modelId="{0837B459-579A-4C2A-8E18-78DC0C1B05A4}" type="sibTrans" cxnId="{97CAD009-703F-4AEE-9C25-261AE63C7EE4}">
      <dgm:prSet/>
      <dgm:spPr/>
      <dgm:t>
        <a:bodyPr/>
        <a:lstStyle/>
        <a:p>
          <a:endParaRPr lang="en-US"/>
        </a:p>
      </dgm:t>
    </dgm:pt>
    <dgm:pt modelId="{52A902C4-5A9D-452E-AC43-E0DB65A543BB}" type="pres">
      <dgm:prSet presAssocID="{69CF93F7-EBFA-43E2-843F-76235AECE9FD}" presName="Name0" presStyleCnt="0">
        <dgm:presLayoutVars>
          <dgm:dir/>
          <dgm:animLvl val="lvl"/>
          <dgm:resizeHandles val="exact"/>
        </dgm:presLayoutVars>
      </dgm:prSet>
      <dgm:spPr/>
    </dgm:pt>
    <dgm:pt modelId="{8AA03884-418D-40F7-920E-6356C34E301F}" type="pres">
      <dgm:prSet presAssocID="{EBA238AA-7997-4ADC-AE10-138FE44B66D3}" presName="linNode" presStyleCnt="0"/>
      <dgm:spPr/>
    </dgm:pt>
    <dgm:pt modelId="{010D85FA-51B9-43A2-8D9A-6D558FBFDB0C}" type="pres">
      <dgm:prSet presAssocID="{EBA238AA-7997-4ADC-AE10-138FE44B66D3}" presName="parentText" presStyleLbl="alignNode1" presStyleIdx="0" presStyleCnt="4">
        <dgm:presLayoutVars>
          <dgm:chMax val="1"/>
          <dgm:bulletEnabled/>
        </dgm:presLayoutVars>
      </dgm:prSet>
      <dgm:spPr/>
    </dgm:pt>
    <dgm:pt modelId="{EC57C015-D348-44D6-B74D-E52E9ADDDB65}" type="pres">
      <dgm:prSet presAssocID="{EBA238AA-7997-4ADC-AE10-138FE44B66D3}" presName="descendantText" presStyleLbl="alignAccFollowNode1" presStyleIdx="0" presStyleCnt="4">
        <dgm:presLayoutVars>
          <dgm:bulletEnabled/>
        </dgm:presLayoutVars>
      </dgm:prSet>
      <dgm:spPr/>
    </dgm:pt>
    <dgm:pt modelId="{B60B75D5-1846-455C-B569-837A93393B0A}" type="pres">
      <dgm:prSet presAssocID="{319E6EFD-EBA0-4E33-BE61-63B6B0DB08AB}" presName="sp" presStyleCnt="0"/>
      <dgm:spPr/>
    </dgm:pt>
    <dgm:pt modelId="{DFEEC5F0-4A4B-4490-876F-77D82B3A6FF9}" type="pres">
      <dgm:prSet presAssocID="{C67AAF5B-E716-4450-A655-FEB576F746E1}" presName="linNode" presStyleCnt="0"/>
      <dgm:spPr/>
    </dgm:pt>
    <dgm:pt modelId="{6A0542D8-1E9E-4B21-9DAB-1F1DA941468E}" type="pres">
      <dgm:prSet presAssocID="{C67AAF5B-E716-4450-A655-FEB576F746E1}" presName="parentText" presStyleLbl="alignNode1" presStyleIdx="1" presStyleCnt="4">
        <dgm:presLayoutVars>
          <dgm:chMax val="1"/>
          <dgm:bulletEnabled/>
        </dgm:presLayoutVars>
      </dgm:prSet>
      <dgm:spPr/>
    </dgm:pt>
    <dgm:pt modelId="{9274DDE7-8B09-47E2-A268-0E1C348A2E16}" type="pres">
      <dgm:prSet presAssocID="{C67AAF5B-E716-4450-A655-FEB576F746E1}" presName="descendantText" presStyleLbl="alignAccFollowNode1" presStyleIdx="1" presStyleCnt="4">
        <dgm:presLayoutVars>
          <dgm:bulletEnabled/>
        </dgm:presLayoutVars>
      </dgm:prSet>
      <dgm:spPr/>
    </dgm:pt>
    <dgm:pt modelId="{D8353295-12F8-4C92-8199-D28983644C99}" type="pres">
      <dgm:prSet presAssocID="{B6F743D0-E98F-4DE3-AC63-93DA27780C3F}" presName="sp" presStyleCnt="0"/>
      <dgm:spPr/>
    </dgm:pt>
    <dgm:pt modelId="{E63ED8C5-FC55-496A-A5E3-4AC8693B7C4D}" type="pres">
      <dgm:prSet presAssocID="{B09CAB5E-038D-432F-96AD-48A311BC728A}" presName="linNode" presStyleCnt="0"/>
      <dgm:spPr/>
    </dgm:pt>
    <dgm:pt modelId="{BE0DB364-85A1-45DA-B796-44C039CA45F8}" type="pres">
      <dgm:prSet presAssocID="{B09CAB5E-038D-432F-96AD-48A311BC728A}" presName="parentText" presStyleLbl="alignNode1" presStyleIdx="2" presStyleCnt="4">
        <dgm:presLayoutVars>
          <dgm:chMax val="1"/>
          <dgm:bulletEnabled/>
        </dgm:presLayoutVars>
      </dgm:prSet>
      <dgm:spPr/>
    </dgm:pt>
    <dgm:pt modelId="{0DEE2336-1563-4079-AE63-B797DCCABA5F}" type="pres">
      <dgm:prSet presAssocID="{B09CAB5E-038D-432F-96AD-48A311BC728A}" presName="descendantText" presStyleLbl="alignAccFollowNode1" presStyleIdx="2" presStyleCnt="4">
        <dgm:presLayoutVars>
          <dgm:bulletEnabled/>
        </dgm:presLayoutVars>
      </dgm:prSet>
      <dgm:spPr/>
    </dgm:pt>
    <dgm:pt modelId="{61F68CFD-9CD3-45B9-87C7-52B208279AE6}" type="pres">
      <dgm:prSet presAssocID="{2DF7B40C-9FF4-4841-9BCD-F4C34C1279EE}" presName="sp" presStyleCnt="0"/>
      <dgm:spPr/>
    </dgm:pt>
    <dgm:pt modelId="{6162DB1D-9BDC-49AA-AE4F-0D8FBC092F6C}" type="pres">
      <dgm:prSet presAssocID="{8E56547C-4F49-43AA-812E-0D2C797B61FF}" presName="linNode" presStyleCnt="0"/>
      <dgm:spPr/>
    </dgm:pt>
    <dgm:pt modelId="{BE2EE0D1-4B64-4DE9-B977-BC07A8041443}" type="pres">
      <dgm:prSet presAssocID="{8E56547C-4F49-43AA-812E-0D2C797B61FF}" presName="parentText" presStyleLbl="alignNode1" presStyleIdx="3" presStyleCnt="4">
        <dgm:presLayoutVars>
          <dgm:chMax val="1"/>
          <dgm:bulletEnabled/>
        </dgm:presLayoutVars>
      </dgm:prSet>
      <dgm:spPr/>
    </dgm:pt>
    <dgm:pt modelId="{1A4E4206-14A7-4C46-B71B-3C41EB1C9E2B}" type="pres">
      <dgm:prSet presAssocID="{8E56547C-4F49-43AA-812E-0D2C797B61FF}" presName="descendantText" presStyleLbl="alignAccFollowNode1" presStyleIdx="3" presStyleCnt="4">
        <dgm:presLayoutVars>
          <dgm:bulletEnabled/>
        </dgm:presLayoutVars>
      </dgm:prSet>
      <dgm:spPr/>
    </dgm:pt>
  </dgm:ptLst>
  <dgm:cxnLst>
    <dgm:cxn modelId="{97CAD009-703F-4AEE-9C25-261AE63C7EE4}" srcId="{8E56547C-4F49-43AA-812E-0D2C797B61FF}" destId="{C72E0963-766E-4C2C-B19C-906EAAB6AD81}" srcOrd="0" destOrd="0" parTransId="{D3978161-CE79-4358-BF92-82049091E03D}" sibTransId="{0837B459-579A-4C2A-8E18-78DC0C1B05A4}"/>
    <dgm:cxn modelId="{90864510-E52D-4137-B36F-97812ED50EC0}" type="presOf" srcId="{EBA238AA-7997-4ADC-AE10-138FE44B66D3}" destId="{010D85FA-51B9-43A2-8D9A-6D558FBFDB0C}" srcOrd="0" destOrd="0" presId="urn:microsoft.com/office/officeart/2016/7/layout/VerticalSolidActionList"/>
    <dgm:cxn modelId="{0C38C913-1285-4330-954C-C11EBEE515B0}" srcId="{69CF93F7-EBFA-43E2-843F-76235AECE9FD}" destId="{B09CAB5E-038D-432F-96AD-48A311BC728A}" srcOrd="2" destOrd="0" parTransId="{4C316E55-1F0D-4A76-8E83-9B2AB27E1CC8}" sibTransId="{2DF7B40C-9FF4-4841-9BCD-F4C34C1279EE}"/>
    <dgm:cxn modelId="{7AD19133-3603-4CAB-AB01-547916C1FE9A}" type="presOf" srcId="{8E56547C-4F49-43AA-812E-0D2C797B61FF}" destId="{BE2EE0D1-4B64-4DE9-B977-BC07A8041443}" srcOrd="0" destOrd="0" presId="urn:microsoft.com/office/officeart/2016/7/layout/VerticalSolidActionList"/>
    <dgm:cxn modelId="{41A02035-4C49-472D-B0BB-EC8852544358}" type="presOf" srcId="{C67AAF5B-E716-4450-A655-FEB576F746E1}" destId="{6A0542D8-1E9E-4B21-9DAB-1F1DA941468E}" srcOrd="0" destOrd="0" presId="urn:microsoft.com/office/officeart/2016/7/layout/VerticalSolidActionList"/>
    <dgm:cxn modelId="{9D6A523F-CED5-4730-96C8-9C4362B07D70}" type="presOf" srcId="{C72E0963-766E-4C2C-B19C-906EAAB6AD81}" destId="{1A4E4206-14A7-4C46-B71B-3C41EB1C9E2B}" srcOrd="0" destOrd="0" presId="urn:microsoft.com/office/officeart/2016/7/layout/VerticalSolidActionList"/>
    <dgm:cxn modelId="{0ECA7A5C-4C2F-439C-AD50-830A23B06F11}" type="presOf" srcId="{B09CAB5E-038D-432F-96AD-48A311BC728A}" destId="{BE0DB364-85A1-45DA-B796-44C039CA45F8}" srcOrd="0" destOrd="0" presId="urn:microsoft.com/office/officeart/2016/7/layout/VerticalSolidActionList"/>
    <dgm:cxn modelId="{1541255F-1F2B-4DA3-A230-358078D34C5C}" type="presOf" srcId="{FD51FF14-7879-44EB-B1F7-E6E1D5D45A86}" destId="{EC57C015-D348-44D6-B74D-E52E9ADDDB65}" srcOrd="0" destOrd="0" presId="urn:microsoft.com/office/officeart/2016/7/layout/VerticalSolidActionList"/>
    <dgm:cxn modelId="{D02EF642-6B9C-4A2F-B184-D44C7210102D}" type="presOf" srcId="{25A23B83-2678-428E-B20F-80F7D36CF427}" destId="{0DEE2336-1563-4079-AE63-B797DCCABA5F}" srcOrd="0" destOrd="0" presId="urn:microsoft.com/office/officeart/2016/7/layout/VerticalSolidActionList"/>
    <dgm:cxn modelId="{9EB19543-85EE-4411-B523-5F2C324D5896}" type="presOf" srcId="{69CF93F7-EBFA-43E2-843F-76235AECE9FD}" destId="{52A902C4-5A9D-452E-AC43-E0DB65A543BB}" srcOrd="0" destOrd="0" presId="urn:microsoft.com/office/officeart/2016/7/layout/VerticalSolidActionList"/>
    <dgm:cxn modelId="{9F410764-E431-4A98-B1D5-B9F0265F5522}" srcId="{69CF93F7-EBFA-43E2-843F-76235AECE9FD}" destId="{8E56547C-4F49-43AA-812E-0D2C797B61FF}" srcOrd="3" destOrd="0" parTransId="{BB409967-E083-4FAC-B48F-16FF78609272}" sibTransId="{C43F7E49-942E-4AF3-B3A3-44BF939841C6}"/>
    <dgm:cxn modelId="{2FBDFE47-9B92-419F-BCDB-DD03786E925D}" srcId="{C67AAF5B-E716-4450-A655-FEB576F746E1}" destId="{256FBF30-654D-432B-A89D-6D706F43EEE9}" srcOrd="0" destOrd="0" parTransId="{08A67EE4-0945-4650-A720-24D7E57AFE7B}" sibTransId="{028179AA-9052-4E8A-B95D-FC1F808CFE29}"/>
    <dgm:cxn modelId="{277B7558-CB1D-4BA1-B2E2-43D38EDA8831}" srcId="{69CF93F7-EBFA-43E2-843F-76235AECE9FD}" destId="{EBA238AA-7997-4ADC-AE10-138FE44B66D3}" srcOrd="0" destOrd="0" parTransId="{E1E2F3C2-F833-4AD3-B189-CFE51797EC53}" sibTransId="{319E6EFD-EBA0-4E33-BE61-63B6B0DB08AB}"/>
    <dgm:cxn modelId="{3F4724A3-0268-47AF-8DB1-1385C0DA34E0}" type="presOf" srcId="{256FBF30-654D-432B-A89D-6D706F43EEE9}" destId="{9274DDE7-8B09-47E2-A268-0E1C348A2E16}" srcOrd="0" destOrd="0" presId="urn:microsoft.com/office/officeart/2016/7/layout/VerticalSolidActionList"/>
    <dgm:cxn modelId="{E96D14C3-B200-48FE-A95E-5C315CB0E694}" srcId="{69CF93F7-EBFA-43E2-843F-76235AECE9FD}" destId="{C67AAF5B-E716-4450-A655-FEB576F746E1}" srcOrd="1" destOrd="0" parTransId="{5C13A7CA-05FD-4168-A102-0023FDB8962E}" sibTransId="{B6F743D0-E98F-4DE3-AC63-93DA27780C3F}"/>
    <dgm:cxn modelId="{513697C6-1192-4595-9DAD-AC225F28A093}" srcId="{B09CAB5E-038D-432F-96AD-48A311BC728A}" destId="{25A23B83-2678-428E-B20F-80F7D36CF427}" srcOrd="0" destOrd="0" parTransId="{2ACD8328-DD12-4900-8C4E-20FF259375DA}" sibTransId="{4ED1045A-2343-4680-982B-3154DAB95DD8}"/>
    <dgm:cxn modelId="{534ED5E8-4E5B-42AC-A218-F99FE62BB5AA}" srcId="{EBA238AA-7997-4ADC-AE10-138FE44B66D3}" destId="{FD51FF14-7879-44EB-B1F7-E6E1D5D45A86}" srcOrd="0" destOrd="0" parTransId="{FC9265C8-1EBE-4456-8056-C597ABEC7A3A}" sibTransId="{04BDAEF3-8DB6-4DF5-B50D-7A5B343E9508}"/>
    <dgm:cxn modelId="{F5F55A5D-4B0C-4EAB-AE4D-FDD1B24E107B}" type="presParOf" srcId="{52A902C4-5A9D-452E-AC43-E0DB65A543BB}" destId="{8AA03884-418D-40F7-920E-6356C34E301F}" srcOrd="0" destOrd="0" presId="urn:microsoft.com/office/officeart/2016/7/layout/VerticalSolidActionList"/>
    <dgm:cxn modelId="{757B2C6F-35CA-4966-9BC3-23E4C577EF83}" type="presParOf" srcId="{8AA03884-418D-40F7-920E-6356C34E301F}" destId="{010D85FA-51B9-43A2-8D9A-6D558FBFDB0C}" srcOrd="0" destOrd="0" presId="urn:microsoft.com/office/officeart/2016/7/layout/VerticalSolidActionList"/>
    <dgm:cxn modelId="{18FDC13F-0E37-45EE-ADE0-3F54E2017D2D}" type="presParOf" srcId="{8AA03884-418D-40F7-920E-6356C34E301F}" destId="{EC57C015-D348-44D6-B74D-E52E9ADDDB65}" srcOrd="1" destOrd="0" presId="urn:microsoft.com/office/officeart/2016/7/layout/VerticalSolidActionList"/>
    <dgm:cxn modelId="{C8294A44-7B58-4B57-9256-A3A36ACC62D5}" type="presParOf" srcId="{52A902C4-5A9D-452E-AC43-E0DB65A543BB}" destId="{B60B75D5-1846-455C-B569-837A93393B0A}" srcOrd="1" destOrd="0" presId="urn:microsoft.com/office/officeart/2016/7/layout/VerticalSolidActionList"/>
    <dgm:cxn modelId="{8BDA845B-60F1-49C3-B099-C13A180B6876}" type="presParOf" srcId="{52A902C4-5A9D-452E-AC43-E0DB65A543BB}" destId="{DFEEC5F0-4A4B-4490-876F-77D82B3A6FF9}" srcOrd="2" destOrd="0" presId="urn:microsoft.com/office/officeart/2016/7/layout/VerticalSolidActionList"/>
    <dgm:cxn modelId="{D6F6AC23-44A7-4AF5-A4A6-A3FA45CC3B08}" type="presParOf" srcId="{DFEEC5F0-4A4B-4490-876F-77D82B3A6FF9}" destId="{6A0542D8-1E9E-4B21-9DAB-1F1DA941468E}" srcOrd="0" destOrd="0" presId="urn:microsoft.com/office/officeart/2016/7/layout/VerticalSolidActionList"/>
    <dgm:cxn modelId="{AD2D56D8-8C91-4E94-81C9-48CB345914FA}" type="presParOf" srcId="{DFEEC5F0-4A4B-4490-876F-77D82B3A6FF9}" destId="{9274DDE7-8B09-47E2-A268-0E1C348A2E16}" srcOrd="1" destOrd="0" presId="urn:microsoft.com/office/officeart/2016/7/layout/VerticalSolidActionList"/>
    <dgm:cxn modelId="{A9471709-536E-4213-B774-BABD8456746A}" type="presParOf" srcId="{52A902C4-5A9D-452E-AC43-E0DB65A543BB}" destId="{D8353295-12F8-4C92-8199-D28983644C99}" srcOrd="3" destOrd="0" presId="urn:microsoft.com/office/officeart/2016/7/layout/VerticalSolidActionList"/>
    <dgm:cxn modelId="{B935829B-66B2-40FA-82C7-D2FB09C4C564}" type="presParOf" srcId="{52A902C4-5A9D-452E-AC43-E0DB65A543BB}" destId="{E63ED8C5-FC55-496A-A5E3-4AC8693B7C4D}" srcOrd="4" destOrd="0" presId="urn:microsoft.com/office/officeart/2016/7/layout/VerticalSolidActionList"/>
    <dgm:cxn modelId="{35216F3B-9A63-47FB-A319-92E3A0C7998D}" type="presParOf" srcId="{E63ED8C5-FC55-496A-A5E3-4AC8693B7C4D}" destId="{BE0DB364-85A1-45DA-B796-44C039CA45F8}" srcOrd="0" destOrd="0" presId="urn:microsoft.com/office/officeart/2016/7/layout/VerticalSolidActionList"/>
    <dgm:cxn modelId="{F41660C0-4EAA-4FC6-A4D1-2F22F42BE13C}" type="presParOf" srcId="{E63ED8C5-FC55-496A-A5E3-4AC8693B7C4D}" destId="{0DEE2336-1563-4079-AE63-B797DCCABA5F}" srcOrd="1" destOrd="0" presId="urn:microsoft.com/office/officeart/2016/7/layout/VerticalSolidActionList"/>
    <dgm:cxn modelId="{7F445865-DB09-4FB1-B3F7-AC670EB87463}" type="presParOf" srcId="{52A902C4-5A9D-452E-AC43-E0DB65A543BB}" destId="{61F68CFD-9CD3-45B9-87C7-52B208279AE6}" srcOrd="5" destOrd="0" presId="urn:microsoft.com/office/officeart/2016/7/layout/VerticalSolidActionList"/>
    <dgm:cxn modelId="{D05D0F0A-F197-4CEA-9087-E1FA7B429E0C}" type="presParOf" srcId="{52A902C4-5A9D-452E-AC43-E0DB65A543BB}" destId="{6162DB1D-9BDC-49AA-AE4F-0D8FBC092F6C}" srcOrd="6" destOrd="0" presId="urn:microsoft.com/office/officeart/2016/7/layout/VerticalSolidActionList"/>
    <dgm:cxn modelId="{52F157BC-ACAF-4E2B-8FC2-05E2B218EA8A}" type="presParOf" srcId="{6162DB1D-9BDC-49AA-AE4F-0D8FBC092F6C}" destId="{BE2EE0D1-4B64-4DE9-B977-BC07A8041443}" srcOrd="0" destOrd="0" presId="urn:microsoft.com/office/officeart/2016/7/layout/VerticalSolidActionList"/>
    <dgm:cxn modelId="{E8999CA5-A087-48E9-A006-95E38A35B661}" type="presParOf" srcId="{6162DB1D-9BDC-49AA-AE4F-0D8FBC092F6C}" destId="{1A4E4206-14A7-4C46-B71B-3C41EB1C9E2B}" srcOrd="1" destOrd="0" presId="urn:microsoft.com/office/officeart/2016/7/layout/VerticalSolid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7C015-D348-44D6-B74D-E52E9ADDDB65}">
      <dsp:nvSpPr>
        <dsp:cNvPr id="0" name=""/>
        <dsp:cNvSpPr/>
      </dsp:nvSpPr>
      <dsp:spPr>
        <a:xfrm>
          <a:off x="771286" y="2494"/>
          <a:ext cx="3085147" cy="12923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66750">
            <a:lnSpc>
              <a:spcPct val="90000"/>
            </a:lnSpc>
            <a:spcBef>
              <a:spcPct val="0"/>
            </a:spcBef>
            <a:spcAft>
              <a:spcPct val="35000"/>
            </a:spcAft>
            <a:buNone/>
          </a:pPr>
          <a:r>
            <a:rPr lang="en-US" sz="1500" kern="1200" dirty="0"/>
            <a:t>Sign up for remind: Text @ to 81010</a:t>
          </a:r>
        </a:p>
      </dsp:txBody>
      <dsp:txXfrm>
        <a:off x="771286" y="2494"/>
        <a:ext cx="3085147" cy="1292352"/>
      </dsp:txXfrm>
    </dsp:sp>
    <dsp:sp modelId="{010D85FA-51B9-43A2-8D9A-6D558FBFDB0C}">
      <dsp:nvSpPr>
        <dsp:cNvPr id="0" name=""/>
        <dsp:cNvSpPr/>
      </dsp:nvSpPr>
      <dsp:spPr>
        <a:xfrm>
          <a:off x="0" y="2494"/>
          <a:ext cx="771286" cy="12923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800100">
            <a:lnSpc>
              <a:spcPct val="90000"/>
            </a:lnSpc>
            <a:spcBef>
              <a:spcPct val="0"/>
            </a:spcBef>
            <a:spcAft>
              <a:spcPct val="35000"/>
            </a:spcAft>
            <a:buNone/>
          </a:pPr>
          <a:r>
            <a:rPr lang="en-US" sz="1800" kern="1200"/>
            <a:t>Sign up</a:t>
          </a:r>
        </a:p>
      </dsp:txBody>
      <dsp:txXfrm>
        <a:off x="0" y="2494"/>
        <a:ext cx="771286" cy="1292352"/>
      </dsp:txXfrm>
    </dsp:sp>
    <dsp:sp modelId="{9274DDE7-8B09-47E2-A268-0E1C348A2E16}">
      <dsp:nvSpPr>
        <dsp:cNvPr id="0" name=""/>
        <dsp:cNvSpPr/>
      </dsp:nvSpPr>
      <dsp:spPr>
        <a:xfrm>
          <a:off x="771286" y="1372389"/>
          <a:ext cx="3085147" cy="1292352"/>
        </a:xfrm>
        <a:prstGeom prst="rect">
          <a:avLst/>
        </a:prstGeom>
        <a:solidFill>
          <a:schemeClr val="accent2">
            <a:tint val="40000"/>
            <a:alpha val="90000"/>
            <a:hueOff val="658188"/>
            <a:satOff val="-1724"/>
            <a:lumOff val="617"/>
            <a:alphaOff val="0"/>
          </a:schemeClr>
        </a:solidFill>
        <a:ln w="12700" cap="flat" cmpd="sng" algn="ctr">
          <a:solidFill>
            <a:schemeClr val="accent2">
              <a:tint val="40000"/>
              <a:alpha val="90000"/>
              <a:hueOff val="658188"/>
              <a:satOff val="-1724"/>
              <a:lumOff val="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66750">
            <a:lnSpc>
              <a:spcPct val="90000"/>
            </a:lnSpc>
            <a:spcBef>
              <a:spcPct val="0"/>
            </a:spcBef>
            <a:spcAft>
              <a:spcPct val="35000"/>
            </a:spcAft>
            <a:buNone/>
          </a:pPr>
          <a:r>
            <a:rPr lang="en-US" sz="1500" kern="1200"/>
            <a:t>Check school issued email: Download the Outlook app </a:t>
          </a:r>
        </a:p>
      </dsp:txBody>
      <dsp:txXfrm>
        <a:off x="771286" y="1372389"/>
        <a:ext cx="3085147" cy="1292352"/>
      </dsp:txXfrm>
    </dsp:sp>
    <dsp:sp modelId="{6A0542D8-1E9E-4B21-9DAB-1F1DA941468E}">
      <dsp:nvSpPr>
        <dsp:cNvPr id="0" name=""/>
        <dsp:cNvSpPr/>
      </dsp:nvSpPr>
      <dsp:spPr>
        <a:xfrm>
          <a:off x="0" y="1372389"/>
          <a:ext cx="771286" cy="1292352"/>
        </a:xfrm>
        <a:prstGeom prst="rect">
          <a:avLst/>
        </a:prstGeom>
        <a:solidFill>
          <a:schemeClr val="accent2">
            <a:hueOff val="635930"/>
            <a:satOff val="-14509"/>
            <a:lumOff val="5360"/>
            <a:alphaOff val="0"/>
          </a:schemeClr>
        </a:solidFill>
        <a:ln w="12700"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800100">
            <a:lnSpc>
              <a:spcPct val="90000"/>
            </a:lnSpc>
            <a:spcBef>
              <a:spcPct val="0"/>
            </a:spcBef>
            <a:spcAft>
              <a:spcPct val="35000"/>
            </a:spcAft>
            <a:buNone/>
          </a:pPr>
          <a:r>
            <a:rPr lang="en-US" sz="1800" kern="1200"/>
            <a:t>Check</a:t>
          </a:r>
        </a:p>
      </dsp:txBody>
      <dsp:txXfrm>
        <a:off x="0" y="1372389"/>
        <a:ext cx="771286" cy="1292352"/>
      </dsp:txXfrm>
    </dsp:sp>
    <dsp:sp modelId="{0DEE2336-1563-4079-AE63-B797DCCABA5F}">
      <dsp:nvSpPr>
        <dsp:cNvPr id="0" name=""/>
        <dsp:cNvSpPr/>
      </dsp:nvSpPr>
      <dsp:spPr>
        <a:xfrm>
          <a:off x="771286" y="2742283"/>
          <a:ext cx="3085147" cy="1292352"/>
        </a:xfrm>
        <a:prstGeom prst="rect">
          <a:avLst/>
        </a:prstGeom>
        <a:solidFill>
          <a:schemeClr val="accent2">
            <a:tint val="40000"/>
            <a:alpha val="90000"/>
            <a:hueOff val="1316376"/>
            <a:satOff val="-3449"/>
            <a:lumOff val="1235"/>
            <a:alphaOff val="0"/>
          </a:schemeClr>
        </a:solidFill>
        <a:ln w="12700" cap="flat" cmpd="sng" algn="ctr">
          <a:solidFill>
            <a:schemeClr val="accent2">
              <a:tint val="40000"/>
              <a:alpha val="90000"/>
              <a:hueOff val="1316376"/>
              <a:satOff val="-3449"/>
              <a:lumOff val="1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66750">
            <a:lnSpc>
              <a:spcPct val="90000"/>
            </a:lnSpc>
            <a:spcBef>
              <a:spcPct val="0"/>
            </a:spcBef>
            <a:spcAft>
              <a:spcPct val="35000"/>
            </a:spcAft>
            <a:buNone/>
          </a:pPr>
          <a:r>
            <a:rPr lang="en-US" sz="1500" kern="1200"/>
            <a:t>Check School Website frequently!</a:t>
          </a:r>
        </a:p>
      </dsp:txBody>
      <dsp:txXfrm>
        <a:off x="771286" y="2742283"/>
        <a:ext cx="3085147" cy="1292352"/>
      </dsp:txXfrm>
    </dsp:sp>
    <dsp:sp modelId="{BE0DB364-85A1-45DA-B796-44C039CA45F8}">
      <dsp:nvSpPr>
        <dsp:cNvPr id="0" name=""/>
        <dsp:cNvSpPr/>
      </dsp:nvSpPr>
      <dsp:spPr>
        <a:xfrm>
          <a:off x="0" y="2742283"/>
          <a:ext cx="771286" cy="1292352"/>
        </a:xfrm>
        <a:prstGeom prst="rect">
          <a:avLst/>
        </a:prstGeom>
        <a:solidFill>
          <a:schemeClr val="accent2">
            <a:hueOff val="1271860"/>
            <a:satOff val="-29019"/>
            <a:lumOff val="10719"/>
            <a:alphaOff val="0"/>
          </a:schemeClr>
        </a:solidFill>
        <a:ln w="12700"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800100">
            <a:lnSpc>
              <a:spcPct val="90000"/>
            </a:lnSpc>
            <a:spcBef>
              <a:spcPct val="0"/>
            </a:spcBef>
            <a:spcAft>
              <a:spcPct val="35000"/>
            </a:spcAft>
            <a:buNone/>
          </a:pPr>
          <a:r>
            <a:rPr lang="en-US" sz="1800" kern="1200">
              <a:latin typeface="Rockwell Condensed" panose="02060603050405020104"/>
            </a:rPr>
            <a:t>Website</a:t>
          </a:r>
          <a:endParaRPr lang="en-US" sz="1800" kern="1200"/>
        </a:p>
      </dsp:txBody>
      <dsp:txXfrm>
        <a:off x="0" y="2742283"/>
        <a:ext cx="771286" cy="1292352"/>
      </dsp:txXfrm>
    </dsp:sp>
    <dsp:sp modelId="{1A4E4206-14A7-4C46-B71B-3C41EB1C9E2B}">
      <dsp:nvSpPr>
        <dsp:cNvPr id="0" name=""/>
        <dsp:cNvSpPr/>
      </dsp:nvSpPr>
      <dsp:spPr>
        <a:xfrm>
          <a:off x="771286" y="4112177"/>
          <a:ext cx="3085147" cy="1292352"/>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66750">
            <a:lnSpc>
              <a:spcPct val="90000"/>
            </a:lnSpc>
            <a:spcBef>
              <a:spcPct val="0"/>
            </a:spcBef>
            <a:spcAft>
              <a:spcPct val="35000"/>
            </a:spcAft>
            <a:buNone/>
          </a:pPr>
          <a:r>
            <a:rPr lang="en-US" sz="1500" kern="1200" dirty="0"/>
            <a:t>Sign in here if you have not already done so.</a:t>
          </a:r>
        </a:p>
      </dsp:txBody>
      <dsp:txXfrm>
        <a:off x="771286" y="4112177"/>
        <a:ext cx="3085147" cy="1292352"/>
      </dsp:txXfrm>
    </dsp:sp>
    <dsp:sp modelId="{BE2EE0D1-4B64-4DE9-B977-BC07A8041443}">
      <dsp:nvSpPr>
        <dsp:cNvPr id="0" name=""/>
        <dsp:cNvSpPr/>
      </dsp:nvSpPr>
      <dsp:spPr>
        <a:xfrm>
          <a:off x="0" y="4112177"/>
          <a:ext cx="771286" cy="1292352"/>
        </a:xfrm>
        <a:prstGeom prst="rect">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a:off x="0" y="4112177"/>
        <a:ext cx="771286" cy="129235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3094662-72FB-8941-8F15-3108263DF060}" type="datetimeFigureOut">
              <a:rPr lang="en-US" smtClean="0"/>
              <a:t>4/5/2024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8DD02B5-B0A6-A542-BC50-904F06B1B55D}" type="slidenum">
              <a:rPr lang="en-US" smtClean="0"/>
              <a:t>‹#›</a:t>
            </a:fld>
            <a:endParaRPr lang="en-US"/>
          </a:p>
        </p:txBody>
      </p:sp>
    </p:spTree>
    <p:extLst>
      <p:ext uri="{BB962C8B-B14F-4D97-AF65-F5344CB8AC3E}">
        <p14:creationId xmlns:p14="http://schemas.microsoft.com/office/powerpoint/2010/main" val="271034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44FA04C-D7CF-4861-95F0-3F5ACF508755}" type="datetimeFigureOut">
              <a:rPr lang="en-US" smtClean="0"/>
              <a:t>4/5/2024</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52704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45B24B-F41A-4540-8EEC-C29B4F79802D}"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0393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BF989E-5397-49EE-B0F5-E72D9FFD7EC0}"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9481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6BC42F-EA91-460E-9436-9A6C9B1CB0C6}"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0750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23D4350-0632-4F67-B357-AFC21C62564D}" type="datetimeFigureOut">
              <a:rPr lang="en-US" smtClean="0"/>
              <a:t>4/5/2024</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94739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31A35-803D-44FA-BA88-E6B5FB34758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8538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56CED-B3EE-49D9-9922-CBB48E543356}"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631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9237B0-CC05-45CB-9D8E-44851499E325}" type="datetimeFigureOut">
              <a:rPr lang="en-US" smtClean="0"/>
              <a:t>4/5/2024</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705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338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F6AA2A1-C9A8-42DC-AF5F-29D58FE3A81E}" type="datetimeFigureOut">
              <a:rPr lang="en-US" smtClean="0"/>
              <a:t>4/5/2024</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214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8FC28B6-2144-4760-B3DF-18C646FA52B1}" type="datetimeFigureOut">
              <a:rPr lang="en-US" smtClean="0"/>
              <a:t>4/5/2024</a:t>
            </a:fld>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770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51F38EA-B09F-4C97-9264-D1353869D1EA}" type="datetimeFigureOut">
              <a:rPr lang="en-US" smtClean="0"/>
              <a:t>4/5/2024</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707593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pn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turtzonthego.blogspot.com/2011/09/4-easy-steps-in-applying-ched.html" TargetMode="Externa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kiwithek.at/index.php/Die_Bew%C3%A4hrungsprobe_auf_dem_Masenberg_bei_P%C3%B6llau" TargetMode="External"/><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4" y="1110053"/>
            <a:ext cx="4973574"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1D1AC-07FA-034E-8003-8519C3B2DB42}"/>
              </a:ext>
            </a:extLst>
          </p:cNvPr>
          <p:cNvSpPr>
            <a:spLocks noGrp="1"/>
          </p:cNvSpPr>
          <p:nvPr>
            <p:ph type="ctrTitle"/>
          </p:nvPr>
        </p:nvSpPr>
        <p:spPr>
          <a:xfrm>
            <a:off x="936117" y="1432223"/>
            <a:ext cx="4474102" cy="3357976"/>
          </a:xfrm>
        </p:spPr>
        <p:txBody>
          <a:bodyPr anchor="ctr">
            <a:normAutofit/>
          </a:bodyPr>
          <a:lstStyle/>
          <a:p>
            <a:r>
              <a:rPr lang="en-US" sz="7000"/>
              <a:t>NATIONAL HONOR SOCIETY </a:t>
            </a:r>
          </a:p>
        </p:txBody>
      </p:sp>
      <p:sp>
        <p:nvSpPr>
          <p:cNvPr id="3" name="Subtitle 2">
            <a:extLst>
              <a:ext uri="{FF2B5EF4-FFF2-40B4-BE49-F238E27FC236}">
                <a16:creationId xmlns:a16="http://schemas.microsoft.com/office/drawing/2014/main" id="{35C448D1-872A-9640-9EF3-5C66530ECDB4}"/>
              </a:ext>
            </a:extLst>
          </p:cNvPr>
          <p:cNvSpPr>
            <a:spLocks noGrp="1"/>
          </p:cNvSpPr>
          <p:nvPr>
            <p:ph type="subTitle" idx="1"/>
          </p:nvPr>
        </p:nvSpPr>
        <p:spPr>
          <a:xfrm>
            <a:off x="936117" y="4790199"/>
            <a:ext cx="4474102" cy="668769"/>
          </a:xfrm>
        </p:spPr>
        <p:txBody>
          <a:bodyPr vert="horz" lIns="91440" tIns="45720" rIns="91440" bIns="45720" rtlCol="0" anchor="t">
            <a:normAutofit/>
          </a:bodyPr>
          <a:lstStyle/>
          <a:p>
            <a:r>
              <a:rPr lang="en-US" sz="1400" dirty="0">
                <a:solidFill>
                  <a:srgbClr val="000000"/>
                </a:solidFill>
              </a:rPr>
              <a:t>Meeting #7</a:t>
            </a:r>
            <a:endParaRPr lang="en-US" sz="1400" dirty="0">
              <a:solidFill>
                <a:srgbClr val="000000"/>
              </a:solidFill>
              <a:cs typeface="Calibri"/>
            </a:endParaRPr>
          </a:p>
          <a:p>
            <a:r>
              <a:rPr lang="en-US" sz="1400" dirty="0">
                <a:solidFill>
                  <a:srgbClr val="000000"/>
                </a:solidFill>
              </a:rPr>
              <a:t>April 4th, 2024</a:t>
            </a:r>
            <a:endParaRPr lang="en-US" sz="1400" dirty="0">
              <a:solidFill>
                <a:srgbClr val="000000"/>
              </a:solidFill>
              <a:cs typeface="Calibri"/>
            </a:endParaRPr>
          </a:p>
        </p:txBody>
      </p:sp>
      <p:sp>
        <p:nvSpPr>
          <p:cNvPr id="15" name="Rectangle 14">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8" name="Oval 17">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F6343DCF-3882-4CF3-A9A9-A1CD187588A7}"/>
              </a:ext>
            </a:extLst>
          </p:cNvPr>
          <p:cNvSpPr txBox="1"/>
          <p:nvPr/>
        </p:nvSpPr>
        <p:spPr>
          <a:xfrm>
            <a:off x="5585136" y="1137844"/>
            <a:ext cx="3044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Sign in using the QR code!</a:t>
            </a:r>
          </a:p>
        </p:txBody>
      </p:sp>
      <p:pic>
        <p:nvPicPr>
          <p:cNvPr id="7" name="Picture 6">
            <a:extLst>
              <a:ext uri="{FF2B5EF4-FFF2-40B4-BE49-F238E27FC236}">
                <a16:creationId xmlns:a16="http://schemas.microsoft.com/office/drawing/2014/main" id="{0A748A21-1392-46FF-9A0D-869C5A72E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228" y="1577853"/>
            <a:ext cx="4094621" cy="4094621"/>
          </a:xfrm>
          <a:prstGeom prst="rect">
            <a:avLst/>
          </a:prstGeom>
        </p:spPr>
      </p:pic>
    </p:spTree>
    <p:extLst>
      <p:ext uri="{BB962C8B-B14F-4D97-AF65-F5344CB8AC3E}">
        <p14:creationId xmlns:p14="http://schemas.microsoft.com/office/powerpoint/2010/main" val="328508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776" y="1679569"/>
            <a:ext cx="2624148"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1117608" y="2376862"/>
            <a:ext cx="1980485" cy="2104273"/>
          </a:xfrm>
          <a:noFill/>
        </p:spPr>
        <p:txBody>
          <a:bodyPr>
            <a:normAutofit/>
          </a:bodyPr>
          <a:lstStyle/>
          <a:p>
            <a:pPr algn="ctr"/>
            <a:r>
              <a:rPr lang="en-US" sz="2600" dirty="0">
                <a:solidFill>
                  <a:srgbClr val="FFFFFF"/>
                </a:solidFill>
              </a:rPr>
              <a:t>NHS Point Tracker</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363FFBD-81F2-6F48-B0FB-D0FCAD4E10EF}"/>
              </a:ext>
            </a:extLst>
          </p:cNvPr>
          <p:cNvSpPr>
            <a:spLocks noGrp="1"/>
          </p:cNvSpPr>
          <p:nvPr>
            <p:ph idx="1"/>
          </p:nvPr>
        </p:nvSpPr>
        <p:spPr>
          <a:xfrm>
            <a:off x="4560816" y="725394"/>
            <a:ext cx="3856994" cy="5407212"/>
          </a:xfrm>
        </p:spPr>
        <p:txBody>
          <a:bodyPr vert="horz" lIns="68580" tIns="34290" rIns="68580" bIns="34290" rtlCol="0" anchor="ctr">
            <a:normAutofit/>
          </a:bodyPr>
          <a:lstStyle/>
          <a:p>
            <a:pPr marL="0" indent="0">
              <a:buNone/>
            </a:pPr>
            <a:endParaRPr lang="en-US">
              <a:cs typeface="Calibri" panose="020F0502020204030204"/>
            </a:endParaRPr>
          </a:p>
          <a:p>
            <a:pPr>
              <a:buNone/>
            </a:pP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6" name="TextBox 5">
            <a:extLst>
              <a:ext uri="{FF2B5EF4-FFF2-40B4-BE49-F238E27FC236}">
                <a16:creationId xmlns:a16="http://schemas.microsoft.com/office/drawing/2014/main" id="{4A50637F-C949-44F1-97F8-87909A401B09}"/>
              </a:ext>
            </a:extLst>
          </p:cNvPr>
          <p:cNvSpPr txBox="1"/>
          <p:nvPr/>
        </p:nvSpPr>
        <p:spPr>
          <a:xfrm>
            <a:off x="3719745" y="269740"/>
            <a:ext cx="5502566"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highlight>
                  <a:srgbClr val="FFFF00"/>
                </a:highlight>
              </a:rPr>
              <a:t>Due April 26th!</a:t>
            </a:r>
            <a:endParaRPr lang="en-US" dirty="0"/>
          </a:p>
          <a:p>
            <a:endParaRPr lang="en-US" sz="2800" dirty="0">
              <a:highlight>
                <a:srgbClr val="FFFF00"/>
              </a:highlight>
            </a:endParaRPr>
          </a:p>
          <a:p>
            <a:pPr marL="285750" indent="-285750">
              <a:buFont typeface="Arial"/>
              <a:buChar char="•"/>
            </a:pPr>
            <a:r>
              <a:rPr lang="en-US" sz="2000" dirty="0">
                <a:highlight>
                  <a:srgbClr val="FFFF00"/>
                </a:highlight>
              </a:rPr>
              <a:t>What do I need to turn in?</a:t>
            </a:r>
          </a:p>
          <a:p>
            <a:pPr marL="742950" lvl="1" indent="-285750">
              <a:buFont typeface="Arial"/>
              <a:buChar char="•"/>
            </a:pPr>
            <a:r>
              <a:rPr lang="en-US" sz="2000" dirty="0"/>
              <a:t>Point Tracker with completed categories (3 points) for Scholarship, Character, Service, and Leadership  </a:t>
            </a:r>
          </a:p>
          <a:p>
            <a:pPr marL="742950" lvl="1" indent="-285750">
              <a:buFont typeface="Arial"/>
              <a:buChar char="•"/>
            </a:pPr>
            <a:r>
              <a:rPr lang="en-US" sz="2000" dirty="0"/>
              <a:t>Completed Community Service sheet (10 hours) with signatures.</a:t>
            </a:r>
          </a:p>
          <a:p>
            <a:pPr marL="742950" lvl="1" indent="-285750">
              <a:buFont typeface="Arial"/>
              <a:buChar char="•"/>
            </a:pPr>
            <a:r>
              <a:rPr lang="en-US" sz="2000" u="sng" dirty="0"/>
              <a:t>Seniors only- 1 page written and </a:t>
            </a:r>
            <a:r>
              <a:rPr lang="en-US" sz="2000" b="1" u="sng" dirty="0"/>
              <a:t>printed out </a:t>
            </a:r>
            <a:r>
              <a:rPr lang="en-US" sz="2000" u="sng" dirty="0"/>
              <a:t>reflection on your NHS experience. </a:t>
            </a:r>
          </a:p>
          <a:p>
            <a:pPr marL="285750" indent="-285750">
              <a:buFont typeface="Arial"/>
              <a:buChar char="•"/>
            </a:pPr>
            <a:r>
              <a:rPr lang="en-US" sz="2000" dirty="0">
                <a:highlight>
                  <a:srgbClr val="FFFF00"/>
                </a:highlight>
              </a:rPr>
              <a:t>Who do I turn this in to?</a:t>
            </a:r>
          </a:p>
          <a:p>
            <a:pPr marL="742950" lvl="1" indent="-285750">
              <a:buFont typeface="Arial"/>
              <a:buChar char="•"/>
            </a:pPr>
            <a:r>
              <a:rPr lang="en-US" sz="2000" dirty="0"/>
              <a:t>Mr. Hollister B-204 </a:t>
            </a:r>
            <a:r>
              <a:rPr lang="en-US" sz="2000" b="1" dirty="0"/>
              <a:t>on, or before April 26</a:t>
            </a:r>
            <a:r>
              <a:rPr lang="en-US" sz="2000" b="1" baseline="30000" dirty="0"/>
              <a:t>th</a:t>
            </a:r>
            <a:r>
              <a:rPr lang="en-US" sz="2000" b="1" dirty="0"/>
              <a:t>  </a:t>
            </a:r>
          </a:p>
          <a:p>
            <a:pPr marL="285750" indent="-285750">
              <a:buFont typeface="Arial"/>
              <a:buChar char="•"/>
            </a:pPr>
            <a:endParaRPr lang="en-US" sz="2000" dirty="0">
              <a:highlight>
                <a:srgbClr val="FFFF00"/>
              </a:highlight>
            </a:endParaRPr>
          </a:p>
          <a:p>
            <a:pPr marL="285750" indent="-285750">
              <a:buFont typeface="Arial"/>
              <a:buChar char="•"/>
            </a:pPr>
            <a:r>
              <a:rPr lang="en-US" sz="2000" dirty="0">
                <a:highlight>
                  <a:srgbClr val="FFFF00"/>
                </a:highlight>
              </a:rPr>
              <a:t>Can I turn this in past April 26th?</a:t>
            </a:r>
          </a:p>
          <a:p>
            <a:pPr marL="742950" lvl="1" indent="-285750">
              <a:buFont typeface="Arial"/>
              <a:buChar char="•"/>
            </a:pPr>
            <a:r>
              <a:rPr lang="en-US" sz="2000" dirty="0"/>
              <a:t>No, the district and club needs the list of students who have completed the requirements for NHS recognition in time to prepare for graduation.</a:t>
            </a:r>
          </a:p>
          <a:p>
            <a:endParaRPr lang="en-US" sz="1600" dirty="0">
              <a:highlight>
                <a:srgbClr val="FFFF00"/>
              </a:highlight>
            </a:endParaRPr>
          </a:p>
        </p:txBody>
      </p:sp>
    </p:spTree>
    <p:extLst>
      <p:ext uri="{BB962C8B-B14F-4D97-AF65-F5344CB8AC3E}">
        <p14:creationId xmlns:p14="http://schemas.microsoft.com/office/powerpoint/2010/main" val="75722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692727" y="1465790"/>
            <a:ext cx="3572023" cy="3941345"/>
          </a:xfrm>
        </p:spPr>
        <p:txBody>
          <a:bodyPr>
            <a:normAutofit/>
          </a:bodyPr>
          <a:lstStyle/>
          <a:p>
            <a:pPr algn="ctr"/>
            <a:r>
              <a:rPr lang="en-US" sz="5200"/>
              <a:t>Upcoming Dates </a:t>
            </a:r>
            <a:endParaRPr lang="en-US" sz="5200">
              <a:latin typeface="Rockwell Condensed"/>
            </a:endParaRPr>
          </a:p>
        </p:txBody>
      </p:sp>
      <p:sp>
        <p:nvSpPr>
          <p:cNvPr id="3" name="Content Placeholder 2">
            <a:extLst>
              <a:ext uri="{FF2B5EF4-FFF2-40B4-BE49-F238E27FC236}">
                <a16:creationId xmlns:a16="http://schemas.microsoft.com/office/drawing/2014/main" id="{F363FFBD-81F2-6F48-B0FB-D0FCAD4E10EF}"/>
              </a:ext>
            </a:extLst>
          </p:cNvPr>
          <p:cNvSpPr>
            <a:spLocks noGrp="1"/>
          </p:cNvSpPr>
          <p:nvPr>
            <p:ph idx="1"/>
          </p:nvPr>
        </p:nvSpPr>
        <p:spPr>
          <a:xfrm>
            <a:off x="4404336" y="822324"/>
            <a:ext cx="4258462" cy="5171220"/>
          </a:xfrm>
        </p:spPr>
        <p:txBody>
          <a:bodyPr vert="horz" lIns="68580" tIns="34290" rIns="68580" bIns="34290" rtlCol="0" anchor="ctr">
            <a:noAutofit/>
          </a:bodyPr>
          <a:lstStyle/>
          <a:p>
            <a:pPr marL="0" indent="0">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200" dirty="0">
              <a:cs typeface="Calibri" panose="020F0502020204030204"/>
            </a:endParaRPr>
          </a:p>
          <a:p>
            <a:pPr marL="0" indent="0" algn="ctr">
              <a:buNone/>
            </a:pPr>
            <a:endParaRPr lang="en-US" sz="1400" dirty="0">
              <a:highlight>
                <a:srgbClr val="FFFF00"/>
              </a:highlight>
              <a:cs typeface="Calibri" panose="020F0502020204030204"/>
            </a:endParaRPr>
          </a:p>
          <a:p>
            <a:pPr marL="0" indent="0" algn="ctr">
              <a:buNone/>
            </a:pPr>
            <a:endParaRPr lang="en-US" sz="1400" dirty="0">
              <a:cs typeface="Calibri" panose="020F0502020204030204"/>
            </a:endParaRPr>
          </a:p>
          <a:p>
            <a:pPr marL="0" indent="0" algn="ctr">
              <a:buNone/>
            </a:pPr>
            <a:r>
              <a:rPr lang="en-US" sz="1400" dirty="0">
                <a:cs typeface="Calibri" panose="020F0502020204030204"/>
              </a:rPr>
              <a:t>Seal of Civic Engagement Application/ Hours/Project</a:t>
            </a:r>
          </a:p>
          <a:p>
            <a:pPr marL="0" indent="0" algn="ctr">
              <a:buNone/>
            </a:pPr>
            <a:r>
              <a:rPr lang="en-US" sz="1400" dirty="0">
                <a:cs typeface="Calibri" panose="020F0502020204030204"/>
              </a:rPr>
              <a:t>Due April 23rd</a:t>
            </a:r>
          </a:p>
          <a:p>
            <a:pPr marL="0" indent="0" algn="ctr">
              <a:buNone/>
            </a:pPr>
            <a:endParaRPr lang="en-US" sz="1400" dirty="0">
              <a:cs typeface="Calibri" panose="020F0502020204030204"/>
            </a:endParaRPr>
          </a:p>
          <a:p>
            <a:pPr marL="0" indent="0" algn="ctr">
              <a:buNone/>
            </a:pPr>
            <a:r>
              <a:rPr lang="en-US" sz="1400" dirty="0">
                <a:cs typeface="Calibri" panose="020F0502020204030204"/>
              </a:rPr>
              <a:t>Falcon Fest April 26th </a:t>
            </a:r>
          </a:p>
          <a:p>
            <a:pPr marL="0" indent="0" algn="ctr">
              <a:buNone/>
            </a:pPr>
            <a:endParaRPr lang="en-US" sz="1400" dirty="0">
              <a:cs typeface="Calibri" panose="020F0502020204030204"/>
            </a:endParaRPr>
          </a:p>
          <a:p>
            <a:pPr marL="0" indent="0" algn="ctr">
              <a:buNone/>
            </a:pPr>
            <a:r>
              <a:rPr lang="en-US" sz="1400" dirty="0">
                <a:cs typeface="Calibri" panose="020F0502020204030204"/>
              </a:rPr>
              <a:t>    Community Service and Point Tracker </a:t>
            </a:r>
          </a:p>
          <a:p>
            <a:pPr marL="0" indent="0" algn="ctr">
              <a:buNone/>
            </a:pPr>
            <a:r>
              <a:rPr lang="en-US" sz="1400" dirty="0">
                <a:cs typeface="Calibri" panose="020F0502020204030204"/>
              </a:rPr>
              <a:t>Due April 26th  </a:t>
            </a:r>
          </a:p>
          <a:p>
            <a:pPr marL="0" indent="0" algn="ctr">
              <a:buNone/>
            </a:pPr>
            <a:endParaRPr lang="en-US" sz="1400" dirty="0">
              <a:cs typeface="Calibri" panose="020F0502020204030204"/>
            </a:endParaRPr>
          </a:p>
          <a:p>
            <a:pPr marL="0" indent="0" algn="ctr">
              <a:buNone/>
            </a:pPr>
            <a:r>
              <a:rPr lang="en-US" sz="1400" dirty="0">
                <a:cs typeface="Calibri" panose="020F0502020204030204"/>
              </a:rPr>
              <a:t>CSF/NHS Awards Night May 14</a:t>
            </a:r>
            <a:r>
              <a:rPr lang="en-US" sz="1400" baseline="30000" dirty="0">
                <a:cs typeface="Calibri" panose="020F0502020204030204"/>
              </a:rPr>
              <a:t>th</a:t>
            </a:r>
            <a:r>
              <a:rPr lang="en-US" sz="1400" dirty="0">
                <a:cs typeface="Calibri" panose="020F0502020204030204"/>
              </a:rPr>
              <a:t> </a:t>
            </a:r>
          </a:p>
          <a:p>
            <a:pPr marL="0" indent="0">
              <a:buNone/>
            </a:pPr>
            <a:endParaRPr lang="en-US" sz="2400" dirty="0">
              <a:cs typeface="Calibri" panose="020F0502020204030204"/>
            </a:endParaRPr>
          </a:p>
          <a:p>
            <a:pPr marL="0" indent="0">
              <a:buNone/>
            </a:pPr>
            <a:endParaRPr lang="en-US" dirty="0">
              <a:cs typeface="Calibri" panose="020F0502020204030204"/>
            </a:endParaRPr>
          </a:p>
          <a:p>
            <a:endParaRPr lang="en-US"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25" name="Rectangle 24">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16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1117608" y="2376862"/>
            <a:ext cx="2172765" cy="2104273"/>
          </a:xfrm>
          <a:noFill/>
        </p:spPr>
        <p:txBody>
          <a:bodyPr>
            <a:normAutofit/>
          </a:bodyPr>
          <a:lstStyle/>
          <a:p>
            <a:pPr algn="ctr"/>
            <a:r>
              <a:rPr lang="en-US" sz="2600" dirty="0">
                <a:solidFill>
                  <a:srgbClr val="FFFFFF"/>
                </a:solidFill>
              </a:rPr>
              <a:t>End of NHS Meeting...start of CSF</a:t>
            </a:r>
            <a:br>
              <a:rPr lang="en-US" sz="2600" dirty="0">
                <a:solidFill>
                  <a:srgbClr val="FFFFFF"/>
                </a:solidFill>
              </a:rPr>
            </a:br>
            <a:r>
              <a:rPr lang="en-US" sz="2600" dirty="0">
                <a:solidFill>
                  <a:srgbClr val="FFFFFF"/>
                </a:solidFill>
              </a:rPr>
              <a:t>meeting </a:t>
            </a: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265E90D-D9DB-4E2D-B27A-30315B9FA1CA}"/>
              </a:ext>
            </a:extLst>
          </p:cNvPr>
          <p:cNvGraphicFramePr>
            <a:graphicFrameLocks noGrp="1"/>
          </p:cNvGraphicFramePr>
          <p:nvPr>
            <p:ph idx="1"/>
            <p:extLst>
              <p:ext uri="{D42A27DB-BD31-4B8C-83A1-F6EECF244321}">
                <p14:modId xmlns:p14="http://schemas.microsoft.com/office/powerpoint/2010/main" val="1382073446"/>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7">
            <a:extLst>
              <a:ext uri="{FF2B5EF4-FFF2-40B4-BE49-F238E27FC236}">
                <a16:creationId xmlns:a16="http://schemas.microsoft.com/office/drawing/2014/main" id="{E97A23B1-6295-40F3-8F31-9F52F1808F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2190" y="725487"/>
            <a:ext cx="4094621" cy="4094621"/>
          </a:xfrm>
          <a:prstGeom prst="rect">
            <a:avLst/>
          </a:prstGeom>
        </p:spPr>
      </p:pic>
    </p:spTree>
    <p:extLst>
      <p:ext uri="{BB962C8B-B14F-4D97-AF65-F5344CB8AC3E}">
        <p14:creationId xmlns:p14="http://schemas.microsoft.com/office/powerpoint/2010/main" val="119376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2712-F89E-4BBF-B6E0-6D7D2388395C}"/>
              </a:ext>
            </a:extLst>
          </p:cNvPr>
          <p:cNvSpPr>
            <a:spLocks noGrp="1"/>
          </p:cNvSpPr>
          <p:nvPr>
            <p:ph type="title"/>
          </p:nvPr>
        </p:nvSpPr>
        <p:spPr/>
        <p:txBody>
          <a:bodyPr/>
          <a:lstStyle/>
          <a:p>
            <a:r>
              <a:rPr lang="en-US" dirty="0">
                <a:cs typeface="Calibri Light"/>
              </a:rPr>
              <a:t>Agenda 4/4/2024</a:t>
            </a:r>
            <a:endParaRPr lang="en-US" dirty="0"/>
          </a:p>
        </p:txBody>
      </p:sp>
      <p:sp>
        <p:nvSpPr>
          <p:cNvPr id="3" name="Content Placeholder 2">
            <a:extLst>
              <a:ext uri="{FF2B5EF4-FFF2-40B4-BE49-F238E27FC236}">
                <a16:creationId xmlns:a16="http://schemas.microsoft.com/office/drawing/2014/main" id="{29FFBA86-E64C-43D9-A0C6-7812DFAABB0E}"/>
              </a:ext>
            </a:extLst>
          </p:cNvPr>
          <p:cNvSpPr>
            <a:spLocks noGrp="1"/>
          </p:cNvSpPr>
          <p:nvPr>
            <p:ph idx="1"/>
          </p:nvPr>
        </p:nvSpPr>
        <p:spPr/>
        <p:txBody>
          <a:bodyPr vert="horz" lIns="91440" tIns="45720" rIns="91440" bIns="45720" rtlCol="0" anchor="t">
            <a:normAutofit/>
          </a:bodyPr>
          <a:lstStyle/>
          <a:p>
            <a:pPr>
              <a:buClr>
                <a:srgbClr val="9E3611"/>
              </a:buClr>
            </a:pPr>
            <a:r>
              <a:rPr lang="en-US" dirty="0">
                <a:cs typeface="Calibri"/>
              </a:rPr>
              <a:t>CSF/NHS Awards Night May 14</a:t>
            </a:r>
            <a:r>
              <a:rPr lang="en-US" baseline="30000" dirty="0">
                <a:cs typeface="Calibri"/>
              </a:rPr>
              <a:t>th</a:t>
            </a:r>
          </a:p>
          <a:p>
            <a:pPr>
              <a:buClr>
                <a:srgbClr val="9E3611"/>
              </a:buClr>
            </a:pPr>
            <a:r>
              <a:rPr lang="en-US" dirty="0">
                <a:cs typeface="Calibri"/>
              </a:rPr>
              <a:t>Sophomore Applications for NHS Membership 4/17-5/5/2023</a:t>
            </a:r>
          </a:p>
          <a:p>
            <a:pPr>
              <a:buClr>
                <a:srgbClr val="9E3611"/>
              </a:buClr>
            </a:pPr>
            <a:r>
              <a:rPr lang="en-US" dirty="0">
                <a:cs typeface="Calibri"/>
              </a:rPr>
              <a:t>NHS Scholarships</a:t>
            </a:r>
          </a:p>
          <a:p>
            <a:pPr>
              <a:buClr>
                <a:srgbClr val="9E3611"/>
              </a:buClr>
            </a:pPr>
            <a:r>
              <a:rPr lang="en-US" dirty="0"/>
              <a:t>NHS Cabinet 2023-2024</a:t>
            </a:r>
          </a:p>
          <a:p>
            <a:pPr>
              <a:buClr>
                <a:srgbClr val="9E3611"/>
              </a:buClr>
            </a:pPr>
            <a:r>
              <a:rPr lang="en-US" dirty="0">
                <a:cs typeface="Calibri"/>
              </a:rPr>
              <a:t>Treasurers Report</a:t>
            </a:r>
            <a:endParaRPr lang="en-US" dirty="0"/>
          </a:p>
          <a:p>
            <a:pPr>
              <a:buClr>
                <a:srgbClr val="9E3611"/>
              </a:buClr>
            </a:pPr>
            <a:r>
              <a:rPr lang="en-US" dirty="0">
                <a:ea typeface="+mn-lt"/>
                <a:cs typeface="Calibri"/>
              </a:rPr>
              <a:t>State Seal of Civic Engagement</a:t>
            </a:r>
          </a:p>
          <a:p>
            <a:pPr>
              <a:buClr>
                <a:srgbClr val="9E3611"/>
              </a:buClr>
            </a:pPr>
            <a:r>
              <a:rPr lang="en-US" dirty="0">
                <a:cs typeface="Calibri"/>
              </a:rPr>
              <a:t>Upcoming Dates of Interest + Falcon Fest</a:t>
            </a:r>
            <a:endParaRPr lang="en-US" dirty="0"/>
          </a:p>
          <a:p>
            <a:pPr>
              <a:buClr>
                <a:srgbClr val="9E3611"/>
              </a:buClr>
            </a:pPr>
            <a:r>
              <a:rPr lang="en-US" dirty="0">
                <a:cs typeface="Calibri"/>
              </a:rPr>
              <a:t>Start CSF Meeting</a:t>
            </a:r>
          </a:p>
          <a:p>
            <a:pPr>
              <a:buClr>
                <a:srgbClr val="9E3611"/>
              </a:buClr>
            </a:pPr>
            <a:endParaRPr lang="en-US" dirty="0">
              <a:cs typeface="Calibri"/>
            </a:endParaRPr>
          </a:p>
          <a:p>
            <a:pPr>
              <a:buClr>
                <a:srgbClr val="9E3611"/>
              </a:buClr>
            </a:pPr>
            <a:endParaRPr lang="en-US" dirty="0">
              <a:cs typeface="Calibri"/>
            </a:endParaRPr>
          </a:p>
          <a:p>
            <a:pPr marL="0"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2313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Awards Night/Induction</a:t>
            </a:r>
            <a:endParaRPr lang="en-US" dirty="0" err="1">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1328403" y="2320412"/>
            <a:ext cx="7026962"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BCD3E85F-91BE-4AD5-877D-9BFA881DBF45}"/>
              </a:ext>
            </a:extLst>
          </p:cNvPr>
          <p:cNvSpPr txBox="1"/>
          <p:nvPr/>
        </p:nvSpPr>
        <p:spPr>
          <a:xfrm>
            <a:off x="1098014" y="2566929"/>
            <a:ext cx="763652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Tuesday, May 14th:</a:t>
            </a:r>
            <a:r>
              <a:rPr lang="en-US" sz="2800" dirty="0"/>
              <a:t> NHS and CSF will be having our awards night.  This is an opportunity for us to celebrate our accomplishments and receive our graduation stoles. Only for seniors who have completed all NHS graduation recognition requirements.</a:t>
            </a:r>
          </a:p>
        </p:txBody>
      </p:sp>
      <p:sp>
        <p:nvSpPr>
          <p:cNvPr id="6" name="TextBox 5">
            <a:extLst>
              <a:ext uri="{FF2B5EF4-FFF2-40B4-BE49-F238E27FC236}">
                <a16:creationId xmlns:a16="http://schemas.microsoft.com/office/drawing/2014/main" id="{0B2328A0-34CD-440B-A16C-02AF745CF105}"/>
              </a:ext>
            </a:extLst>
          </p:cNvPr>
          <p:cNvSpPr txBox="1"/>
          <p:nvPr/>
        </p:nvSpPr>
        <p:spPr>
          <a:xfrm>
            <a:off x="406075" y="6075401"/>
            <a:ext cx="2676525" cy="317500"/>
          </a:xfrm>
          <a:prstGeom prst="rect">
            <a:avLst/>
          </a:prstGeom>
        </p:spPr>
        <p:txBody>
          <a:bodyPr lIns="91440" tIns="45720" rIns="91440" bIns="45720" anchor="t">
            <a:normAutofit fontScale="92500" lnSpcReduction="20000"/>
          </a:bodyPr>
          <a:lstStyle/>
          <a:p>
            <a:endParaRPr lang="en-US" dirty="0"/>
          </a:p>
        </p:txBody>
      </p:sp>
      <p:sp>
        <p:nvSpPr>
          <p:cNvPr id="9" name="TextBox 8">
            <a:extLst>
              <a:ext uri="{FF2B5EF4-FFF2-40B4-BE49-F238E27FC236}">
                <a16:creationId xmlns:a16="http://schemas.microsoft.com/office/drawing/2014/main" id="{364EAFA6-09F5-46BB-BB19-6D819A5DB507}"/>
              </a:ext>
            </a:extLst>
          </p:cNvPr>
          <p:cNvSpPr txBox="1"/>
          <p:nvPr/>
        </p:nvSpPr>
        <p:spPr>
          <a:xfrm>
            <a:off x="5697557" y="6087183"/>
            <a:ext cx="2743200" cy="317500"/>
          </a:xfrm>
          <a:prstGeom prst="rect">
            <a:avLst/>
          </a:prstGeom>
        </p:spPr>
        <p:txBody>
          <a:bodyPr lIns="91440" tIns="45720" rIns="91440" bIns="45720" anchor="t">
            <a:normAutofit fontScale="92500" lnSpcReduction="20000"/>
          </a:bodyPr>
          <a:lstStyle/>
          <a:p>
            <a:endParaRPr lang="en-US" dirty="0"/>
          </a:p>
        </p:txBody>
      </p:sp>
    </p:spTree>
    <p:extLst>
      <p:ext uri="{BB962C8B-B14F-4D97-AF65-F5344CB8AC3E}">
        <p14:creationId xmlns:p14="http://schemas.microsoft.com/office/powerpoint/2010/main" val="418590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pPr algn="ctr"/>
            <a:r>
              <a:rPr lang="en-US" sz="3600" dirty="0">
                <a:ea typeface="+mj-lt"/>
                <a:cs typeface="+mj-lt"/>
              </a:rPr>
              <a:t>Spring Recruitment 4/15/24 -- 5/3/24</a:t>
            </a:r>
            <a:endParaRPr lang="en-US" sz="3600" dirty="0">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872162" y="2320412"/>
            <a:ext cx="3474023"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CF62007-5E22-44DD-A1E4-E411A11A4485}"/>
              </a:ext>
            </a:extLst>
          </p:cNvPr>
          <p:cNvSpPr txBox="1"/>
          <p:nvPr/>
        </p:nvSpPr>
        <p:spPr>
          <a:xfrm>
            <a:off x="932761" y="2089532"/>
            <a:ext cx="710404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Our recruitment campaign will begin on Monday 4/15. </a:t>
            </a:r>
            <a:r>
              <a:rPr lang="en-US" sz="3600" b="1" dirty="0"/>
              <a:t>Remember</a:t>
            </a:r>
            <a:r>
              <a:rPr lang="en-US" sz="3600" dirty="0"/>
              <a:t>, for NHS, you only need to apply and be accepted </a:t>
            </a:r>
            <a:r>
              <a:rPr lang="en-US" sz="3600" b="1" dirty="0"/>
              <a:t>one-time</a:t>
            </a:r>
            <a:r>
              <a:rPr lang="en-US" sz="3600" dirty="0"/>
              <a:t> during high school.  This campaign will be designed for current sophomores.  </a:t>
            </a:r>
          </a:p>
        </p:txBody>
      </p:sp>
    </p:spTree>
    <p:extLst>
      <p:ext uri="{BB962C8B-B14F-4D97-AF65-F5344CB8AC3E}">
        <p14:creationId xmlns:p14="http://schemas.microsoft.com/office/powerpoint/2010/main" val="288967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Scholarship Update</a:t>
            </a:r>
            <a:endParaRPr lang="en-US" dirty="0" err="1">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1328403" y="2320412"/>
            <a:ext cx="7026962"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BCD3E85F-91BE-4AD5-877D-9BFA881DBF45}"/>
              </a:ext>
            </a:extLst>
          </p:cNvPr>
          <p:cNvSpPr txBox="1"/>
          <p:nvPr/>
        </p:nvSpPr>
        <p:spPr>
          <a:xfrm>
            <a:off x="1098014" y="2566929"/>
            <a:ext cx="763652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Class of 2024:  NHS scholarships  will be awarded for members who submitted applications to the career center in the fall and checked the box that they were interested in the NHS scholarship.</a:t>
            </a:r>
          </a:p>
          <a:p>
            <a:endParaRPr lang="en-US" sz="2800" dirty="0"/>
          </a:p>
          <a:p>
            <a:r>
              <a:rPr lang="en-US" sz="2800" b="1" dirty="0"/>
              <a:t>21 applications received </a:t>
            </a:r>
            <a:r>
              <a:rPr lang="en-US" sz="2800" dirty="0"/>
              <a:t>(16 in 2023)</a:t>
            </a:r>
            <a:endParaRPr lang="en-US" dirty="0"/>
          </a:p>
        </p:txBody>
      </p:sp>
      <p:sp>
        <p:nvSpPr>
          <p:cNvPr id="6" name="TextBox 5">
            <a:extLst>
              <a:ext uri="{FF2B5EF4-FFF2-40B4-BE49-F238E27FC236}">
                <a16:creationId xmlns:a16="http://schemas.microsoft.com/office/drawing/2014/main" id="{0B2328A0-34CD-440B-A16C-02AF745CF105}"/>
              </a:ext>
            </a:extLst>
          </p:cNvPr>
          <p:cNvSpPr txBox="1"/>
          <p:nvPr/>
        </p:nvSpPr>
        <p:spPr>
          <a:xfrm>
            <a:off x="406075" y="6075401"/>
            <a:ext cx="2676525" cy="317500"/>
          </a:xfrm>
          <a:prstGeom prst="rect">
            <a:avLst/>
          </a:prstGeom>
        </p:spPr>
        <p:txBody>
          <a:bodyPr lIns="91440" tIns="45720" rIns="91440" bIns="45720" anchor="t">
            <a:normAutofit fontScale="92500" lnSpcReduction="20000"/>
          </a:bodyPr>
          <a:lstStyle/>
          <a:p>
            <a:endParaRPr lang="en-US" dirty="0"/>
          </a:p>
        </p:txBody>
      </p:sp>
      <p:pic>
        <p:nvPicPr>
          <p:cNvPr id="8" name="Picture 8" descr="Logo&#10;&#10;Description automatically generated">
            <a:extLst>
              <a:ext uri="{FF2B5EF4-FFF2-40B4-BE49-F238E27FC236}">
                <a16:creationId xmlns:a16="http://schemas.microsoft.com/office/drawing/2014/main" id="{11C5F19A-B983-4A09-B815-375A17AE685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651653" y="200910"/>
            <a:ext cx="2743200" cy="1884180"/>
          </a:xfrm>
          <a:prstGeom prst="rect">
            <a:avLst/>
          </a:prstGeom>
        </p:spPr>
      </p:pic>
      <p:sp>
        <p:nvSpPr>
          <p:cNvPr id="9" name="TextBox 8">
            <a:extLst>
              <a:ext uri="{FF2B5EF4-FFF2-40B4-BE49-F238E27FC236}">
                <a16:creationId xmlns:a16="http://schemas.microsoft.com/office/drawing/2014/main" id="{364EAFA6-09F5-46BB-BB19-6D819A5DB507}"/>
              </a:ext>
            </a:extLst>
          </p:cNvPr>
          <p:cNvSpPr txBox="1"/>
          <p:nvPr/>
        </p:nvSpPr>
        <p:spPr>
          <a:xfrm>
            <a:off x="5697557" y="6087183"/>
            <a:ext cx="2743200" cy="317500"/>
          </a:xfrm>
          <a:prstGeom prst="rect">
            <a:avLst/>
          </a:prstGeom>
        </p:spPr>
        <p:txBody>
          <a:bodyPr lIns="91440" tIns="45720" rIns="91440" bIns="45720" anchor="t">
            <a:normAutofit fontScale="92500" lnSpcReduction="20000"/>
          </a:bodyPr>
          <a:lstStyle/>
          <a:p>
            <a:endParaRPr lang="en-US" dirty="0"/>
          </a:p>
        </p:txBody>
      </p:sp>
    </p:spTree>
    <p:extLst>
      <p:ext uri="{BB962C8B-B14F-4D97-AF65-F5344CB8AC3E}">
        <p14:creationId xmlns:p14="http://schemas.microsoft.com/office/powerpoint/2010/main" val="148923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pPr algn="ctr"/>
            <a:r>
              <a:rPr lang="en-US" dirty="0">
                <a:ea typeface="+mj-lt"/>
                <a:cs typeface="+mj-lt"/>
              </a:rPr>
              <a:t>2024-2025 Officer Selection </a:t>
            </a:r>
            <a:endParaRPr lang="en-US" dirty="0">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872162" y="2320412"/>
            <a:ext cx="3474023" cy="3851787"/>
          </a:xfrm>
        </p:spPr>
        <p:txBody>
          <a:bodyPr vert="horz" lIns="91440" tIns="45720" rIns="91440" bIns="45720" rtlCol="0" anchor="ctr">
            <a:normAutofit/>
          </a:bodyPr>
          <a:lstStyle/>
          <a:p>
            <a:pPr marL="0" indent="0">
              <a:spcBef>
                <a:spcPts val="0"/>
              </a:spcBef>
              <a:spcAft>
                <a:spcPts val="600"/>
              </a:spcAft>
              <a:buNone/>
            </a:pPr>
            <a:endParaRPr lang="en-US" dirty="0"/>
          </a:p>
          <a:p>
            <a:pPr marL="0" indent="0">
              <a:spcBef>
                <a:spcPts val="0"/>
              </a:spcBef>
              <a:spcAft>
                <a:spcPts val="600"/>
              </a:spcAft>
              <a:buNone/>
            </a:pPr>
            <a:endParaRPr lang="en-US" dirty="0"/>
          </a:p>
          <a:p>
            <a:pPr marL="0" indent="0">
              <a:spcBef>
                <a:spcPts val="0"/>
              </a:spcBef>
              <a:spcAft>
                <a:spcPts val="600"/>
              </a:spcAft>
              <a:buNone/>
            </a:pPr>
            <a:endParaRPr lang="en-US" dirty="0">
              <a:cs typeface="Calibri" panose="020F0502020204030204"/>
            </a:endParaRPr>
          </a:p>
          <a:p>
            <a:pPr marL="0" indent="0">
              <a:spcBef>
                <a:spcPts val="0"/>
              </a:spcBef>
              <a:spcAft>
                <a:spcPts val="600"/>
              </a:spcAft>
              <a:buNone/>
            </a:pPr>
            <a:endParaRPr lang="en-US" dirty="0">
              <a:cs typeface="Calibri" panose="020F0502020204030204"/>
            </a:endParaRPr>
          </a:p>
          <a:p>
            <a:pPr marL="0" indent="0">
              <a:spcBef>
                <a:spcPts val="0"/>
              </a:spcBef>
              <a:spcAft>
                <a:spcPts val="600"/>
              </a:spcAft>
              <a:buNone/>
            </a:pPr>
            <a:endParaRPr lang="en-US" dirty="0">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CF62007-5E22-44DD-A1E4-E411A11A4485}"/>
              </a:ext>
            </a:extLst>
          </p:cNvPr>
          <p:cNvSpPr txBox="1"/>
          <p:nvPr/>
        </p:nvSpPr>
        <p:spPr>
          <a:xfrm>
            <a:off x="729918" y="2112760"/>
            <a:ext cx="504056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92D050"/>
                </a:solidFill>
              </a:rPr>
              <a:t>Opportunity for candidates to speak  </a:t>
            </a:r>
            <a:r>
              <a:rPr lang="en-US" sz="3200" dirty="0"/>
              <a:t>Student voting will begin after the meeting, and conclude tomorrow (Friday) @ 1:45pm.</a:t>
            </a:r>
          </a:p>
          <a:p>
            <a:pPr algn="ctr"/>
            <a:endParaRPr lang="en-US" sz="3200" dirty="0"/>
          </a:p>
          <a:p>
            <a:pPr algn="ctr"/>
            <a:r>
              <a:rPr lang="en-US" sz="3200" dirty="0"/>
              <a:t>You must log into your school email to vote!</a:t>
            </a:r>
          </a:p>
          <a:p>
            <a:endParaRPr lang="en-US" sz="3200" dirty="0"/>
          </a:p>
        </p:txBody>
      </p:sp>
      <p:graphicFrame>
        <p:nvGraphicFramePr>
          <p:cNvPr id="5" name="Table 4">
            <a:extLst>
              <a:ext uri="{FF2B5EF4-FFF2-40B4-BE49-F238E27FC236}">
                <a16:creationId xmlns:a16="http://schemas.microsoft.com/office/drawing/2014/main" id="{A7C3B2C2-C16F-421D-B046-2B750ABA4499}"/>
              </a:ext>
            </a:extLst>
          </p:cNvPr>
          <p:cNvGraphicFramePr>
            <a:graphicFrameLocks noGrp="1"/>
          </p:cNvGraphicFramePr>
          <p:nvPr>
            <p:extLst>
              <p:ext uri="{D42A27DB-BD31-4B8C-83A1-F6EECF244321}">
                <p14:modId xmlns:p14="http://schemas.microsoft.com/office/powerpoint/2010/main" val="419373946"/>
              </p:ext>
            </p:extLst>
          </p:nvPr>
        </p:nvGraphicFramePr>
        <p:xfrm>
          <a:off x="5880548" y="2291220"/>
          <a:ext cx="2989646" cy="3287878"/>
        </p:xfrm>
        <a:graphic>
          <a:graphicData uri="http://schemas.openxmlformats.org/drawingml/2006/table">
            <a:tbl>
              <a:tblPr/>
              <a:tblGrid>
                <a:gridCol w="1445307">
                  <a:extLst>
                    <a:ext uri="{9D8B030D-6E8A-4147-A177-3AD203B41FA5}">
                      <a16:colId xmlns:a16="http://schemas.microsoft.com/office/drawing/2014/main" val="902970056"/>
                    </a:ext>
                  </a:extLst>
                </a:gridCol>
                <a:gridCol w="1544339">
                  <a:extLst>
                    <a:ext uri="{9D8B030D-6E8A-4147-A177-3AD203B41FA5}">
                      <a16:colId xmlns:a16="http://schemas.microsoft.com/office/drawing/2014/main" val="2440685831"/>
                    </a:ext>
                  </a:extLst>
                </a:gridCol>
              </a:tblGrid>
              <a:tr h="261941">
                <a:tc>
                  <a:txBody>
                    <a:bodyPr/>
                    <a:lstStyle/>
                    <a:p>
                      <a:pPr fontAlgn="base"/>
                      <a:r>
                        <a:rPr lang="en-US" sz="1200" b="1" dirty="0">
                          <a:solidFill>
                            <a:srgbClr val="000000"/>
                          </a:solidFill>
                          <a:effectLst/>
                          <a:latin typeface="Aptos"/>
                        </a:rPr>
                        <a:t>Name</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200" b="1" dirty="0">
                          <a:solidFill>
                            <a:srgbClr val="000000"/>
                          </a:solidFill>
                          <a:effectLst/>
                          <a:latin typeface="Aptos"/>
                        </a:rPr>
                        <a:t>  Candidate</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2721908222"/>
                  </a:ext>
                </a:extLst>
              </a:tr>
              <a:tr h="261941">
                <a:tc>
                  <a:txBody>
                    <a:bodyPr/>
                    <a:lstStyle/>
                    <a:p>
                      <a:pPr fontAlgn="base"/>
                      <a:r>
                        <a:rPr lang="en-US" sz="1100" dirty="0">
                          <a:solidFill>
                            <a:srgbClr val="000000"/>
                          </a:solidFill>
                          <a:effectLst/>
                          <a:latin typeface="Calibri" panose="020F0502020204030204" pitchFamily="34" charset="0"/>
                        </a:rPr>
                        <a:t>Criswell Brandon </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Secretary</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626074409"/>
                  </a:ext>
                </a:extLst>
              </a:tr>
              <a:tr h="261941">
                <a:tc>
                  <a:txBody>
                    <a:bodyPr/>
                    <a:lstStyle/>
                    <a:p>
                      <a:pPr fontAlgn="base"/>
                      <a:r>
                        <a:rPr lang="en-US" sz="1100" dirty="0" err="1">
                          <a:solidFill>
                            <a:srgbClr val="000000"/>
                          </a:solidFill>
                          <a:effectLst/>
                          <a:latin typeface="Calibri" panose="020F0502020204030204" pitchFamily="34" charset="0"/>
                        </a:rPr>
                        <a:t>Fye,Skyler</a:t>
                      </a:r>
                      <a:r>
                        <a:rPr lang="en-US" sz="1100" dirty="0">
                          <a:solidFill>
                            <a:srgbClr val="000000"/>
                          </a:solidFill>
                          <a:effectLst/>
                          <a:latin typeface="Calibri" panose="020F0502020204030204" pitchFamily="34" charset="0"/>
                        </a:rPr>
                        <a:t> </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Secretary</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1916666407"/>
                  </a:ext>
                </a:extLst>
              </a:tr>
              <a:tr h="261941">
                <a:tc>
                  <a:txBody>
                    <a:bodyPr/>
                    <a:lstStyle/>
                    <a:p>
                      <a:pPr fontAlgn="base"/>
                      <a:r>
                        <a:rPr lang="en-US" sz="1100" dirty="0">
                          <a:solidFill>
                            <a:srgbClr val="000000"/>
                          </a:solidFill>
                          <a:effectLst/>
                          <a:latin typeface="Calibri" panose="020F0502020204030204" pitchFamily="34" charset="0"/>
                        </a:rPr>
                        <a:t>Mariam </a:t>
                      </a:r>
                      <a:r>
                        <a:rPr lang="en-US" sz="1100" dirty="0" err="1">
                          <a:solidFill>
                            <a:srgbClr val="000000"/>
                          </a:solidFill>
                          <a:effectLst/>
                          <a:latin typeface="Calibri" panose="020F0502020204030204" pitchFamily="34" charset="0"/>
                        </a:rPr>
                        <a:t>Hayath</a:t>
                      </a:r>
                      <a:endParaRPr lang="en-US" sz="1100" dirty="0">
                        <a:solidFill>
                          <a:srgbClr val="000000"/>
                        </a:solidFill>
                        <a:effectLst/>
                        <a:latin typeface="Calibri" panose="020F0502020204030204" pitchFamily="34" charset="0"/>
                      </a:endParaRP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Secretary</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2283480653"/>
                  </a:ext>
                </a:extLst>
              </a:tr>
              <a:tr h="261941">
                <a:tc>
                  <a:txBody>
                    <a:bodyPr/>
                    <a:lstStyle/>
                    <a:p>
                      <a:pPr fontAlgn="base"/>
                      <a:r>
                        <a:rPr lang="en-US" sz="1100" dirty="0">
                          <a:solidFill>
                            <a:srgbClr val="000000"/>
                          </a:solidFill>
                          <a:effectLst/>
                          <a:latin typeface="Calibri" panose="020F0502020204030204" pitchFamily="34" charset="0"/>
                        </a:rPr>
                        <a:t>Anthony, Gabe</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a:solidFill>
                            <a:srgbClr val="000000"/>
                          </a:solidFill>
                          <a:effectLst/>
                          <a:latin typeface="Calibri" panose="020F0502020204030204" pitchFamily="34" charset="0"/>
                        </a:rPr>
                        <a:t>Vice President</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1287038875"/>
                  </a:ext>
                </a:extLst>
              </a:tr>
              <a:tr h="261941">
                <a:tc>
                  <a:txBody>
                    <a:bodyPr/>
                    <a:lstStyle/>
                    <a:p>
                      <a:pPr fontAlgn="base"/>
                      <a:r>
                        <a:rPr lang="en-US" sz="1100" dirty="0" err="1">
                          <a:solidFill>
                            <a:srgbClr val="000000"/>
                          </a:solidFill>
                          <a:effectLst/>
                          <a:latin typeface="Calibri" panose="020F0502020204030204" pitchFamily="34" charset="0"/>
                        </a:rPr>
                        <a:t>Hoang,Hien</a:t>
                      </a:r>
                      <a:endParaRPr lang="en-US" sz="1100" dirty="0">
                        <a:solidFill>
                          <a:srgbClr val="000000"/>
                        </a:solidFill>
                        <a:effectLst/>
                        <a:latin typeface="Calibri" panose="020F0502020204030204" pitchFamily="34" charset="0"/>
                      </a:endParaRP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Vice President</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2678372081"/>
                  </a:ext>
                </a:extLst>
              </a:tr>
              <a:tr h="245176">
                <a:tc>
                  <a:txBody>
                    <a:bodyPr/>
                    <a:lstStyle/>
                    <a:p>
                      <a:pPr fontAlgn="base"/>
                      <a:r>
                        <a:rPr lang="en-US" sz="1100" b="0" dirty="0" err="1">
                          <a:solidFill>
                            <a:srgbClr val="000000"/>
                          </a:solidFill>
                          <a:effectLst/>
                          <a:latin typeface="Calibri" panose="020F0502020204030204" pitchFamily="34" charset="0"/>
                        </a:rPr>
                        <a:t>Baarda</a:t>
                      </a:r>
                      <a:r>
                        <a:rPr lang="en-US" sz="1100" b="0" dirty="0">
                          <a:solidFill>
                            <a:srgbClr val="000000"/>
                          </a:solidFill>
                          <a:effectLst/>
                          <a:latin typeface="Calibri" panose="020F0502020204030204" pitchFamily="34" charset="0"/>
                        </a:rPr>
                        <a:t>, Grace </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a:solidFill>
                            <a:srgbClr val="000000"/>
                          </a:solidFill>
                          <a:effectLst/>
                          <a:latin typeface="Calibri" panose="020F0502020204030204" pitchFamily="34" charset="0"/>
                        </a:rPr>
                        <a:t>Treasurer</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3008354868"/>
                  </a:ext>
                </a:extLst>
              </a:tr>
              <a:tr h="245176">
                <a:tc>
                  <a:txBody>
                    <a:bodyPr/>
                    <a:lstStyle/>
                    <a:p>
                      <a:pPr fontAlgn="base"/>
                      <a:r>
                        <a:rPr lang="en-US" sz="1100" dirty="0">
                          <a:solidFill>
                            <a:srgbClr val="000000"/>
                          </a:solidFill>
                          <a:effectLst/>
                          <a:latin typeface="Calibri" panose="020F0502020204030204" pitchFamily="34" charset="0"/>
                        </a:rPr>
                        <a:t>De Leon, Lane Victoria</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a:solidFill>
                            <a:srgbClr val="000000"/>
                          </a:solidFill>
                          <a:effectLst/>
                          <a:latin typeface="Calibri" panose="020F0502020204030204" pitchFamily="34" charset="0"/>
                        </a:rPr>
                        <a:t>Treasurer</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587244109"/>
                  </a:ext>
                </a:extLst>
              </a:tr>
              <a:tr h="245176">
                <a:tc>
                  <a:txBody>
                    <a:bodyPr/>
                    <a:lstStyle/>
                    <a:p>
                      <a:pPr fontAlgn="base"/>
                      <a:r>
                        <a:rPr lang="en-US" sz="1100" dirty="0">
                          <a:solidFill>
                            <a:srgbClr val="000000"/>
                          </a:solidFill>
                          <a:effectLst/>
                          <a:latin typeface="Calibri" panose="020F0502020204030204" pitchFamily="34" charset="0"/>
                        </a:rPr>
                        <a:t>Gonzalez, Alessia</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Treasurer</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2185164415"/>
                  </a:ext>
                </a:extLst>
              </a:tr>
              <a:tr h="245176">
                <a:tc>
                  <a:txBody>
                    <a:bodyPr/>
                    <a:lstStyle/>
                    <a:p>
                      <a:pPr fontAlgn="base"/>
                      <a:r>
                        <a:rPr lang="en-US" sz="1100" dirty="0">
                          <a:solidFill>
                            <a:srgbClr val="000000"/>
                          </a:solidFill>
                          <a:effectLst/>
                          <a:latin typeface="Calibri" panose="020F0502020204030204" pitchFamily="34" charset="0"/>
                        </a:rPr>
                        <a:t>Jaramillo, Tatiana</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Historian</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1913550978"/>
                  </a:ext>
                </a:extLst>
              </a:tr>
              <a:tr h="245176">
                <a:tc>
                  <a:txBody>
                    <a:bodyPr/>
                    <a:lstStyle/>
                    <a:p>
                      <a:pPr fontAlgn="base"/>
                      <a:r>
                        <a:rPr lang="en-US" sz="1100" dirty="0" err="1">
                          <a:solidFill>
                            <a:srgbClr val="000000"/>
                          </a:solidFill>
                          <a:effectLst/>
                          <a:latin typeface="Calibri" panose="020F0502020204030204" pitchFamily="34" charset="0"/>
                        </a:rPr>
                        <a:t>Lucido</a:t>
                      </a:r>
                      <a:r>
                        <a:rPr lang="en-US" sz="1100" dirty="0">
                          <a:solidFill>
                            <a:srgbClr val="000000"/>
                          </a:solidFill>
                          <a:effectLst/>
                          <a:latin typeface="Calibri" panose="020F0502020204030204" pitchFamily="34" charset="0"/>
                        </a:rPr>
                        <a:t>, Sofia</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Historian</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274696920"/>
                  </a:ext>
                </a:extLst>
              </a:tr>
              <a:tr h="245176">
                <a:tc>
                  <a:txBody>
                    <a:bodyPr/>
                    <a:lstStyle/>
                    <a:p>
                      <a:pPr fontAlgn="base"/>
                      <a:r>
                        <a:rPr lang="en-US" sz="1100" dirty="0">
                          <a:solidFill>
                            <a:srgbClr val="000000"/>
                          </a:solidFill>
                          <a:effectLst/>
                          <a:latin typeface="Calibri" panose="020F0502020204030204" pitchFamily="34" charset="0"/>
                        </a:rPr>
                        <a:t>Martinez, Angelina</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a:solidFill>
                            <a:srgbClr val="000000"/>
                          </a:solidFill>
                          <a:effectLst/>
                          <a:latin typeface="Calibri" panose="020F0502020204030204" pitchFamily="34" charset="0"/>
                        </a:rPr>
                        <a:t>President</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3833395932"/>
                  </a:ext>
                </a:extLst>
              </a:tr>
              <a:tr h="245176">
                <a:tc>
                  <a:txBody>
                    <a:bodyPr/>
                    <a:lstStyle/>
                    <a:p>
                      <a:pPr fontAlgn="base"/>
                      <a:r>
                        <a:rPr lang="en-US" sz="1100" dirty="0" err="1">
                          <a:solidFill>
                            <a:srgbClr val="000000"/>
                          </a:solidFill>
                          <a:effectLst/>
                          <a:latin typeface="Calibri" panose="020F0502020204030204" pitchFamily="34" charset="0"/>
                        </a:rPr>
                        <a:t>Nucup</a:t>
                      </a:r>
                      <a:r>
                        <a:rPr lang="en-US" sz="1100" dirty="0">
                          <a:solidFill>
                            <a:srgbClr val="000000"/>
                          </a:solidFill>
                          <a:effectLst/>
                          <a:latin typeface="Calibri" panose="020F0502020204030204" pitchFamily="34" charset="0"/>
                        </a:rPr>
                        <a:t>, Angelica</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tc>
                  <a:txBody>
                    <a:bodyPr/>
                    <a:lstStyle/>
                    <a:p>
                      <a:pPr fontAlgn="base"/>
                      <a:r>
                        <a:rPr lang="en-US" sz="1100" dirty="0">
                          <a:solidFill>
                            <a:srgbClr val="000000"/>
                          </a:solidFill>
                          <a:effectLst/>
                          <a:latin typeface="Calibri" panose="020F0502020204030204" pitchFamily="34" charset="0"/>
                        </a:rPr>
                        <a:t>President</a:t>
                      </a:r>
                    </a:p>
                  </a:txBody>
                  <a:tcPr marL="9525" marR="9525" marT="9525" anchor="b">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1708036776"/>
                  </a:ext>
                </a:extLst>
              </a:tr>
            </a:tbl>
          </a:graphicData>
        </a:graphic>
      </p:graphicFrame>
    </p:spTree>
    <p:extLst>
      <p:ext uri="{BB962C8B-B14F-4D97-AF65-F5344CB8AC3E}">
        <p14:creationId xmlns:p14="http://schemas.microsoft.com/office/powerpoint/2010/main" val="290376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pPr algn="ctr"/>
            <a:r>
              <a:rPr lang="en-US" dirty="0">
                <a:ea typeface="+mj-lt"/>
                <a:cs typeface="+mj-lt"/>
              </a:rPr>
              <a:t>2024-2025 Officer Selection </a:t>
            </a:r>
            <a:endParaRPr lang="en-US" dirty="0">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872162" y="2320412"/>
            <a:ext cx="3474023" cy="3851787"/>
          </a:xfrm>
        </p:spPr>
        <p:txBody>
          <a:bodyPr vert="horz" lIns="91440" tIns="45720" rIns="91440" bIns="45720" rtlCol="0" anchor="ctr">
            <a:normAutofit/>
          </a:bodyPr>
          <a:lstStyle/>
          <a:p>
            <a:pPr marL="0" indent="0">
              <a:spcBef>
                <a:spcPts val="0"/>
              </a:spcBef>
              <a:spcAft>
                <a:spcPts val="600"/>
              </a:spcAft>
              <a:buNone/>
            </a:pPr>
            <a:endParaRPr lang="en-US" dirty="0"/>
          </a:p>
          <a:p>
            <a:pPr marL="0" indent="0">
              <a:spcBef>
                <a:spcPts val="0"/>
              </a:spcBef>
              <a:spcAft>
                <a:spcPts val="600"/>
              </a:spcAft>
              <a:buNone/>
            </a:pPr>
            <a:endParaRPr lang="en-US" dirty="0"/>
          </a:p>
          <a:p>
            <a:pPr marL="0" indent="0">
              <a:spcBef>
                <a:spcPts val="0"/>
              </a:spcBef>
              <a:spcAft>
                <a:spcPts val="600"/>
              </a:spcAft>
              <a:buNone/>
            </a:pPr>
            <a:endParaRPr lang="en-US" dirty="0">
              <a:cs typeface="Calibri" panose="020F0502020204030204"/>
            </a:endParaRPr>
          </a:p>
          <a:p>
            <a:pPr marL="0" indent="0">
              <a:spcBef>
                <a:spcPts val="0"/>
              </a:spcBef>
              <a:spcAft>
                <a:spcPts val="600"/>
              </a:spcAft>
              <a:buNone/>
            </a:pPr>
            <a:endParaRPr lang="en-US" dirty="0">
              <a:cs typeface="Calibri" panose="020F0502020204030204"/>
            </a:endParaRPr>
          </a:p>
          <a:p>
            <a:pPr marL="0" indent="0">
              <a:spcBef>
                <a:spcPts val="0"/>
              </a:spcBef>
              <a:spcAft>
                <a:spcPts val="600"/>
              </a:spcAft>
              <a:buNone/>
            </a:pPr>
            <a:endParaRPr lang="en-US" dirty="0">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CF62007-5E22-44DD-A1E4-E411A11A4485}"/>
              </a:ext>
            </a:extLst>
          </p:cNvPr>
          <p:cNvSpPr txBox="1"/>
          <p:nvPr/>
        </p:nvSpPr>
        <p:spPr>
          <a:xfrm>
            <a:off x="665824" y="2144806"/>
            <a:ext cx="786357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92D050"/>
                </a:solidFill>
              </a:rPr>
              <a:t>How to vote?  (juniors)</a:t>
            </a:r>
          </a:p>
          <a:p>
            <a:pPr algn="ctr"/>
            <a:r>
              <a:rPr lang="en-US" sz="3200" b="1" dirty="0">
                <a:solidFill>
                  <a:srgbClr val="92D050"/>
                </a:solidFill>
              </a:rPr>
              <a:t>1) Log into MS Office 365 via your school account.</a:t>
            </a:r>
          </a:p>
          <a:p>
            <a:pPr algn="ctr"/>
            <a:r>
              <a:rPr lang="en-US" sz="3200" b="1" dirty="0">
                <a:solidFill>
                  <a:srgbClr val="92D050"/>
                </a:solidFill>
              </a:rPr>
              <a:t>2) Access the link sent by Mr. Hollister in your Outlook email.</a:t>
            </a:r>
          </a:p>
          <a:p>
            <a:pPr algn="ctr"/>
            <a:r>
              <a:rPr lang="en-US" sz="3200" b="1" dirty="0">
                <a:solidFill>
                  <a:srgbClr val="92D050"/>
                </a:solidFill>
              </a:rPr>
              <a:t>3) Complete the ballot and submit. </a:t>
            </a:r>
            <a:endParaRPr lang="en-US" sz="3200" dirty="0"/>
          </a:p>
          <a:p>
            <a:pPr algn="ctr"/>
            <a:endParaRPr lang="en-US" sz="3200" dirty="0"/>
          </a:p>
          <a:p>
            <a:pPr algn="ctr"/>
            <a:r>
              <a:rPr lang="en-US" sz="3200" dirty="0"/>
              <a:t>Deadline: 1:45pm tomorrow (Friday)</a:t>
            </a:r>
          </a:p>
        </p:txBody>
      </p:sp>
    </p:spTree>
    <p:extLst>
      <p:ext uri="{BB962C8B-B14F-4D97-AF65-F5344CB8AC3E}">
        <p14:creationId xmlns:p14="http://schemas.microsoft.com/office/powerpoint/2010/main" val="354178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4940658" y="1382165"/>
            <a:ext cx="3651884" cy="1517984"/>
          </a:xfrm>
        </p:spPr>
        <p:txBody>
          <a:bodyPr>
            <a:normAutofit/>
          </a:bodyPr>
          <a:lstStyle/>
          <a:p>
            <a:pPr algn="ctr"/>
            <a:r>
              <a:rPr lang="en-US">
                <a:solidFill>
                  <a:srgbClr val="000000"/>
                </a:solidFill>
                <a:ea typeface="+mj-lt"/>
                <a:cs typeface="+mj-lt"/>
              </a:rPr>
              <a:t>Treasurers Report</a:t>
            </a:r>
            <a:endParaRPr lang="en-US">
              <a:solidFill>
                <a:srgbClr val="000000"/>
              </a:solidFill>
              <a:cs typeface="Calibri Light"/>
            </a:endParaRPr>
          </a:p>
        </p:txBody>
      </p:sp>
      <p:pic>
        <p:nvPicPr>
          <p:cNvPr id="4" name="Picture 5" descr="A picture containing text&#10;&#10;Description automatically generated">
            <a:extLst>
              <a:ext uri="{FF2B5EF4-FFF2-40B4-BE49-F238E27FC236}">
                <a16:creationId xmlns:a16="http://schemas.microsoft.com/office/drawing/2014/main" id="{5093741C-943B-4C3D-97EB-15A8988F73A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745" r="22972" b="2"/>
          <a:stretch/>
        </p:blipFill>
        <p:spPr>
          <a:xfrm>
            <a:off x="-7399" y="401980"/>
            <a:ext cx="4586799"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29" name="Freeform: Shape 28">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 y="401980"/>
            <a:ext cx="4586799"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940658" y="3007389"/>
            <a:ext cx="3651885" cy="3065865"/>
          </a:xfrm>
        </p:spPr>
        <p:txBody>
          <a:bodyPr vert="horz" lIns="91440" tIns="45720" rIns="91440" bIns="45720" rtlCol="0" anchor="t">
            <a:normAutofit/>
          </a:bodyPr>
          <a:lstStyle/>
          <a:p>
            <a:pPr marL="0" indent="0">
              <a:spcBef>
                <a:spcPts val="0"/>
              </a:spcBef>
              <a:spcAft>
                <a:spcPts val="600"/>
              </a:spcAft>
              <a:buNone/>
            </a:pPr>
            <a:r>
              <a:rPr lang="en-US" sz="1600" dirty="0">
                <a:solidFill>
                  <a:srgbClr val="000000"/>
                </a:solidFill>
              </a:rPr>
              <a:t>Current Balance $</a:t>
            </a:r>
            <a:r>
              <a:rPr lang="en-US" sz="1600" dirty="0">
                <a:ea typeface="+mn-lt"/>
                <a:cs typeface="+mn-lt"/>
              </a:rPr>
              <a:t>2,839.01</a:t>
            </a:r>
          </a:p>
          <a:p>
            <a:pPr marL="0" indent="0">
              <a:spcBef>
                <a:spcPts val="0"/>
              </a:spcBef>
              <a:spcAft>
                <a:spcPts val="600"/>
              </a:spcAft>
              <a:buNone/>
            </a:pPr>
            <a:r>
              <a:rPr lang="en-US" sz="1600" dirty="0">
                <a:ea typeface="+mn-lt"/>
                <a:cs typeface="+mn-lt"/>
              </a:rPr>
              <a:t>as of 4/3/2024</a:t>
            </a:r>
            <a:endParaRPr lang="en-US" sz="1600" dirty="0">
              <a:solidFill>
                <a:srgbClr val="000000"/>
              </a:solidFill>
            </a:endParaRPr>
          </a:p>
          <a:p>
            <a:pPr marL="0" indent="0">
              <a:spcBef>
                <a:spcPts val="0"/>
              </a:spcBef>
              <a:spcAft>
                <a:spcPts val="600"/>
              </a:spcAft>
              <a:buNone/>
            </a:pPr>
            <a:endParaRPr lang="en-US" sz="1600" dirty="0">
              <a:solidFill>
                <a:srgbClr val="000000"/>
              </a:solidFill>
            </a:endParaRPr>
          </a:p>
          <a:p>
            <a:pPr marL="0" indent="0">
              <a:spcBef>
                <a:spcPts val="0"/>
              </a:spcBef>
              <a:spcAft>
                <a:spcPts val="600"/>
              </a:spcAft>
              <a:buNone/>
            </a:pPr>
            <a:r>
              <a:rPr lang="en-US" sz="1600" dirty="0">
                <a:solidFill>
                  <a:srgbClr val="000000"/>
                </a:solidFill>
                <a:cs typeface="Calibri" panose="020F0502020204030204"/>
              </a:rPr>
              <a:t>Reminder NHS is still accepting  yearly donations, see point tracker for details</a:t>
            </a:r>
          </a:p>
          <a:p>
            <a:pPr marL="0" indent="0">
              <a:spcBef>
                <a:spcPts val="0"/>
              </a:spcBef>
              <a:spcAft>
                <a:spcPts val="600"/>
              </a:spcAft>
              <a:buNone/>
            </a:pPr>
            <a:endParaRPr lang="en-US" sz="1600" dirty="0">
              <a:solidFill>
                <a:srgbClr val="000000"/>
              </a:solidFill>
              <a:cs typeface="Calibri" panose="020F0502020204030204"/>
            </a:endParaRPr>
          </a:p>
          <a:p>
            <a:pPr marL="0" indent="0">
              <a:spcBef>
                <a:spcPts val="0"/>
              </a:spcBef>
              <a:spcAft>
                <a:spcPts val="600"/>
              </a:spcAft>
              <a:buNone/>
            </a:pPr>
            <a:endParaRPr lang="en-US" sz="1600" dirty="0">
              <a:solidFill>
                <a:srgbClr val="000000"/>
              </a:solidFill>
              <a:cs typeface="Calibri" panose="020F0502020204030204"/>
            </a:endParaRPr>
          </a:p>
          <a:p>
            <a:pPr marL="0" indent="0">
              <a:spcBef>
                <a:spcPts val="0"/>
              </a:spcBef>
              <a:spcAft>
                <a:spcPts val="600"/>
              </a:spcAft>
              <a:buNone/>
            </a:pPr>
            <a:r>
              <a:rPr lang="en-US" sz="1600" dirty="0">
                <a:solidFill>
                  <a:srgbClr val="000000"/>
                </a:solidFill>
                <a:cs typeface="Calibri" panose="020F0502020204030204"/>
              </a:rPr>
              <a:t>Please make donation ($20) if possible to the Student Store, Mrs. Watson. </a:t>
            </a:r>
          </a:p>
          <a:p>
            <a:pPr marL="0" indent="0">
              <a:spcBef>
                <a:spcPts val="0"/>
              </a:spcBef>
              <a:spcAft>
                <a:spcPts val="600"/>
              </a:spcAft>
              <a:buNone/>
            </a:pPr>
            <a:endParaRPr lang="en-US" sz="1600" dirty="0">
              <a:solidFill>
                <a:srgbClr val="000000"/>
              </a:solidFill>
              <a:cs typeface="Calibri" panose="020F0502020204030204"/>
            </a:endParaRPr>
          </a:p>
          <a:p>
            <a:pPr marL="0" indent="0">
              <a:spcBef>
                <a:spcPts val="0"/>
              </a:spcBef>
              <a:spcAft>
                <a:spcPts val="600"/>
              </a:spcAft>
              <a:buNone/>
            </a:pPr>
            <a:endParaRPr lang="en-US" sz="1600" dirty="0">
              <a:solidFill>
                <a:srgbClr val="000000"/>
              </a:solidFill>
              <a:highlight>
                <a:srgbClr val="FFFF00"/>
              </a:highlight>
              <a:cs typeface="Calibri" panose="020F0502020204030204"/>
            </a:endParaRPr>
          </a:p>
        </p:txBody>
      </p:sp>
      <p:grpSp>
        <p:nvGrpSpPr>
          <p:cNvPr id="31" name="Group 30">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2" name="Oval 31">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3" name="Oval 32">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TextBox 5">
            <a:extLst>
              <a:ext uri="{FF2B5EF4-FFF2-40B4-BE49-F238E27FC236}">
                <a16:creationId xmlns:a16="http://schemas.microsoft.com/office/drawing/2014/main" id="{F03BB3DB-BEB5-4AC8-AA8B-ABCAC59579CB}"/>
              </a:ext>
            </a:extLst>
          </p:cNvPr>
          <p:cNvSpPr txBox="1"/>
          <p:nvPr/>
        </p:nvSpPr>
        <p:spPr>
          <a:xfrm>
            <a:off x="6513152" y="6657945"/>
            <a:ext cx="26308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84755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776" y="1679569"/>
            <a:ext cx="2624148"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978739" y="2067077"/>
            <a:ext cx="2311634" cy="2852029"/>
          </a:xfrm>
          <a:noFill/>
        </p:spPr>
        <p:txBody>
          <a:bodyPr>
            <a:normAutofit/>
          </a:bodyPr>
          <a:lstStyle/>
          <a:p>
            <a:pPr algn="ctr"/>
            <a:r>
              <a:rPr lang="en-US" sz="2600" dirty="0">
                <a:solidFill>
                  <a:srgbClr val="FFFFFF"/>
                </a:solidFill>
              </a:rPr>
              <a:t>Seal of Civic Engagement</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363FFBD-81F2-6F48-B0FB-D0FCAD4E10EF}"/>
              </a:ext>
            </a:extLst>
          </p:cNvPr>
          <p:cNvSpPr>
            <a:spLocks noGrp="1"/>
          </p:cNvSpPr>
          <p:nvPr>
            <p:ph idx="1"/>
          </p:nvPr>
        </p:nvSpPr>
        <p:spPr>
          <a:xfrm>
            <a:off x="4560816" y="725394"/>
            <a:ext cx="3856994" cy="5407212"/>
          </a:xfrm>
        </p:spPr>
        <p:txBody>
          <a:bodyPr vert="horz" lIns="68580" tIns="34290" rIns="68580" bIns="34290" rtlCol="0" anchor="ctr">
            <a:normAutofit/>
          </a:bodyPr>
          <a:lstStyle/>
          <a:p>
            <a:pPr marL="0" indent="0">
              <a:buNone/>
            </a:pPr>
            <a:endParaRPr lang="en-US">
              <a:cs typeface="Calibri" panose="020F0502020204030204"/>
            </a:endParaRPr>
          </a:p>
          <a:p>
            <a:pPr>
              <a:buNone/>
            </a:pP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6" name="TextBox 5">
            <a:extLst>
              <a:ext uri="{FF2B5EF4-FFF2-40B4-BE49-F238E27FC236}">
                <a16:creationId xmlns:a16="http://schemas.microsoft.com/office/drawing/2014/main" id="{4A50637F-C949-44F1-97F8-87909A401B09}"/>
              </a:ext>
            </a:extLst>
          </p:cNvPr>
          <p:cNvSpPr txBox="1"/>
          <p:nvPr/>
        </p:nvSpPr>
        <p:spPr>
          <a:xfrm>
            <a:off x="3719745" y="269740"/>
            <a:ext cx="5502566"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highlight>
                  <a:srgbClr val="FFFF00"/>
                </a:highlight>
              </a:rPr>
              <a:t>Seniors…</a:t>
            </a:r>
            <a:endParaRPr lang="en-US"/>
          </a:p>
          <a:p>
            <a:pPr algn="ctr"/>
            <a:r>
              <a:rPr lang="en-US" sz="2800" dirty="0">
                <a:highlight>
                  <a:srgbClr val="FFFF00"/>
                </a:highlight>
              </a:rPr>
              <a:t>Applications Due April 23rd!</a:t>
            </a:r>
            <a:endParaRPr lang="en-US" dirty="0"/>
          </a:p>
          <a:p>
            <a:endParaRPr lang="en-US" sz="2800" dirty="0">
              <a:highlight>
                <a:srgbClr val="FFFF00"/>
              </a:highlight>
            </a:endParaRPr>
          </a:p>
          <a:p>
            <a:pPr marL="285750" indent="-285750">
              <a:buFont typeface="Arial"/>
              <a:buChar char="•"/>
            </a:pPr>
            <a:r>
              <a:rPr lang="en-US" sz="2000" dirty="0">
                <a:highlight>
                  <a:srgbClr val="FFFF00"/>
                </a:highlight>
              </a:rPr>
              <a:t>What do I need to turn in?</a:t>
            </a:r>
          </a:p>
          <a:p>
            <a:pPr marL="742950" lvl="1" indent="-285750">
              <a:buFont typeface="Arial"/>
              <a:buChar char="•"/>
            </a:pPr>
            <a:r>
              <a:rPr lang="en-US" sz="2000" dirty="0"/>
              <a:t>Time-card with 20 verified community service hours.</a:t>
            </a:r>
          </a:p>
          <a:p>
            <a:pPr marL="742950" lvl="1" indent="-285750">
              <a:buFont typeface="Arial"/>
              <a:buChar char="•"/>
            </a:pPr>
            <a:r>
              <a:rPr lang="en-US" sz="2000" dirty="0"/>
              <a:t>Either a signed Statement of Character OR a letter of recommendation.</a:t>
            </a:r>
          </a:p>
          <a:p>
            <a:pPr marL="742950" lvl="1" indent="-285750">
              <a:buFont typeface="Arial"/>
              <a:buChar char="•"/>
            </a:pPr>
            <a:r>
              <a:rPr lang="en-US" sz="2000" dirty="0"/>
              <a:t>Capstone project (see application for instructions).</a:t>
            </a:r>
          </a:p>
          <a:p>
            <a:pPr marL="285750" indent="-285750">
              <a:buFont typeface="Arial"/>
              <a:buChar char="•"/>
            </a:pPr>
            <a:r>
              <a:rPr lang="en-US" sz="2000" dirty="0">
                <a:highlight>
                  <a:srgbClr val="FFFF00"/>
                </a:highlight>
              </a:rPr>
              <a:t>Who do I turn this in to?</a:t>
            </a:r>
          </a:p>
          <a:p>
            <a:pPr marL="742950" lvl="1" indent="-285750">
              <a:buFont typeface="Arial"/>
              <a:buChar char="•"/>
            </a:pPr>
            <a:r>
              <a:rPr lang="en-US" sz="2000" dirty="0"/>
              <a:t>Any Government or Economics teacher. </a:t>
            </a:r>
          </a:p>
          <a:p>
            <a:pPr marL="742950" lvl="1" indent="-285750">
              <a:buFont typeface="Arial"/>
              <a:buChar char="•"/>
            </a:pPr>
            <a:r>
              <a:rPr lang="en-US" sz="2000" dirty="0"/>
              <a:t>Any CSF or NHS advisor.</a:t>
            </a:r>
          </a:p>
          <a:p>
            <a:pPr marL="285750" indent="-285750">
              <a:buFont typeface="Arial"/>
              <a:buChar char="•"/>
            </a:pPr>
            <a:r>
              <a:rPr lang="en-US" sz="2000" dirty="0">
                <a:highlight>
                  <a:srgbClr val="FFFF00"/>
                </a:highlight>
              </a:rPr>
              <a:t>Can I turn this in past April 23rd?</a:t>
            </a:r>
          </a:p>
          <a:p>
            <a:pPr marL="742950" lvl="1" indent="-285750">
              <a:buFont typeface="Arial"/>
              <a:buChar char="•"/>
            </a:pPr>
            <a:r>
              <a:rPr lang="en-US" sz="2000" dirty="0"/>
              <a:t>No, the district needs the list of students who have completed the requirements for the Seal of Civic Engagement in time to prepare for graduation.</a:t>
            </a:r>
          </a:p>
          <a:p>
            <a:endParaRPr lang="en-US" sz="1600" dirty="0">
              <a:highlight>
                <a:srgbClr val="FFFF00"/>
              </a:highlight>
            </a:endParaRPr>
          </a:p>
        </p:txBody>
      </p:sp>
    </p:spTree>
    <p:extLst>
      <p:ext uri="{BB962C8B-B14F-4D97-AF65-F5344CB8AC3E}">
        <p14:creationId xmlns:p14="http://schemas.microsoft.com/office/powerpoint/2010/main" val="2475530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0cdd138-1ceb-4390-aef2-59a336f59ac9">
      <UserInfo>
        <DisplayName>Allison Felix</DisplayName>
        <AccountId>20</AccountId>
        <AccountType/>
      </UserInfo>
      <UserInfo>
        <DisplayName>Sheila Angelo</DisplayName>
        <AccountId>22</AccountId>
        <AccountType/>
      </UserInfo>
      <UserInfo>
        <DisplayName>Rachael Woodcock</DisplayName>
        <AccountId>23</AccountId>
        <AccountType/>
      </UserInfo>
      <UserInfo>
        <DisplayName>Alice Cartwright</DisplayName>
        <AccountId>24</AccountId>
        <AccountType/>
      </UserInfo>
      <UserInfo>
        <DisplayName>Michael Miller</DisplayName>
        <AccountId>31</AccountId>
        <AccountType/>
      </UserInfo>
      <UserInfo>
        <DisplayName>Sevanah Melgoza</DisplayName>
        <AccountId>47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26D81CA75C33468D1ADB1BEACF1C6C" ma:contentTypeVersion="6" ma:contentTypeDescription="Create a new document." ma:contentTypeScope="" ma:versionID="74ae88bea069a8e089e424a5aca4fed6">
  <xsd:schema xmlns:xsd="http://www.w3.org/2001/XMLSchema" xmlns:xs="http://www.w3.org/2001/XMLSchema" xmlns:p="http://schemas.microsoft.com/office/2006/metadata/properties" xmlns:ns2="00cdd138-1ceb-4390-aef2-59a336f59ac9" xmlns:ns3="e53f31a3-3e5d-4840-87e7-edab174877dd" targetNamespace="http://schemas.microsoft.com/office/2006/metadata/properties" ma:root="true" ma:fieldsID="59b1a527913a2d3fa037f3364cccaf06" ns2:_="" ns3:_="">
    <xsd:import namespace="00cdd138-1ceb-4390-aef2-59a336f59ac9"/>
    <xsd:import namespace="e53f31a3-3e5d-4840-87e7-edab174877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dd138-1ceb-4390-aef2-59a336f59a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f31a3-3e5d-4840-87e7-edab174877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91895-25C0-4CB8-9766-2BAA2B66D1F4}">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00cdd138-1ceb-4390-aef2-59a336f59ac9"/>
    <ds:schemaRef ds:uri="http://www.w3.org/XML/1998/namespace"/>
    <ds:schemaRef ds:uri="e53f31a3-3e5d-4840-87e7-edab174877d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18AD5C5-1E81-4DA6-8338-A3822318B013}">
  <ds:schemaRefs>
    <ds:schemaRef ds:uri="00cdd138-1ceb-4390-aef2-59a336f59ac9"/>
    <ds:schemaRef ds:uri="e53f31a3-3e5d-4840-87e7-edab17487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4BBECB29-29A6-417D-9052-54D8DCBD6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1121</TotalTime>
  <Words>689</Words>
  <Application>Microsoft Office PowerPoint</Application>
  <PresentationFormat>On-screen Show (4:3)</PresentationFormat>
  <Paragraphs>156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Wood Type</vt:lpstr>
      <vt:lpstr>NATIONAL HONOR SOCIETY </vt:lpstr>
      <vt:lpstr>Agenda 4/4/2024</vt:lpstr>
      <vt:lpstr>Awards Night/Induction</vt:lpstr>
      <vt:lpstr>Spring Recruitment 4/15/24 -- 5/3/24</vt:lpstr>
      <vt:lpstr>Scholarship Update</vt:lpstr>
      <vt:lpstr>2024-2025 Officer Selection </vt:lpstr>
      <vt:lpstr>2024-2025 Officer Selection </vt:lpstr>
      <vt:lpstr>Treasurers Report</vt:lpstr>
      <vt:lpstr>Seal of Civic Engagement</vt:lpstr>
      <vt:lpstr>NHS Point Tracker</vt:lpstr>
      <vt:lpstr>Upcoming Dates </vt:lpstr>
      <vt:lpstr>End of NHS Meeting...start of CSF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HONOR SOCIETY</dc:title>
  <dc:creator>Allison Felix</dc:creator>
  <cp:lastModifiedBy>Joseph Hollister</cp:lastModifiedBy>
  <cp:revision>341</cp:revision>
  <cp:lastPrinted>2024-04-04T15:21:50Z</cp:lastPrinted>
  <dcterms:created xsi:type="dcterms:W3CDTF">2021-08-11T18:50:27Z</dcterms:created>
  <dcterms:modified xsi:type="dcterms:W3CDTF">2024-04-05T21:27:40Z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0x010100EA26D81CA75C33468D1ADB1BEACF1C6C</vt:lpwstr>
  </property>
</Properties>
</file>