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7"/>
  </p:notesMasterIdLst>
  <p:sldIdLst>
    <p:sldId id="256" r:id="rId5"/>
    <p:sldId id="272" r:id="rId6"/>
    <p:sldId id="263" r:id="rId7"/>
    <p:sldId id="265" r:id="rId8"/>
    <p:sldId id="273" r:id="rId9"/>
    <p:sldId id="271" r:id="rId10"/>
    <p:sldId id="258" r:id="rId11"/>
    <p:sldId id="267" r:id="rId12"/>
    <p:sldId id="274" r:id="rId13"/>
    <p:sldId id="269" r:id="rId14"/>
    <p:sldId id="275" r:id="rId15"/>
    <p:sldId id="27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19013C-FF82-4498-10C6-88EB2724BCFF}" v="6" dt="2022-11-10T19:50:57.774"/>
    <p1510:client id="{674EEC82-F302-4687-2344-760D19C50E95}" v="11" dt="2022-11-10T21:15:27.6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0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094662-72FB-8941-8F15-3108263DF060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DD02B5-B0A6-A542-BC50-904F06B1B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345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DD02B5-B0A6-A542-BC50-904F06B1B55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360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FA04C-D7CF-4861-95F0-3F5ACF508755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047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4B-F41A-4540-8EEC-C29B4F79802D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937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F989E-5397-49EE-B0F5-E72D9FFD7EC0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818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BC42F-EA91-460E-9436-9A6C9B1CB0C6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503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23D4350-0632-4F67-B357-AFC21C62564D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398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31A35-803D-44FA-BA88-E6B5FB347587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382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6CED-B3EE-49D9-9922-CBB48E543356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36319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F9237B0-CC05-45CB-9D8E-44851499E325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47053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41777-83B6-4CFA-89A1-52400FB2059F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381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A2A1-C9A8-42DC-AF5F-29D58FE3A81E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8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C28B6-2144-4760-B3DF-18C646FA52B1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08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51F38EA-B09F-4C97-9264-D1353869D1EA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593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7.jpeg"/><Relationship Id="rId4" Type="http://schemas.microsoft.com/office/2007/relationships/hdphoto" Target="../media/hdphoto2.wdp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reativecommons.org/licenses/by-nc-nd/3.0/" TargetMode="External"/><Relationship Id="rId5" Type="http://schemas.openxmlformats.org/officeDocument/2006/relationships/hyperlink" Target="https://www.craigieburntrails.org.nz/products-page/donations/give-a-donation/" TargetMode="Externa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1D1AC-07FA-034E-8003-8519C3B2DB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5335" y="455679"/>
            <a:ext cx="7593330" cy="3035808"/>
          </a:xfrm>
        </p:spPr>
        <p:txBody>
          <a:bodyPr/>
          <a:lstStyle/>
          <a:p>
            <a:r>
              <a:rPr lang="en-US" dirty="0"/>
              <a:t>Be Sure to sign in 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C448D1-872A-9640-9EF3-5C66530ECD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Meeting #4</a:t>
            </a:r>
            <a:endParaRPr lang="en-US" dirty="0"/>
          </a:p>
          <a:p>
            <a:r>
              <a:rPr lang="en-US" dirty="0"/>
              <a:t>December 2nd</a:t>
            </a:r>
            <a:r>
              <a:rPr lang="en-US" sz="2400" dirty="0"/>
              <a:t>, 2024</a:t>
            </a:r>
            <a:endParaRPr lang="en-US" sz="2400" dirty="0">
              <a:cs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DDF82C-63AA-4135-AED5-68E0041B1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0089" y="2468880"/>
            <a:ext cx="4752044" cy="4293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086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C46FB-5665-A74B-829E-610022AFF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Club Information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3FFBD-81F2-6F48-B0FB-D0FCAD4E1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68580" tIns="34290" rIns="68580" bIns="34290" rtlCol="0" anchor="t">
            <a:normAutofit/>
          </a:bodyPr>
          <a:lstStyle/>
          <a:p>
            <a:pPr marL="0" indent="0">
              <a:buNone/>
            </a:pPr>
            <a:endParaRPr lang="en-US" dirty="0">
              <a:cs typeface="Calibri" panose="020F0502020204030204"/>
            </a:endParaRPr>
          </a:p>
          <a:p>
            <a:r>
              <a:rPr lang="en-US" b="1" dirty="0"/>
              <a:t>Follow us on Remind for important information...</a:t>
            </a:r>
            <a:endParaRPr lang="en-US" dirty="0"/>
          </a:p>
          <a:p>
            <a:pPr fontAlgn="base"/>
            <a:r>
              <a:rPr lang="en-US" dirty="0"/>
              <a:t>nhs2425jrs</a:t>
            </a:r>
          </a:p>
          <a:p>
            <a:pPr fontAlgn="base"/>
            <a:r>
              <a:rPr lang="en-US" dirty="0"/>
              <a:t> nhs2425snr</a:t>
            </a:r>
          </a:p>
          <a:p>
            <a:endParaRPr lang="en-US" dirty="0">
              <a:cs typeface="Calibri" panose="020F0502020204030204"/>
            </a:endParaRPr>
          </a:p>
          <a:p>
            <a:r>
              <a:rPr lang="en-US" dirty="0">
                <a:cs typeface="Calibri" panose="020F0502020204030204"/>
              </a:rPr>
              <a:t>Check school issued email: Download the Outlook app </a:t>
            </a:r>
          </a:p>
          <a:p>
            <a:r>
              <a:rPr lang="en-US" dirty="0">
                <a:cs typeface="Calibri" panose="020F0502020204030204"/>
              </a:rPr>
              <a:t>Check School Website frequently!</a:t>
            </a:r>
          </a:p>
          <a:p>
            <a:r>
              <a:rPr lang="en-US" dirty="0">
                <a:cs typeface="Calibri" panose="020F0502020204030204"/>
              </a:rPr>
              <a:t>STUDENTS MUST BE RESPONSIBLE FOR STAYING UP TO DATE ON ALL CLUB MEETINGS/ACTIVITIES</a:t>
            </a: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  <a:p>
            <a:endParaRPr lang="en-US" dirty="0">
              <a:cs typeface="Calibri" panose="020F0502020204030204"/>
            </a:endParaRPr>
          </a:p>
          <a:p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193769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C46FB-5665-A74B-829E-610022AFF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Club Information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3FFBD-81F2-6F48-B0FB-D0FCAD4E1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68580" tIns="34290" rIns="68580" bIns="34290" rtlCol="0" anchor="t">
            <a:normAutofit/>
          </a:bodyPr>
          <a:lstStyle/>
          <a:p>
            <a:pPr marL="0" indent="0">
              <a:buNone/>
            </a:pPr>
            <a:endParaRPr lang="en-US" dirty="0">
              <a:cs typeface="Calibri" panose="020F0502020204030204"/>
            </a:endParaRPr>
          </a:p>
          <a:p>
            <a:r>
              <a:rPr lang="en-US" b="1" dirty="0"/>
              <a:t>Follow us on Remind for important information...</a:t>
            </a:r>
            <a:endParaRPr lang="en-US" dirty="0"/>
          </a:p>
          <a:p>
            <a:pPr fontAlgn="base"/>
            <a:r>
              <a:rPr lang="en-US" dirty="0"/>
              <a:t>nhs2425jrs</a:t>
            </a:r>
          </a:p>
          <a:p>
            <a:pPr fontAlgn="base"/>
            <a:r>
              <a:rPr lang="en-US" dirty="0"/>
              <a:t> nhs2425snr</a:t>
            </a:r>
          </a:p>
          <a:p>
            <a:endParaRPr lang="en-US" dirty="0">
              <a:cs typeface="Calibri" panose="020F0502020204030204"/>
            </a:endParaRPr>
          </a:p>
          <a:p>
            <a:r>
              <a:rPr lang="en-US" dirty="0">
                <a:cs typeface="Calibri" panose="020F0502020204030204"/>
              </a:rPr>
              <a:t>Check school issued email: Download the Outlook app </a:t>
            </a:r>
          </a:p>
          <a:p>
            <a:r>
              <a:rPr lang="en-US" dirty="0">
                <a:cs typeface="Calibri" panose="020F0502020204030204"/>
              </a:rPr>
              <a:t>Check School Website frequently!</a:t>
            </a:r>
          </a:p>
          <a:p>
            <a:r>
              <a:rPr lang="en-US" dirty="0">
                <a:cs typeface="Calibri" panose="020F0502020204030204"/>
              </a:rPr>
              <a:t>STUDENTS MUST BE RESPONSIBLE FOR STAYING UP TO DATE ON ALL CLUB MEETINGS/ACTIVITIES</a:t>
            </a: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  <a:p>
            <a:endParaRPr lang="en-US" dirty="0">
              <a:cs typeface="Calibri" panose="020F0502020204030204"/>
            </a:endParaRPr>
          </a:p>
          <a:p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8803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1D1AC-07FA-034E-8003-8519C3B2DB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Be Sure to sign in 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C448D1-872A-9640-9EF3-5C66530ECD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9496" y="4389119"/>
            <a:ext cx="2981224" cy="18785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Meeting #4</a:t>
            </a:r>
            <a:endParaRPr lang="en-US" dirty="0"/>
          </a:p>
          <a:p>
            <a:r>
              <a:rPr lang="en-US" dirty="0"/>
              <a:t>December 2nd</a:t>
            </a:r>
            <a:r>
              <a:rPr lang="en-US" sz="2400" dirty="0"/>
              <a:t>, 2024</a:t>
            </a:r>
          </a:p>
          <a:p>
            <a:r>
              <a:rPr lang="en-US" sz="2400" dirty="0">
                <a:cs typeface="Calibri"/>
              </a:rPr>
              <a:t>Meeting Adjourned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DDF82C-63AA-4135-AED5-68E0041B1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0719" y="3429000"/>
            <a:ext cx="3689347" cy="3333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425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1D1AC-07FA-034E-8003-8519C3B2DB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NATIONAL HONOR SOCIETY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C448D1-872A-9640-9EF3-5C66530ECD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Meeting #4</a:t>
            </a:r>
            <a:endParaRPr lang="en-US" dirty="0"/>
          </a:p>
          <a:p>
            <a:r>
              <a:rPr lang="en-US" dirty="0"/>
              <a:t>November 10th</a:t>
            </a:r>
            <a:r>
              <a:rPr lang="en-US" sz="2400" dirty="0"/>
              <a:t>, 2022</a:t>
            </a:r>
            <a:endParaRPr lang="en-US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55205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02712-F89E-4BBF-B6E0-6D7D23883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cs typeface="Calibri Light"/>
              </a:rPr>
              <a:t>Agenda 12/2/2024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FFBA86-E64C-43D9-A0C6-7812DFAAB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dirty="0">
                <a:cs typeface="Calibri"/>
              </a:rPr>
              <a:t>Food Fair Results</a:t>
            </a:r>
          </a:p>
          <a:p>
            <a:pPr algn="ctr">
              <a:buClr>
                <a:srgbClr val="9E3611"/>
              </a:buClr>
            </a:pPr>
            <a:r>
              <a:rPr lang="en-US" dirty="0">
                <a:cs typeface="Calibri"/>
              </a:rPr>
              <a:t>Food Sales Week</a:t>
            </a:r>
          </a:p>
          <a:p>
            <a:pPr algn="ctr"/>
            <a:r>
              <a:rPr lang="en-US" dirty="0">
                <a:cs typeface="Calibri"/>
              </a:rPr>
              <a:t>Account Balance</a:t>
            </a:r>
          </a:p>
          <a:p>
            <a:pPr algn="ctr"/>
            <a:r>
              <a:rPr lang="en-US" dirty="0">
                <a:cs typeface="Calibri"/>
              </a:rPr>
              <a:t>Points Sheet- (Sign-off)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23132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50A73-7F2E-4FA8-92E2-715CE9585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386" y="390617"/>
            <a:ext cx="2153878" cy="2045507"/>
          </a:xfrm>
        </p:spPr>
        <p:txBody>
          <a:bodyPr>
            <a:normAutofit/>
          </a:bodyPr>
          <a:lstStyle/>
          <a:p>
            <a:r>
              <a:rPr lang="en-US" sz="3800" dirty="0">
                <a:ea typeface="+mj-lt"/>
                <a:cs typeface="+mj-lt"/>
              </a:rPr>
              <a:t>Taco Bell</a:t>
            </a:r>
            <a:endParaRPr lang="en-US" sz="3800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1AE7F-F1F1-4989-9E51-E49FF1623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386" y="2578608"/>
            <a:ext cx="3547838" cy="359359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dirty="0">
                <a:ea typeface="+mn-lt"/>
                <a:cs typeface="+mn-lt"/>
              </a:rPr>
              <a:t>Q2 Food Sales Results 11/21/2024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endParaRPr lang="en-US" sz="1600" dirty="0">
              <a:ea typeface="+mn-lt"/>
              <a:cs typeface="+mn-lt"/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dirty="0">
                <a:ea typeface="+mn-lt"/>
                <a:cs typeface="+mn-lt"/>
              </a:rPr>
              <a:t>$120 profit</a:t>
            </a:r>
            <a:endParaRPr lang="en-US" dirty="0"/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endParaRPr lang="en-US" dirty="0">
              <a:ea typeface="+mn-lt"/>
              <a:cs typeface="+mn-lt"/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highlight>
                  <a:srgbClr val="FFFF00"/>
                </a:highlight>
                <a:cs typeface="Calibri" panose="020F0502020204030204"/>
              </a:rPr>
              <a:t>Special thanks to all those who helped and a shout-out to...</a:t>
            </a:r>
          </a:p>
        </p:txBody>
      </p:sp>
      <p:sp>
        <p:nvSpPr>
          <p:cNvPr id="6" name="Freeform: Shape 8">
            <a:extLst>
              <a:ext uri="{FF2B5EF4-FFF2-40B4-BE49-F238E27FC236}">
                <a16:creationId xmlns:a16="http://schemas.microsoft.com/office/drawing/2014/main" id="{484E34F7-E155-426C-A88E-8AEA6CF3F7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34842" y="0"/>
            <a:ext cx="4709158" cy="6858000"/>
          </a:xfrm>
          <a:custGeom>
            <a:avLst/>
            <a:gdLst>
              <a:gd name="connsiteX0" fmla="*/ 45571 w 6278877"/>
              <a:gd name="connsiteY0" fmla="*/ 0 h 6858000"/>
              <a:gd name="connsiteX1" fmla="*/ 6278877 w 6278877"/>
              <a:gd name="connsiteY1" fmla="*/ 0 h 6858000"/>
              <a:gd name="connsiteX2" fmla="*/ 6278877 w 6278877"/>
              <a:gd name="connsiteY2" fmla="*/ 6858000 h 6858000"/>
              <a:gd name="connsiteX3" fmla="*/ 3292307 w 6278877"/>
              <a:gd name="connsiteY3" fmla="*/ 6858000 h 6858000"/>
              <a:gd name="connsiteX4" fmla="*/ 3181525 w 6278877"/>
              <a:gd name="connsiteY4" fmla="*/ 6786980 h 6858000"/>
              <a:gd name="connsiteX5" fmla="*/ 0 w 6278877"/>
              <a:gd name="connsiteY5" fmla="*/ 803252 h 6858000"/>
              <a:gd name="connsiteX6" fmla="*/ 37255 w 6278877"/>
              <a:gd name="connsiteY6" fmla="*/ 654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78877" h="6858000">
                <a:moveTo>
                  <a:pt x="45571" y="0"/>
                </a:moveTo>
                <a:lnTo>
                  <a:pt x="6278877" y="0"/>
                </a:lnTo>
                <a:lnTo>
                  <a:pt x="6278877" y="6858000"/>
                </a:lnTo>
                <a:lnTo>
                  <a:pt x="3292307" y="6858000"/>
                </a:lnTo>
                <a:lnTo>
                  <a:pt x="3181525" y="6786980"/>
                </a:lnTo>
                <a:cubicBezTo>
                  <a:pt x="1262020" y="5490189"/>
                  <a:pt x="0" y="3294101"/>
                  <a:pt x="0" y="803252"/>
                </a:cubicBezTo>
                <a:cubicBezTo>
                  <a:pt x="0" y="554167"/>
                  <a:pt x="12619" y="308030"/>
                  <a:pt x="37255" y="65445"/>
                </a:cubicBezTo>
                <a:close/>
              </a:path>
            </a:pathLst>
          </a:custGeom>
          <a:blipFill dpi="0" rotWithShape="1">
            <a:blip r:embed="rId2">
              <a:alphaModFix amt="30000"/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  <a14:imgEffect>
                        <a14:brightnessContrast bright="-25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868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D25E4-416E-4F18-9930-FA5F0DB05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Food Sales Donations-</a:t>
            </a:r>
            <a:br>
              <a:rPr lang="en-US" dirty="0"/>
            </a:br>
            <a:r>
              <a:rPr lang="en-US" dirty="0"/>
              <a:t>Deliver on 1/6/2025 to B-204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D6C77-D40E-4579-90CE-BE6868BC5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Clr>
                <a:srgbClr val="9E3611"/>
              </a:buClr>
            </a:pPr>
            <a:r>
              <a:rPr lang="en-US" dirty="0"/>
              <a:t>We are in need of donations and are </a:t>
            </a:r>
            <a:r>
              <a:rPr lang="en-US" b="1" dirty="0"/>
              <a:t>collecting individually pre-packaged snacks</a:t>
            </a:r>
            <a:r>
              <a:rPr lang="en-US" dirty="0"/>
              <a:t> that students are able to sell at school. Snacks may include items like individual bags of chips, Cheez-its, goldfish, cookies, fruit snacks, rice-crispy, popcorn.  Single serving size is ideal, pre-packaged is a must.</a:t>
            </a:r>
          </a:p>
          <a:p>
            <a:pPr fontAlgn="base"/>
            <a:r>
              <a:rPr lang="en-US" i="1" dirty="0"/>
              <a:t>Please drop them by my room, </a:t>
            </a:r>
            <a:r>
              <a:rPr lang="en-US" b="1" i="1" dirty="0"/>
              <a:t>B-204</a:t>
            </a:r>
            <a:r>
              <a:rPr lang="en-US" i="1" dirty="0"/>
              <a:t>, on Monday 1/6/2025   </a:t>
            </a:r>
            <a:endParaRPr lang="en-US" dirty="0"/>
          </a:p>
          <a:p>
            <a:pPr fontAlgn="base"/>
            <a:r>
              <a:rPr lang="en-US" dirty="0"/>
              <a:t>This is an efficient way to continue to raise money to support our goals toward student scholarships, stoles for recognition, and community engagement.</a:t>
            </a:r>
          </a:p>
          <a:p>
            <a:pPr>
              <a:buClr>
                <a:srgbClr val="9E3611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628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D25E4-416E-4F18-9930-FA5F0DB05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Food Sales Preparation-volunteers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D6C77-D40E-4579-90CE-BE6868BC5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Clr>
                <a:srgbClr val="9E3611"/>
              </a:buClr>
            </a:pP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week of 2</a:t>
            </a:r>
            <a:r>
              <a:rPr lang="en-US" baseline="30000" dirty="0"/>
              <a:t>nd</a:t>
            </a:r>
            <a:r>
              <a:rPr lang="en-US" dirty="0"/>
              <a:t> semester January 6</a:t>
            </a:r>
            <a:r>
              <a:rPr lang="en-US" baseline="30000" dirty="0"/>
              <a:t>th</a:t>
            </a:r>
            <a:r>
              <a:rPr lang="en-US" dirty="0"/>
              <a:t> to 10</a:t>
            </a:r>
            <a:r>
              <a:rPr lang="en-US" baseline="30000" dirty="0"/>
              <a:t>th</a:t>
            </a:r>
            <a:r>
              <a:rPr lang="en-US" dirty="0"/>
              <a:t>  NHS Food Sales week </a:t>
            </a:r>
          </a:p>
          <a:p>
            <a:pPr>
              <a:buClr>
                <a:srgbClr val="9E3611"/>
              </a:buClr>
            </a:pPr>
            <a:r>
              <a:rPr lang="en-US" dirty="0"/>
              <a:t>3-7 Volunteers needed on </a:t>
            </a:r>
            <a:r>
              <a:rPr lang="en-US" b="1" dirty="0"/>
              <a:t>Tuesday 1/7 AM at 7:30</a:t>
            </a:r>
            <a:r>
              <a:rPr lang="en-US" dirty="0"/>
              <a:t>, to prepare the food sales bags.</a:t>
            </a:r>
          </a:p>
          <a:p>
            <a:pPr>
              <a:buClr>
                <a:srgbClr val="9E3611"/>
              </a:buClr>
            </a:pPr>
            <a:r>
              <a:rPr lang="en-US" dirty="0"/>
              <a:t>20 Volunteers to sell the items in the bag during the week, and return the money by Friday at lunch.  Pick up on Tuesday</a:t>
            </a:r>
          </a:p>
          <a:p>
            <a:pPr>
              <a:buClr>
                <a:srgbClr val="9E3611"/>
              </a:buClr>
            </a:pPr>
            <a:r>
              <a:rPr lang="en-US" dirty="0"/>
              <a:t>This will count as points toward service and help the club raise funds for scholarships and community events.</a:t>
            </a:r>
          </a:p>
          <a:p>
            <a:pPr>
              <a:buClr>
                <a:srgbClr val="9E3611"/>
              </a:buClr>
            </a:pPr>
            <a:r>
              <a:rPr lang="en-US" b="1" dirty="0"/>
              <a:t>Find a friend and come help out</a:t>
            </a:r>
          </a:p>
          <a:p>
            <a:pPr>
              <a:buClr>
                <a:srgbClr val="9E3611"/>
              </a:buClr>
            </a:pPr>
            <a:r>
              <a:rPr lang="en-US" b="1" dirty="0"/>
              <a:t>Mr. Hollister will send a signup Genius before break</a:t>
            </a:r>
          </a:p>
        </p:txBody>
      </p:sp>
    </p:spTree>
    <p:extLst>
      <p:ext uri="{BB962C8B-B14F-4D97-AF65-F5344CB8AC3E}">
        <p14:creationId xmlns:p14="http://schemas.microsoft.com/office/powerpoint/2010/main" val="870733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464119"/>
            <a:ext cx="7667244" cy="80683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601952"/>
            <a:ext cx="7667244" cy="1385874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2038655"/>
            <a:ext cx="7667244" cy="80683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7D3FA3-3CAB-8D48-B0AB-D8296EBEA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386" y="484632"/>
            <a:ext cx="7543800" cy="1609344"/>
          </a:xfrm>
        </p:spPr>
        <p:txBody>
          <a:bodyPr>
            <a:normAutofit/>
          </a:bodyPr>
          <a:lstStyle/>
          <a:p>
            <a:r>
              <a:rPr lang="en-US" sz="3600" b="1"/>
              <a:t>Point Sheet/ Attendance/Graduation Recognition </a:t>
            </a:r>
            <a:endParaRPr lang="en-US" sz="3600" b="1">
              <a:cs typeface="Calibri Light"/>
            </a:endParaRPr>
          </a:p>
        </p:txBody>
      </p:sp>
      <p:pic>
        <p:nvPicPr>
          <p:cNvPr id="5" name="Picture 5" descr="Table&#10;&#10;Description automatically generated">
            <a:extLst>
              <a:ext uri="{FF2B5EF4-FFF2-40B4-BE49-F238E27FC236}">
                <a16:creationId xmlns:a16="http://schemas.microsoft.com/office/drawing/2014/main" id="{90510EFF-1960-4328-9E3D-913AADA1FFB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970" r="24701" b="4"/>
          <a:stretch/>
        </p:blipFill>
        <p:spPr>
          <a:xfrm>
            <a:off x="755397" y="2265037"/>
            <a:ext cx="3816600" cy="390715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38E362-A85F-4D4D-8AD5-0982EA7C7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2162" y="2320412"/>
            <a:ext cx="3474023" cy="3851787"/>
          </a:xfrm>
        </p:spPr>
        <p:txBody>
          <a:bodyPr vert="horz" lIns="68580" tIns="34290" rIns="68580" bIns="34290" rtlCol="0" anchor="ctr">
            <a:normAutofit/>
          </a:bodyPr>
          <a:lstStyle/>
          <a:p>
            <a:pPr algn="ctr"/>
            <a:r>
              <a:rPr lang="en-US" dirty="0"/>
              <a:t>Sign-offs available today after the meeting.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Fall Semester Sheets Due </a:t>
            </a:r>
          </a:p>
          <a:p>
            <a:pPr marL="0" indent="0" algn="ctr">
              <a:buNone/>
            </a:pPr>
            <a:r>
              <a:rPr lang="en-US" dirty="0"/>
              <a:t>January 14</a:t>
            </a:r>
            <a:r>
              <a:rPr lang="en-US" baseline="30000" dirty="0"/>
              <a:t>th</a:t>
            </a:r>
            <a:r>
              <a:rPr lang="en-US" dirty="0"/>
              <a:t> , 2025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51293" y="6229681"/>
            <a:ext cx="342900" cy="457200"/>
          </a:xfrm>
          <a:prstGeom prst="ellipse">
            <a:avLst/>
          </a:prstGeom>
          <a:blipFill dpi="0" rotWithShape="1">
            <a:blip r:embed="rId6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73188" y="6258874"/>
            <a:ext cx="299110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5E0B7B-5A87-4BF4-8205-A7AE69FA6215}"/>
              </a:ext>
            </a:extLst>
          </p:cNvPr>
          <p:cNvSpPr txBox="1"/>
          <p:nvPr/>
        </p:nvSpPr>
        <p:spPr>
          <a:xfrm>
            <a:off x="3200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08272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464119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601952"/>
            <a:ext cx="7667244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2038655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D1D798-7E97-AA4A-8F9C-812C2F148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386" y="484632"/>
            <a:ext cx="7543800" cy="1609344"/>
          </a:xfrm>
        </p:spPr>
        <p:txBody>
          <a:bodyPr>
            <a:normAutofit/>
          </a:bodyPr>
          <a:lstStyle/>
          <a:p>
            <a:r>
              <a:rPr lang="en-US" dirty="0"/>
              <a:t>Account Balance as of 12/2/2024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EA03E-DA49-FD4E-9ADC-6917BA885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5630" y="2272683"/>
            <a:ext cx="3474023" cy="4121198"/>
          </a:xfr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algn="ctr"/>
            <a:r>
              <a:rPr lang="en-US" sz="2900" dirty="0"/>
              <a:t>$2435.03</a:t>
            </a:r>
          </a:p>
          <a:p>
            <a:pPr algn="ctr"/>
            <a:endParaRPr lang="en-US" sz="2900" dirty="0"/>
          </a:p>
          <a:p>
            <a:pPr algn="ctr"/>
            <a:r>
              <a:rPr lang="en-US" sz="2900" dirty="0"/>
              <a:t>Please note the suggested donation is $20 annually.  This money goes to buy the stoles and provide scholarships.  </a:t>
            </a:r>
          </a:p>
          <a:p>
            <a:pPr algn="ctr"/>
            <a:r>
              <a:rPr lang="en-US" sz="2900" dirty="0"/>
              <a:t>We will need the balance up over $3,000 to make our expenses..</a:t>
            </a:r>
          </a:p>
          <a:p>
            <a:pPr algn="ctr"/>
            <a:r>
              <a:rPr lang="en-US" sz="2900" dirty="0"/>
              <a:t>To donate please being cash or check to the Student Store and let Ms. Watson know this is for NHS.  </a:t>
            </a:r>
          </a:p>
          <a:p>
            <a:pPr algn="ctr"/>
            <a:endParaRPr lang="en-US" dirty="0"/>
          </a:p>
          <a:p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51293" y="6229681"/>
            <a:ext cx="3429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73188" y="6258874"/>
            <a:ext cx="299110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10EFD3-3E01-4548-92DF-186FF95335B3}"/>
              </a:ext>
            </a:extLst>
          </p:cNvPr>
          <p:cNvSpPr txBox="1"/>
          <p:nvPr/>
        </p:nvSpPr>
        <p:spPr>
          <a:xfrm>
            <a:off x="612913" y="6476024"/>
            <a:ext cx="40301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5" tooltip="https://www.craigieburntrails.org.nz/products-page/donations/give-a-donation/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6" tooltip="https://creativecommons.org/licenses/by-nc-nd/3.0/"/>
              </a:rPr>
              <a:t>CC BY-NC-ND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1991844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7AF5EED-AF76-455F-A32D-2182BE54AC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7656" y="0"/>
            <a:ext cx="5148687" cy="6653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8728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26D81CA75C33468D1ADB1BEACF1C6C" ma:contentTypeVersion="6" ma:contentTypeDescription="Create a new document." ma:contentTypeScope="" ma:versionID="74ae88bea069a8e089e424a5aca4fed6">
  <xsd:schema xmlns:xsd="http://www.w3.org/2001/XMLSchema" xmlns:xs="http://www.w3.org/2001/XMLSchema" xmlns:p="http://schemas.microsoft.com/office/2006/metadata/properties" xmlns:ns2="00cdd138-1ceb-4390-aef2-59a336f59ac9" xmlns:ns3="e53f31a3-3e5d-4840-87e7-edab174877dd" targetNamespace="http://schemas.microsoft.com/office/2006/metadata/properties" ma:root="true" ma:fieldsID="59b1a527913a2d3fa037f3364cccaf06" ns2:_="" ns3:_="">
    <xsd:import namespace="00cdd138-1ceb-4390-aef2-59a336f59ac9"/>
    <xsd:import namespace="e53f31a3-3e5d-4840-87e7-edab174877d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cdd138-1ceb-4390-aef2-59a336f59ac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3f31a3-3e5d-4840-87e7-edab174877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0cdd138-1ceb-4390-aef2-59a336f59ac9">
      <UserInfo>
        <DisplayName>Allison Felix</DisplayName>
        <AccountId>20</AccountId>
        <AccountType/>
      </UserInfo>
      <UserInfo>
        <DisplayName>Sheila Angelo</DisplayName>
        <AccountId>22</AccountId>
        <AccountType/>
      </UserInfo>
      <UserInfo>
        <DisplayName>Rachael Woodcock</DisplayName>
        <AccountId>23</AccountId>
        <AccountType/>
      </UserInfo>
      <UserInfo>
        <DisplayName>Alice Cartwright</DisplayName>
        <AccountId>24</AccountId>
        <AccountType/>
      </UserInfo>
      <UserInfo>
        <DisplayName>Michael Miller</DisplayName>
        <AccountId>31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018AD5C5-1E81-4DA6-8338-A3822318B013}">
  <ds:schemaRefs>
    <ds:schemaRef ds:uri="00cdd138-1ceb-4390-aef2-59a336f59ac9"/>
    <ds:schemaRef ds:uri="e53f31a3-3e5d-4840-87e7-edab174877d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0/xmlns/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BBECB29-29A6-417D-9052-54D8DCBD604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291895-25C0-4CB8-9766-2BAA2B66D1F4}">
  <ds:schemaRefs>
    <ds:schemaRef ds:uri="http://purl.org/dc/terms/"/>
    <ds:schemaRef ds:uri="http://purl.org/dc/elements/1.1/"/>
    <ds:schemaRef ds:uri="e53f31a3-3e5d-4840-87e7-edab174877dd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00cdd138-1ceb-4390-aef2-59a336f59ac9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473</Words>
  <Application>Microsoft Office PowerPoint</Application>
  <PresentationFormat>On-screen Show (4:3)</PresentationFormat>
  <Paragraphs>68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Calibri</vt:lpstr>
      <vt:lpstr>Calibri Light</vt:lpstr>
      <vt:lpstr>Rockwell</vt:lpstr>
      <vt:lpstr>Rockwell Condensed</vt:lpstr>
      <vt:lpstr>Rockwell Extra Bold</vt:lpstr>
      <vt:lpstr>Wingdings</vt:lpstr>
      <vt:lpstr>Wood Type</vt:lpstr>
      <vt:lpstr>Be Sure to sign in </vt:lpstr>
      <vt:lpstr>NATIONAL HONOR SOCIETY </vt:lpstr>
      <vt:lpstr>Agenda 12/2/2024</vt:lpstr>
      <vt:lpstr>Taco Bell</vt:lpstr>
      <vt:lpstr>Food Sales Donations- Deliver on 1/6/2025 to B-204</vt:lpstr>
      <vt:lpstr>Food Sales Preparation-volunteers </vt:lpstr>
      <vt:lpstr>Point Sheet/ Attendance/Graduation Recognition </vt:lpstr>
      <vt:lpstr>Account Balance as of 12/2/2024 </vt:lpstr>
      <vt:lpstr>PowerPoint Presentation</vt:lpstr>
      <vt:lpstr>Club Information </vt:lpstr>
      <vt:lpstr>Club Information </vt:lpstr>
      <vt:lpstr>Be Sure to sign in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HONOR SOCIETY</dc:title>
  <dc:creator>Allison Felix</dc:creator>
  <cp:lastModifiedBy>Joseph Hollister</cp:lastModifiedBy>
  <cp:revision>73</cp:revision>
  <dcterms:created xsi:type="dcterms:W3CDTF">2021-08-11T18:50:27Z</dcterms:created>
  <dcterms:modified xsi:type="dcterms:W3CDTF">2024-12-02T23:37:30Z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0x010100EA26D81CA75C33468D1ADB1BEACF1C6C</vt:lpwstr>
  </property>
</Properties>
</file>