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3" r:id="rId5"/>
  </p:sldMasterIdLst>
  <p:notesMasterIdLst>
    <p:notesMasterId r:id="rId19"/>
  </p:notesMasterIdLst>
  <p:sldIdLst>
    <p:sldId id="284" r:id="rId6"/>
    <p:sldId id="258" r:id="rId7"/>
    <p:sldId id="263" r:id="rId8"/>
    <p:sldId id="270" r:id="rId9"/>
    <p:sldId id="264" r:id="rId10"/>
    <p:sldId id="276" r:id="rId11"/>
    <p:sldId id="285" r:id="rId12"/>
    <p:sldId id="260" r:id="rId13"/>
    <p:sldId id="286" r:id="rId14"/>
    <p:sldId id="287" r:id="rId15"/>
    <p:sldId id="288" r:id="rId16"/>
    <p:sldId id="261" r:id="rId17"/>
    <p:sldId id="265" r:id="rId1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D2A75D-3748-4DC7-A14A-CA84BF927391}">
          <p14:sldIdLst>
            <p14:sldId id="284"/>
            <p14:sldId id="258"/>
            <p14:sldId id="263"/>
            <p14:sldId id="270"/>
            <p14:sldId id="264"/>
            <p14:sldId id="276"/>
            <p14:sldId id="285"/>
            <p14:sldId id="260"/>
            <p14:sldId id="286"/>
            <p14:sldId id="287"/>
            <p14:sldId id="288"/>
            <p14:sldId id="261"/>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56127-1F80-AAD6-AFD0-B526C517CBB1}" v="53" dt="2025-03-11T16:05:55.333"/>
    <p1510:client id="{0D08F987-589D-C6E0-5763-088AAE05A2D2}" v="24" dt="2025-03-11T14:16:58.872"/>
    <p1510:client id="{1356BC35-59A5-2F7D-2FB4-54EFDE28DC89}" v="20" dt="2025-03-11T15:48:00.157"/>
    <p1510:client id="{15F0DD78-706B-514C-B547-65DC59902FBC}" v="11" dt="2025-03-11T05:43:04.600"/>
    <p1510:client id="{23C26DDC-664D-1307-172C-DD213BBA4D82}" v="40" dt="2025-03-10T20:30:40.580"/>
    <p1510:client id="{318F2B3C-03A7-7F09-29B6-871DE574B0D9}" v="58" dt="2025-03-11T19:49:56"/>
    <p1510:client id="{D0608042-E3BD-1A3B-F8FA-00467F344155}" v="461" dt="2025-03-11T05:41:14.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Hollister" userId="S::hollisterj@luhsd.net::3902bc5b-dd94-4f2f-a5c6-5eb78d4d4674" providerId="AD" clId="Web-{1356BC35-59A5-2F7D-2FB4-54EFDE28DC89}"/>
    <pc:docChg chg="modSld">
      <pc:chgData name="Joseph Hollister" userId="S::hollisterj@luhsd.net::3902bc5b-dd94-4f2f-a5c6-5eb78d4d4674" providerId="AD" clId="Web-{1356BC35-59A5-2F7D-2FB4-54EFDE28DC89}" dt="2025-03-11T15:48:00.157" v="17" actId="14100"/>
      <pc:docMkLst>
        <pc:docMk/>
      </pc:docMkLst>
      <pc:sldChg chg="modSp">
        <pc:chgData name="Joseph Hollister" userId="S::hollisterj@luhsd.net::3902bc5b-dd94-4f2f-a5c6-5eb78d4d4674" providerId="AD" clId="Web-{1356BC35-59A5-2F7D-2FB4-54EFDE28DC89}" dt="2025-03-11T15:48:00.157" v="17" actId="14100"/>
        <pc:sldMkLst>
          <pc:docMk/>
          <pc:sldMk cId="0" sldId="261"/>
        </pc:sldMkLst>
        <pc:spChg chg="mod">
          <ac:chgData name="Joseph Hollister" userId="S::hollisterj@luhsd.net::3902bc5b-dd94-4f2f-a5c6-5eb78d4d4674" providerId="AD" clId="Web-{1356BC35-59A5-2F7D-2FB4-54EFDE28DC89}" dt="2025-03-11T15:47:48.578" v="13" actId="20577"/>
          <ac:spMkLst>
            <pc:docMk/>
            <pc:sldMk cId="0" sldId="261"/>
            <ac:spMk id="7" creationId="{85E7FE5F-6F9D-A42D-FB7A-8930A9854BB7}"/>
          </ac:spMkLst>
        </pc:spChg>
        <pc:spChg chg="mod">
          <ac:chgData name="Joseph Hollister" userId="S::hollisterj@luhsd.net::3902bc5b-dd94-4f2f-a5c6-5eb78d4d4674" providerId="AD" clId="Web-{1356BC35-59A5-2F7D-2FB4-54EFDE28DC89}" dt="2025-03-11T15:48:00.157" v="17" actId="14100"/>
          <ac:spMkLst>
            <pc:docMk/>
            <pc:sldMk cId="0" sldId="261"/>
            <ac:spMk id="301" creationId="{00000000-0000-0000-0000-000000000000}"/>
          </ac:spMkLst>
        </pc:spChg>
      </pc:sldChg>
      <pc:sldChg chg="modSp">
        <pc:chgData name="Joseph Hollister" userId="S::hollisterj@luhsd.net::3902bc5b-dd94-4f2f-a5c6-5eb78d4d4674" providerId="AD" clId="Web-{1356BC35-59A5-2F7D-2FB4-54EFDE28DC89}" dt="2025-03-11T15:47:10.356" v="4" actId="20577"/>
        <pc:sldMkLst>
          <pc:docMk/>
          <pc:sldMk cId="1215028852" sldId="284"/>
        </pc:sldMkLst>
        <pc:spChg chg="mod">
          <ac:chgData name="Joseph Hollister" userId="S::hollisterj@luhsd.net::3902bc5b-dd94-4f2f-a5c6-5eb78d4d4674" providerId="AD" clId="Web-{1356BC35-59A5-2F7D-2FB4-54EFDE28DC89}" dt="2025-03-11T15:47:10.356" v="4" actId="20577"/>
          <ac:spMkLst>
            <pc:docMk/>
            <pc:sldMk cId="1215028852" sldId="284"/>
            <ac:spMk id="229" creationId="{00000000-0000-0000-0000-000000000000}"/>
          </ac:spMkLst>
        </pc:spChg>
      </pc:sldChg>
    </pc:docChg>
  </pc:docChgLst>
  <pc:docChgLst>
    <pc:chgData name="Angelica Nucup" userId="S::6030550@luhsd.net::58853de1-0030-4fbc-907f-54e6927f12b3" providerId="AD" clId="Web-{D0608042-E3BD-1A3B-F8FA-00467F344155}"/>
    <pc:docChg chg="addSld delSld modSld addMainMaster modMainMaster modSection">
      <pc:chgData name="Angelica Nucup" userId="S::6030550@luhsd.net::58853de1-0030-4fbc-907f-54e6927f12b3" providerId="AD" clId="Web-{D0608042-E3BD-1A3B-F8FA-00467F344155}" dt="2025-03-11T05:41:14.491" v="342"/>
      <pc:docMkLst>
        <pc:docMk/>
      </pc:docMkLst>
      <pc:sldChg chg="del">
        <pc:chgData name="Angelica Nucup" userId="S::6030550@luhsd.net::58853de1-0030-4fbc-907f-54e6927f12b3" providerId="AD" clId="Web-{D0608042-E3BD-1A3B-F8FA-00467F344155}" dt="2025-03-11T04:34:15.712" v="9"/>
        <pc:sldMkLst>
          <pc:docMk/>
          <pc:sldMk cId="3285086364" sldId="256"/>
        </pc:sldMkLst>
      </pc:sldChg>
      <pc:sldChg chg="addSp delSp modSp add">
        <pc:chgData name="Angelica Nucup" userId="S::6030550@luhsd.net::58853de1-0030-4fbc-907f-54e6927f12b3" providerId="AD" clId="Web-{D0608042-E3BD-1A3B-F8FA-00467F344155}" dt="2025-03-11T05:00:20.909" v="96" actId="1076"/>
        <pc:sldMkLst>
          <pc:docMk/>
          <pc:sldMk cId="0" sldId="258"/>
        </pc:sldMkLst>
        <pc:spChg chg="mod">
          <ac:chgData name="Angelica Nucup" userId="S::6030550@luhsd.net::58853de1-0030-4fbc-907f-54e6927f12b3" providerId="AD" clId="Web-{D0608042-E3BD-1A3B-F8FA-00467F344155}" dt="2025-03-11T04:49:22.655" v="14"/>
          <ac:spMkLst>
            <pc:docMk/>
            <pc:sldMk cId="0" sldId="258"/>
            <ac:spMk id="40" creationId="{BA34F38A-263F-A69E-96DF-4EF07FE81888}"/>
          </ac:spMkLst>
        </pc:spChg>
        <pc:spChg chg="mod">
          <ac:chgData name="Angelica Nucup" userId="S::6030550@luhsd.net::58853de1-0030-4fbc-907f-54e6927f12b3" providerId="AD" clId="Web-{D0608042-E3BD-1A3B-F8FA-00467F344155}" dt="2025-03-11T04:49:22.655" v="15"/>
          <ac:spMkLst>
            <pc:docMk/>
            <pc:sldMk cId="0" sldId="258"/>
            <ac:spMk id="43" creationId="{8E37415F-2CDB-6DDE-6ACB-48077BF61A0C}"/>
          </ac:spMkLst>
        </pc:spChg>
        <pc:spChg chg="mod">
          <ac:chgData name="Angelica Nucup" userId="S::6030550@luhsd.net::58853de1-0030-4fbc-907f-54e6927f12b3" providerId="AD" clId="Web-{D0608042-E3BD-1A3B-F8FA-00467F344155}" dt="2025-03-11T04:49:22.655" v="16"/>
          <ac:spMkLst>
            <pc:docMk/>
            <pc:sldMk cId="0" sldId="258"/>
            <ac:spMk id="46" creationId="{21047905-8333-7862-4EE6-C5920C213706}"/>
          </ac:spMkLst>
        </pc:spChg>
        <pc:spChg chg="mod">
          <ac:chgData name="Angelica Nucup" userId="S::6030550@luhsd.net::58853de1-0030-4fbc-907f-54e6927f12b3" providerId="AD" clId="Web-{D0608042-E3BD-1A3B-F8FA-00467F344155}" dt="2025-03-11T04:49:22.655" v="17"/>
          <ac:spMkLst>
            <pc:docMk/>
            <pc:sldMk cId="0" sldId="258"/>
            <ac:spMk id="49" creationId="{A151135B-F691-0664-DADA-5CE263395DCB}"/>
          </ac:spMkLst>
        </pc:spChg>
        <pc:spChg chg="mod">
          <ac:chgData name="Angelica Nucup" userId="S::6030550@luhsd.net::58853de1-0030-4fbc-907f-54e6927f12b3" providerId="AD" clId="Web-{D0608042-E3BD-1A3B-F8FA-00467F344155}" dt="2025-03-11T05:00:09.112" v="84"/>
          <ac:spMkLst>
            <pc:docMk/>
            <pc:sldMk cId="0" sldId="258"/>
            <ac:spMk id="53" creationId="{8DEE060E-A10D-CA25-6236-C0D9299D5A7D}"/>
          </ac:spMkLst>
        </pc:spChg>
        <pc:spChg chg="mod">
          <ac:chgData name="Angelica Nucup" userId="S::6030550@luhsd.net::58853de1-0030-4fbc-907f-54e6927f12b3" providerId="AD" clId="Web-{D0608042-E3BD-1A3B-F8FA-00467F344155}" dt="2025-03-11T05:00:09.127" v="85"/>
          <ac:spMkLst>
            <pc:docMk/>
            <pc:sldMk cId="0" sldId="258"/>
            <ac:spMk id="54" creationId="{75A0ED40-46C7-410A-0811-969AEE7590F9}"/>
          </ac:spMkLst>
        </pc:spChg>
        <pc:spChg chg="mod">
          <ac:chgData name="Angelica Nucup" userId="S::6030550@luhsd.net::58853de1-0030-4fbc-907f-54e6927f12b3" providerId="AD" clId="Web-{D0608042-E3BD-1A3B-F8FA-00467F344155}" dt="2025-03-11T05:00:09.127" v="86"/>
          <ac:spMkLst>
            <pc:docMk/>
            <pc:sldMk cId="0" sldId="258"/>
            <ac:spMk id="55" creationId="{17F3914A-33F5-EBB2-0E86-6D249420A75C}"/>
          </ac:spMkLst>
        </pc:spChg>
        <pc:spChg chg="mod">
          <ac:chgData name="Angelica Nucup" userId="S::6030550@luhsd.net::58853de1-0030-4fbc-907f-54e6927f12b3" providerId="AD" clId="Web-{D0608042-E3BD-1A3B-F8FA-00467F344155}" dt="2025-03-11T05:00:09.127" v="87"/>
          <ac:spMkLst>
            <pc:docMk/>
            <pc:sldMk cId="0" sldId="258"/>
            <ac:spMk id="56" creationId="{238254D7-10FD-732D-43C3-95269C81DE3F}"/>
          </ac:spMkLst>
        </pc:spChg>
        <pc:spChg chg="mod">
          <ac:chgData name="Angelica Nucup" userId="S::6030550@luhsd.net::58853de1-0030-4fbc-907f-54e6927f12b3" providerId="AD" clId="Web-{D0608042-E3BD-1A3B-F8FA-00467F344155}" dt="2025-03-11T05:00:09.190" v="88"/>
          <ac:spMkLst>
            <pc:docMk/>
            <pc:sldMk cId="0" sldId="258"/>
            <ac:spMk id="57" creationId="{B483B41E-3D0F-CDEC-FFB4-45173F11A9DA}"/>
          </ac:spMkLst>
        </pc:spChg>
        <pc:spChg chg="mod">
          <ac:chgData name="Angelica Nucup" userId="S::6030550@luhsd.net::58853de1-0030-4fbc-907f-54e6927f12b3" providerId="AD" clId="Web-{D0608042-E3BD-1A3B-F8FA-00467F344155}" dt="2025-03-11T04:49:22.655" v="23"/>
          <ac:spMkLst>
            <pc:docMk/>
            <pc:sldMk cId="0" sldId="258"/>
            <ac:spMk id="59" creationId="{A7DAF8E0-8B1A-92C1-A00A-E64B8942E85A}"/>
          </ac:spMkLst>
        </pc:spChg>
        <pc:spChg chg="mod">
          <ac:chgData name="Angelica Nucup" userId="S::6030550@luhsd.net::58853de1-0030-4fbc-907f-54e6927f12b3" providerId="AD" clId="Web-{D0608042-E3BD-1A3B-F8FA-00467F344155}" dt="2025-03-11T04:49:22.655" v="24"/>
          <ac:spMkLst>
            <pc:docMk/>
            <pc:sldMk cId="0" sldId="258"/>
            <ac:spMk id="61" creationId="{16393EDC-DAB4-9403-EFC5-1161720C8FA3}"/>
          </ac:spMkLst>
        </pc:spChg>
        <pc:spChg chg="mod">
          <ac:chgData name="Angelica Nucup" userId="S::6030550@luhsd.net::58853de1-0030-4fbc-907f-54e6927f12b3" providerId="AD" clId="Web-{D0608042-E3BD-1A3B-F8FA-00467F344155}" dt="2025-03-11T04:49:22.655" v="25"/>
          <ac:spMkLst>
            <pc:docMk/>
            <pc:sldMk cId="0" sldId="258"/>
            <ac:spMk id="63" creationId="{3174C943-6B2B-0424-B3BB-4114B9C4F8C4}"/>
          </ac:spMkLst>
        </pc:spChg>
        <pc:spChg chg="mod">
          <ac:chgData name="Angelica Nucup" userId="S::6030550@luhsd.net::58853de1-0030-4fbc-907f-54e6927f12b3" providerId="AD" clId="Web-{D0608042-E3BD-1A3B-F8FA-00467F344155}" dt="2025-03-11T04:49:22.655" v="26"/>
          <ac:spMkLst>
            <pc:docMk/>
            <pc:sldMk cId="0" sldId="258"/>
            <ac:spMk id="193" creationId="{82E7B644-CC49-3208-A974-97B306AEBAC2}"/>
          </ac:spMkLst>
        </pc:spChg>
        <pc:spChg chg="mod">
          <ac:chgData name="Angelica Nucup" userId="S::6030550@luhsd.net::58853de1-0030-4fbc-907f-54e6927f12b3" providerId="AD" clId="Web-{D0608042-E3BD-1A3B-F8FA-00467F344155}" dt="2025-03-11T05:00:20.862" v="93" actId="1076"/>
          <ac:spMkLst>
            <pc:docMk/>
            <pc:sldMk cId="0" sldId="258"/>
            <ac:spMk id="197" creationId="{D22748B9-7A75-6AD3-C210-03B9F94721B5}"/>
          </ac:spMkLst>
        </pc:spChg>
        <pc:spChg chg="mod">
          <ac:chgData name="Angelica Nucup" userId="S::6030550@luhsd.net::58853de1-0030-4fbc-907f-54e6927f12b3" providerId="AD" clId="Web-{D0608042-E3BD-1A3B-F8FA-00467F344155}" dt="2025-03-11T05:00:20.877" v="94" actId="1076"/>
          <ac:spMkLst>
            <pc:docMk/>
            <pc:sldMk cId="0" sldId="258"/>
            <ac:spMk id="198" creationId="{52A30577-21D5-A5AF-15AF-DBD41A0A5B82}"/>
          </ac:spMkLst>
        </pc:spChg>
        <pc:spChg chg="mod">
          <ac:chgData name="Angelica Nucup" userId="S::6030550@luhsd.net::58853de1-0030-4fbc-907f-54e6927f12b3" providerId="AD" clId="Web-{D0608042-E3BD-1A3B-F8FA-00467F344155}" dt="2025-03-11T05:00:20.893" v="95" actId="1076"/>
          <ac:spMkLst>
            <pc:docMk/>
            <pc:sldMk cId="0" sldId="258"/>
            <ac:spMk id="199" creationId="{3B5B4C7A-8376-3C7C-7C3E-2779AF928243}"/>
          </ac:spMkLst>
        </pc:spChg>
        <pc:spChg chg="add del mod">
          <ac:chgData name="Angelica Nucup" userId="S::6030550@luhsd.net::58853de1-0030-4fbc-907f-54e6927f12b3" providerId="AD" clId="Web-{D0608042-E3BD-1A3B-F8FA-00467F344155}" dt="2025-03-11T05:00:20.909" v="96" actId="1076"/>
          <ac:spMkLst>
            <pc:docMk/>
            <pc:sldMk cId="0" sldId="258"/>
            <ac:spMk id="200" creationId="{DEE91466-A1D2-60EC-ADF6-EB3D54C06CCB}"/>
          </ac:spMkLst>
        </pc:spChg>
        <pc:spChg chg="mod">
          <ac:chgData name="Angelica Nucup" userId="S::6030550@luhsd.net::58853de1-0030-4fbc-907f-54e6927f12b3" providerId="AD" clId="Web-{D0608042-E3BD-1A3B-F8FA-00467F344155}" dt="2025-03-11T04:50:35.202" v="49" actId="1076"/>
          <ac:spMkLst>
            <pc:docMk/>
            <pc:sldMk cId="0" sldId="258"/>
            <ac:spMk id="252" creationId="{00000000-0000-0000-0000-000000000000}"/>
          </ac:spMkLst>
        </pc:spChg>
        <pc:spChg chg="mod">
          <ac:chgData name="Angelica Nucup" userId="S::6030550@luhsd.net::58853de1-0030-4fbc-907f-54e6927f12b3" providerId="AD" clId="Web-{D0608042-E3BD-1A3B-F8FA-00467F344155}" dt="2025-03-11T04:49:22.655" v="13"/>
          <ac:spMkLst>
            <pc:docMk/>
            <pc:sldMk cId="0" sldId="258"/>
            <ac:spMk id="253" creationId="{00000000-0000-0000-0000-000000000000}"/>
          </ac:spMkLst>
        </pc:spChg>
      </pc:sldChg>
      <pc:sldChg chg="modSp add">
        <pc:chgData name="Angelica Nucup" userId="S::6030550@luhsd.net::58853de1-0030-4fbc-907f-54e6927f12b3" providerId="AD" clId="Web-{D0608042-E3BD-1A3B-F8FA-00467F344155}" dt="2025-03-11T05:37:59.912" v="312" actId="20577"/>
        <pc:sldMkLst>
          <pc:docMk/>
          <pc:sldMk cId="0" sldId="260"/>
        </pc:sldMkLst>
        <pc:spChg chg="mod">
          <ac:chgData name="Angelica Nucup" userId="S::6030550@luhsd.net::58853de1-0030-4fbc-907f-54e6927f12b3" providerId="AD" clId="Web-{D0608042-E3BD-1A3B-F8FA-00467F344155}" dt="2025-03-11T05:37:59.912" v="312" actId="20577"/>
          <ac:spMkLst>
            <pc:docMk/>
            <pc:sldMk cId="0" sldId="260"/>
            <ac:spMk id="287" creationId="{00000000-0000-0000-0000-000000000000}"/>
          </ac:spMkLst>
        </pc:spChg>
      </pc:sldChg>
      <pc:sldChg chg="modSp add">
        <pc:chgData name="Angelica Nucup" userId="S::6030550@luhsd.net::58853de1-0030-4fbc-907f-54e6927f12b3" providerId="AD" clId="Web-{D0608042-E3BD-1A3B-F8FA-00467F344155}" dt="2025-03-11T04:58:24.439" v="73" actId="1076"/>
        <pc:sldMkLst>
          <pc:docMk/>
          <pc:sldMk cId="0" sldId="263"/>
        </pc:sldMkLst>
        <pc:spChg chg="mod">
          <ac:chgData name="Angelica Nucup" userId="S::6030550@luhsd.net::58853de1-0030-4fbc-907f-54e6927f12b3" providerId="AD" clId="Web-{D0608042-E3BD-1A3B-F8FA-00467F344155}" dt="2025-03-11T04:58:24.423" v="71" actId="1076"/>
          <ac:spMkLst>
            <pc:docMk/>
            <pc:sldMk cId="0" sldId="263"/>
            <ac:spMk id="347" creationId="{00000000-0000-0000-0000-000000000000}"/>
          </ac:spMkLst>
        </pc:spChg>
        <pc:spChg chg="mod">
          <ac:chgData name="Angelica Nucup" userId="S::6030550@luhsd.net::58853de1-0030-4fbc-907f-54e6927f12b3" providerId="AD" clId="Web-{D0608042-E3BD-1A3B-F8FA-00467F344155}" dt="2025-03-11T04:58:24.439" v="72" actId="1076"/>
          <ac:spMkLst>
            <pc:docMk/>
            <pc:sldMk cId="0" sldId="263"/>
            <ac:spMk id="348" creationId="{00000000-0000-0000-0000-000000000000}"/>
          </ac:spMkLst>
        </pc:spChg>
        <pc:spChg chg="mod">
          <ac:chgData name="Angelica Nucup" userId="S::6030550@luhsd.net::58853de1-0030-4fbc-907f-54e6927f12b3" providerId="AD" clId="Web-{D0608042-E3BD-1A3B-F8FA-00467F344155}" dt="2025-03-11T04:58:24.439" v="73" actId="1076"/>
          <ac:spMkLst>
            <pc:docMk/>
            <pc:sldMk cId="0" sldId="263"/>
            <ac:spMk id="355" creationId="{00000000-0000-0000-0000-000000000000}"/>
          </ac:spMkLst>
        </pc:spChg>
        <pc:grpChg chg="mod">
          <ac:chgData name="Angelica Nucup" userId="S::6030550@luhsd.net::58853de1-0030-4fbc-907f-54e6927f12b3" providerId="AD" clId="Web-{D0608042-E3BD-1A3B-F8FA-00467F344155}" dt="2025-03-11T04:57:31.079" v="58" actId="1076"/>
          <ac:grpSpMkLst>
            <pc:docMk/>
            <pc:sldMk cId="0" sldId="263"/>
            <ac:grpSpMk id="351" creationId="{00000000-0000-0000-0000-000000000000}"/>
          </ac:grpSpMkLst>
        </pc:grpChg>
      </pc:sldChg>
      <pc:sldChg chg="del">
        <pc:chgData name="Angelica Nucup" userId="S::6030550@luhsd.net::58853de1-0030-4fbc-907f-54e6927f12b3" providerId="AD" clId="Web-{D0608042-E3BD-1A3B-F8FA-00467F344155}" dt="2025-03-11T04:51:05.374" v="51"/>
        <pc:sldMkLst>
          <pc:docMk/>
          <pc:sldMk cId="2723132027" sldId="263"/>
        </pc:sldMkLst>
      </pc:sldChg>
      <pc:sldChg chg="modSp add">
        <pc:chgData name="Angelica Nucup" userId="S::6030550@luhsd.net::58853de1-0030-4fbc-907f-54e6927f12b3" providerId="AD" clId="Web-{D0608042-E3BD-1A3B-F8FA-00467F344155}" dt="2025-03-11T05:37:37.818" v="304" actId="20577"/>
        <pc:sldMkLst>
          <pc:docMk/>
          <pc:sldMk cId="0" sldId="264"/>
        </pc:sldMkLst>
        <pc:spChg chg="mod">
          <ac:chgData name="Angelica Nucup" userId="S::6030550@luhsd.net::58853de1-0030-4fbc-907f-54e6927f12b3" providerId="AD" clId="Web-{D0608042-E3BD-1A3B-F8FA-00467F344155}" dt="2025-03-11T05:37:37.818" v="304" actId="20577"/>
          <ac:spMkLst>
            <pc:docMk/>
            <pc:sldMk cId="0" sldId="264"/>
            <ac:spMk id="360" creationId="{00000000-0000-0000-0000-000000000000}"/>
          </ac:spMkLst>
        </pc:spChg>
        <pc:cxnChg chg="mod">
          <ac:chgData name="Angelica Nucup" userId="S::6030550@luhsd.net::58853de1-0030-4fbc-907f-54e6927f12b3" providerId="AD" clId="Web-{D0608042-E3BD-1A3B-F8FA-00467F344155}" dt="2025-03-11T05:07:21.052" v="104" actId="1076"/>
          <ac:cxnSpMkLst>
            <pc:docMk/>
            <pc:sldMk cId="0" sldId="264"/>
            <ac:cxnSpMk id="362" creationId="{00000000-0000-0000-0000-000000000000}"/>
          </ac:cxnSpMkLst>
        </pc:cxnChg>
      </pc:sldChg>
      <pc:sldChg chg="addSp delSp modSp add">
        <pc:chgData name="Angelica Nucup" userId="S::6030550@luhsd.net::58853de1-0030-4fbc-907f-54e6927f12b3" providerId="AD" clId="Web-{D0608042-E3BD-1A3B-F8FA-00467F344155}" dt="2025-03-11T05:39:55.819" v="329"/>
        <pc:sldMkLst>
          <pc:docMk/>
          <pc:sldMk cId="0" sldId="270"/>
        </pc:sldMkLst>
        <pc:spChg chg="add del mod">
          <ac:chgData name="Angelica Nucup" userId="S::6030550@luhsd.net::58853de1-0030-4fbc-907f-54e6927f12b3" providerId="AD" clId="Web-{D0608042-E3BD-1A3B-F8FA-00467F344155}" dt="2025-03-11T05:39:55.819" v="329"/>
          <ac:spMkLst>
            <pc:docMk/>
            <pc:sldMk cId="0" sldId="270"/>
            <ac:spMk id="3" creationId="{7675A793-8536-9743-B4F7-444521DBD270}"/>
          </ac:spMkLst>
        </pc:spChg>
        <pc:spChg chg="mod">
          <ac:chgData name="Angelica Nucup" userId="S::6030550@luhsd.net::58853de1-0030-4fbc-907f-54e6927f12b3" providerId="AD" clId="Web-{D0608042-E3BD-1A3B-F8FA-00467F344155}" dt="2025-03-11T05:39:55.788" v="328" actId="20577"/>
          <ac:spMkLst>
            <pc:docMk/>
            <pc:sldMk cId="0" sldId="270"/>
            <ac:spMk id="5" creationId="{4AD23EC0-E8D7-8735-F7D0-914FA7CA57C1}"/>
          </ac:spMkLst>
        </pc:spChg>
        <pc:spChg chg="add del mod">
          <ac:chgData name="Angelica Nucup" userId="S::6030550@luhsd.net::58853de1-0030-4fbc-907f-54e6927f12b3" providerId="AD" clId="Web-{D0608042-E3BD-1A3B-F8FA-00467F344155}" dt="2025-03-11T05:39:55.819" v="329"/>
          <ac:spMkLst>
            <pc:docMk/>
            <pc:sldMk cId="0" sldId="270"/>
            <ac:spMk id="466" creationId="{00000000-0000-0000-0000-000000000000}"/>
          </ac:spMkLst>
        </pc:spChg>
        <pc:grpChg chg="mod">
          <ac:chgData name="Angelica Nucup" userId="S::6030550@luhsd.net::58853de1-0030-4fbc-907f-54e6927f12b3" providerId="AD" clId="Web-{D0608042-E3BD-1A3B-F8FA-00467F344155}" dt="2025-03-11T05:02:51.878" v="99" actId="1076"/>
          <ac:grpSpMkLst>
            <pc:docMk/>
            <pc:sldMk cId="0" sldId="270"/>
            <ac:grpSpMk id="469" creationId="{00000000-0000-0000-0000-000000000000}"/>
          </ac:grpSpMkLst>
        </pc:grpChg>
      </pc:sldChg>
      <pc:sldChg chg="del">
        <pc:chgData name="Angelica Nucup" userId="S::6030550@luhsd.net::58853de1-0030-4fbc-907f-54e6927f12b3" providerId="AD" clId="Web-{D0608042-E3BD-1A3B-F8FA-00467F344155}" dt="2025-03-11T05:37:22.537" v="299"/>
        <pc:sldMkLst>
          <pc:docMk/>
          <pc:sldMk cId="2372164538" sldId="271"/>
        </pc:sldMkLst>
      </pc:sldChg>
      <pc:sldChg chg="del">
        <pc:chgData name="Angelica Nucup" userId="S::6030550@luhsd.net::58853de1-0030-4fbc-907f-54e6927f12b3" providerId="AD" clId="Web-{D0608042-E3BD-1A3B-F8FA-00467F344155}" dt="2025-03-11T05:14:03.945" v="112"/>
        <pc:sldMkLst>
          <pc:docMk/>
          <pc:sldMk cId="1847551117" sldId="273"/>
        </pc:sldMkLst>
      </pc:sldChg>
      <pc:sldChg chg="del">
        <pc:chgData name="Angelica Nucup" userId="S::6030550@luhsd.net::58853de1-0030-4fbc-907f-54e6927f12b3" providerId="AD" clId="Web-{D0608042-E3BD-1A3B-F8FA-00467F344155}" dt="2025-03-11T04:58:09.330" v="70"/>
        <pc:sldMkLst>
          <pc:docMk/>
          <pc:sldMk cId="4185902723" sldId="275"/>
        </pc:sldMkLst>
      </pc:sldChg>
      <pc:sldChg chg="modSp add">
        <pc:chgData name="Angelica Nucup" userId="S::6030550@luhsd.net::58853de1-0030-4fbc-907f-54e6927f12b3" providerId="AD" clId="Web-{D0608042-E3BD-1A3B-F8FA-00467F344155}" dt="2025-03-11T05:37:34.537" v="303" actId="20577"/>
        <pc:sldMkLst>
          <pc:docMk/>
          <pc:sldMk cId="0" sldId="276"/>
        </pc:sldMkLst>
        <pc:spChg chg="mod">
          <ac:chgData name="Angelica Nucup" userId="S::6030550@luhsd.net::58853de1-0030-4fbc-907f-54e6927f12b3" providerId="AD" clId="Web-{D0608042-E3BD-1A3B-F8FA-00467F344155}" dt="2025-03-11T05:13:54.960" v="110" actId="1076"/>
          <ac:spMkLst>
            <pc:docMk/>
            <pc:sldMk cId="0" sldId="276"/>
            <ac:spMk id="5" creationId="{99C9581C-E106-E70D-C1E8-490015AF5F74}"/>
          </ac:spMkLst>
        </pc:spChg>
        <pc:spChg chg="mod">
          <ac:chgData name="Angelica Nucup" userId="S::6030550@luhsd.net::58853de1-0030-4fbc-907f-54e6927f12b3" providerId="AD" clId="Web-{D0608042-E3BD-1A3B-F8FA-00467F344155}" dt="2025-03-11T05:37:34.537" v="303" actId="20577"/>
          <ac:spMkLst>
            <pc:docMk/>
            <pc:sldMk cId="0" sldId="276"/>
            <ac:spMk id="608" creationId="{00000000-0000-0000-0000-000000000000}"/>
          </ac:spMkLst>
        </pc:spChg>
        <pc:picChg chg="mod">
          <ac:chgData name="Angelica Nucup" userId="S::6030550@luhsd.net::58853de1-0030-4fbc-907f-54e6927f12b3" providerId="AD" clId="Web-{D0608042-E3BD-1A3B-F8FA-00467F344155}" dt="2025-03-11T05:13:54.944" v="108" actId="1076"/>
          <ac:picMkLst>
            <pc:docMk/>
            <pc:sldMk cId="0" sldId="276"/>
            <ac:picMk id="610" creationId="{00000000-0000-0000-0000-000000000000}"/>
          </ac:picMkLst>
        </pc:picChg>
        <pc:picChg chg="mod">
          <ac:chgData name="Angelica Nucup" userId="S::6030550@luhsd.net::58853de1-0030-4fbc-907f-54e6927f12b3" providerId="AD" clId="Web-{D0608042-E3BD-1A3B-F8FA-00467F344155}" dt="2025-03-11T05:13:54.944" v="109" actId="1076"/>
          <ac:picMkLst>
            <pc:docMk/>
            <pc:sldMk cId="0" sldId="276"/>
            <ac:picMk id="611" creationId="{00000000-0000-0000-0000-000000000000}"/>
          </ac:picMkLst>
        </pc:picChg>
      </pc:sldChg>
      <pc:sldChg chg="del">
        <pc:chgData name="Angelica Nucup" userId="S::6030550@luhsd.net::58853de1-0030-4fbc-907f-54e6927f12b3" providerId="AD" clId="Web-{D0608042-E3BD-1A3B-F8FA-00467F344155}" dt="2025-03-11T05:07:43.177" v="106"/>
        <pc:sldMkLst>
          <pc:docMk/>
          <pc:sldMk cId="2889674939" sldId="276"/>
        </pc:sldMkLst>
      </pc:sldChg>
      <pc:sldChg chg="del">
        <pc:chgData name="Angelica Nucup" userId="S::6030550@luhsd.net::58853de1-0030-4fbc-907f-54e6927f12b3" providerId="AD" clId="Web-{D0608042-E3BD-1A3B-F8FA-00467F344155}" dt="2025-03-11T05:32:57.113" v="286"/>
        <pc:sldMkLst>
          <pc:docMk/>
          <pc:sldMk cId="2475530696" sldId="277"/>
        </pc:sldMkLst>
      </pc:sldChg>
      <pc:sldChg chg="del">
        <pc:chgData name="Angelica Nucup" userId="S::6030550@luhsd.net::58853de1-0030-4fbc-907f-54e6927f12b3" providerId="AD" clId="Web-{D0608042-E3BD-1A3B-F8FA-00467F344155}" dt="2025-03-11T05:07:27.333" v="105"/>
        <pc:sldMkLst>
          <pc:docMk/>
          <pc:sldMk cId="1489238740" sldId="278"/>
        </pc:sldMkLst>
      </pc:sldChg>
      <pc:sldChg chg="del">
        <pc:chgData name="Angelica Nucup" userId="S::6030550@luhsd.net::58853de1-0030-4fbc-907f-54e6927f12b3" providerId="AD" clId="Web-{D0608042-E3BD-1A3B-F8FA-00467F344155}" dt="2025-03-11T05:28:07.342" v="132"/>
        <pc:sldMkLst>
          <pc:docMk/>
          <pc:sldMk cId="757228000" sldId="281"/>
        </pc:sldMkLst>
      </pc:sldChg>
      <pc:sldChg chg="del">
        <pc:chgData name="Angelica Nucup" userId="S::6030550@luhsd.net::58853de1-0030-4fbc-907f-54e6927f12b3" providerId="AD" clId="Web-{D0608042-E3BD-1A3B-F8FA-00467F344155}" dt="2025-03-11T05:37:48.021" v="306"/>
        <pc:sldMkLst>
          <pc:docMk/>
          <pc:sldMk cId="1762051861" sldId="283"/>
        </pc:sldMkLst>
      </pc:sldChg>
      <pc:sldChg chg="modSp add">
        <pc:chgData name="Angelica Nucup" userId="S::6030550@luhsd.net::58853de1-0030-4fbc-907f-54e6927f12b3" providerId="AD" clId="Web-{D0608042-E3BD-1A3B-F8FA-00467F344155}" dt="2025-03-11T04:34:44.962" v="10" actId="20577"/>
        <pc:sldMkLst>
          <pc:docMk/>
          <pc:sldMk cId="1215028852" sldId="284"/>
        </pc:sldMkLst>
        <pc:spChg chg="mod">
          <ac:chgData name="Angelica Nucup" userId="S::6030550@luhsd.net::58853de1-0030-4fbc-907f-54e6927f12b3" providerId="AD" clId="Web-{D0608042-E3BD-1A3B-F8FA-00467F344155}" dt="2025-03-11T04:34:44.962" v="10" actId="20577"/>
          <ac:spMkLst>
            <pc:docMk/>
            <pc:sldMk cId="1215028852" sldId="284"/>
            <ac:spMk id="229" creationId="{00000000-0000-0000-0000-000000000000}"/>
          </ac:spMkLst>
        </pc:spChg>
      </pc:sldChg>
      <pc:sldChg chg="add del">
        <pc:chgData name="Angelica Nucup" userId="S::6030550@luhsd.net::58853de1-0030-4fbc-907f-54e6927f12b3" providerId="AD" clId="Web-{D0608042-E3BD-1A3B-F8FA-00467F344155}" dt="2025-03-11T04:33:26.040" v="1"/>
        <pc:sldMkLst>
          <pc:docMk/>
          <pc:sldMk cId="1782048628" sldId="284"/>
        </pc:sldMkLst>
      </pc:sldChg>
      <pc:sldChg chg="modSp add">
        <pc:chgData name="Angelica Nucup" userId="S::6030550@luhsd.net::58853de1-0030-4fbc-907f-54e6927f12b3" providerId="AD" clId="Web-{D0608042-E3BD-1A3B-F8FA-00467F344155}" dt="2025-03-11T05:37:50.678" v="308" actId="20577"/>
        <pc:sldMkLst>
          <pc:docMk/>
          <pc:sldMk cId="1351805145" sldId="285"/>
        </pc:sldMkLst>
        <pc:spChg chg="mod">
          <ac:chgData name="Angelica Nucup" userId="S::6030550@luhsd.net::58853de1-0030-4fbc-907f-54e6927f12b3" providerId="AD" clId="Web-{D0608042-E3BD-1A3B-F8FA-00467F344155}" dt="2025-03-11T05:17:49.196" v="124" actId="1076"/>
          <ac:spMkLst>
            <pc:docMk/>
            <pc:sldMk cId="1351805145" sldId="285"/>
            <ac:spMk id="3" creationId="{9971AE7F-F1F1-4989-9E51-E49FF1623F73}"/>
          </ac:spMkLst>
        </pc:spChg>
        <pc:spChg chg="mod">
          <ac:chgData name="Angelica Nucup" userId="S::6030550@luhsd.net::58853de1-0030-4fbc-907f-54e6927f12b3" providerId="AD" clId="Web-{D0608042-E3BD-1A3B-F8FA-00467F344155}" dt="2025-03-11T05:37:50.678" v="308" actId="20577"/>
          <ac:spMkLst>
            <pc:docMk/>
            <pc:sldMk cId="1351805145" sldId="285"/>
            <ac:spMk id="477" creationId="{00000000-0000-0000-0000-000000000000}"/>
          </ac:spMkLst>
        </pc:spChg>
        <pc:picChg chg="mod">
          <ac:chgData name="Angelica Nucup" userId="S::6030550@luhsd.net::58853de1-0030-4fbc-907f-54e6927f12b3" providerId="AD" clId="Web-{D0608042-E3BD-1A3B-F8FA-00467F344155}" dt="2025-03-11T05:17:27.836" v="115" actId="1076"/>
          <ac:picMkLst>
            <pc:docMk/>
            <pc:sldMk cId="1351805145" sldId="285"/>
            <ac:picMk id="2" creationId="{02F274B2-0B07-4B58-57B2-DB095685E41A}"/>
          </ac:picMkLst>
        </pc:picChg>
        <pc:picChg chg="mod">
          <ac:chgData name="Angelica Nucup" userId="S::6030550@luhsd.net::58853de1-0030-4fbc-907f-54e6927f12b3" providerId="AD" clId="Web-{D0608042-E3BD-1A3B-F8FA-00467F344155}" dt="2025-03-11T05:17:42.211" v="122" actId="1076"/>
          <ac:picMkLst>
            <pc:docMk/>
            <pc:sldMk cId="1351805145" sldId="285"/>
            <ac:picMk id="4" creationId="{047C9F6C-A058-50C1-01B3-47E0885233D8}"/>
          </ac:picMkLst>
        </pc:picChg>
      </pc:sldChg>
      <pc:sldChg chg="modSp add replId">
        <pc:chgData name="Angelica Nucup" userId="S::6030550@luhsd.net::58853de1-0030-4fbc-907f-54e6927f12b3" providerId="AD" clId="Web-{D0608042-E3BD-1A3B-F8FA-00467F344155}" dt="2025-03-11T05:32:45.082" v="285" actId="20577"/>
        <pc:sldMkLst>
          <pc:docMk/>
          <pc:sldMk cId="67651482" sldId="286"/>
        </pc:sldMkLst>
        <pc:spChg chg="mod">
          <ac:chgData name="Angelica Nucup" userId="S::6030550@luhsd.net::58853de1-0030-4fbc-907f-54e6927f12b3" providerId="AD" clId="Web-{D0608042-E3BD-1A3B-F8FA-00467F344155}" dt="2025-03-11T05:32:05.910" v="259" actId="20577"/>
          <ac:spMkLst>
            <pc:docMk/>
            <pc:sldMk cId="67651482" sldId="286"/>
            <ac:spMk id="3" creationId="{3484207A-7196-C8E5-2176-AE50644607E4}"/>
          </ac:spMkLst>
        </pc:spChg>
        <pc:spChg chg="mod">
          <ac:chgData name="Angelica Nucup" userId="S::6030550@luhsd.net::58853de1-0030-4fbc-907f-54e6927f12b3" providerId="AD" clId="Web-{D0608042-E3BD-1A3B-F8FA-00467F344155}" dt="2025-03-11T05:32:40.223" v="284" actId="20577"/>
          <ac:spMkLst>
            <pc:docMk/>
            <pc:sldMk cId="67651482" sldId="286"/>
            <ac:spMk id="17" creationId="{E85131C4-263E-0D0E-DD19-1DCEDBB5050B}"/>
          </ac:spMkLst>
        </pc:spChg>
        <pc:spChg chg="mod">
          <ac:chgData name="Angelica Nucup" userId="S::6030550@luhsd.net::58853de1-0030-4fbc-907f-54e6927f12b3" providerId="AD" clId="Web-{D0608042-E3BD-1A3B-F8FA-00467F344155}" dt="2025-03-11T05:32:45.082" v="285" actId="20577"/>
          <ac:spMkLst>
            <pc:docMk/>
            <pc:sldMk cId="67651482" sldId="286"/>
            <ac:spMk id="19" creationId="{66CFFBD4-8ACB-2FB6-5ED6-B9F98DEB7FA8}"/>
          </ac:spMkLst>
        </pc:spChg>
        <pc:spChg chg="mod">
          <ac:chgData name="Angelica Nucup" userId="S::6030550@luhsd.net::58853de1-0030-4fbc-907f-54e6927f12b3" providerId="AD" clId="Web-{D0608042-E3BD-1A3B-F8FA-00467F344155}" dt="2025-03-11T05:29:16.405" v="163"/>
          <ac:spMkLst>
            <pc:docMk/>
            <pc:sldMk cId="67651482" sldId="286"/>
            <ac:spMk id="21" creationId="{10515DE5-C010-6299-E050-42D9103B77A9}"/>
          </ac:spMkLst>
        </pc:spChg>
        <pc:spChg chg="mod">
          <ac:chgData name="Angelica Nucup" userId="S::6030550@luhsd.net::58853de1-0030-4fbc-907f-54e6927f12b3" providerId="AD" clId="Web-{D0608042-E3BD-1A3B-F8FA-00467F344155}" dt="2025-03-11T05:28:50.561" v="160" actId="20577"/>
          <ac:spMkLst>
            <pc:docMk/>
            <pc:sldMk cId="67651482" sldId="286"/>
            <ac:spMk id="287" creationId="{55A06CDB-11A2-D275-7365-79FC2E98ABDD}"/>
          </ac:spMkLst>
        </pc:spChg>
      </pc:sldChg>
      <pc:sldChg chg="addSp delSp modSp add">
        <pc:chgData name="Angelica Nucup" userId="S::6030550@luhsd.net::58853de1-0030-4fbc-907f-54e6927f12b3" providerId="AD" clId="Web-{D0608042-E3BD-1A3B-F8FA-00467F344155}" dt="2025-03-11T05:40:04.975" v="331"/>
        <pc:sldMkLst>
          <pc:docMk/>
          <pc:sldMk cId="1968602112" sldId="287"/>
        </pc:sldMkLst>
        <pc:spChg chg="add del">
          <ac:chgData name="Angelica Nucup" userId="S::6030550@luhsd.net::58853de1-0030-4fbc-907f-54e6927f12b3" providerId="AD" clId="Web-{D0608042-E3BD-1A3B-F8FA-00467F344155}" dt="2025-03-11T05:40:04.975" v="331"/>
          <ac:spMkLst>
            <pc:docMk/>
            <pc:sldMk cId="1968602112" sldId="287"/>
            <ac:spMk id="3" creationId="{C21F3FFB-A165-6404-26DD-C35DA326FA85}"/>
          </ac:spMkLst>
        </pc:spChg>
        <pc:spChg chg="mod">
          <ac:chgData name="Angelica Nucup" userId="S::6030550@luhsd.net::58853de1-0030-4fbc-907f-54e6927f12b3" providerId="AD" clId="Web-{D0608042-E3BD-1A3B-F8FA-00467F344155}" dt="2025-03-11T05:37:28.506" v="301" actId="20577"/>
          <ac:spMkLst>
            <pc:docMk/>
            <pc:sldMk cId="1968602112" sldId="287"/>
            <ac:spMk id="443" creationId="{00000000-0000-0000-0000-000000000000}"/>
          </ac:spMkLst>
        </pc:spChg>
        <pc:spChg chg="mod">
          <ac:chgData name="Angelica Nucup" userId="S::6030550@luhsd.net::58853de1-0030-4fbc-907f-54e6927f12b3" providerId="AD" clId="Web-{D0608042-E3BD-1A3B-F8FA-00467F344155}" dt="2025-03-11T05:37:13.365" v="289" actId="1076"/>
          <ac:spMkLst>
            <pc:docMk/>
            <pc:sldMk cId="1968602112" sldId="287"/>
            <ac:spMk id="444" creationId="{00000000-0000-0000-0000-000000000000}"/>
          </ac:spMkLst>
        </pc:spChg>
        <pc:spChg chg="mod">
          <ac:chgData name="Angelica Nucup" userId="S::6030550@luhsd.net::58853de1-0030-4fbc-907f-54e6927f12b3" providerId="AD" clId="Web-{D0608042-E3BD-1A3B-F8FA-00467F344155}" dt="2025-03-11T05:37:13.365" v="290" actId="1076"/>
          <ac:spMkLst>
            <pc:docMk/>
            <pc:sldMk cId="1968602112" sldId="287"/>
            <ac:spMk id="447" creationId="{00000000-0000-0000-0000-000000000000}"/>
          </ac:spMkLst>
        </pc:spChg>
        <pc:spChg chg="mod">
          <ac:chgData name="Angelica Nucup" userId="S::6030550@luhsd.net::58853de1-0030-4fbc-907f-54e6927f12b3" providerId="AD" clId="Web-{D0608042-E3BD-1A3B-F8FA-00467F344155}" dt="2025-03-11T05:37:13.381" v="291" actId="1076"/>
          <ac:spMkLst>
            <pc:docMk/>
            <pc:sldMk cId="1968602112" sldId="287"/>
            <ac:spMk id="448" creationId="{00000000-0000-0000-0000-000000000000}"/>
          </ac:spMkLst>
        </pc:spChg>
        <pc:spChg chg="mod">
          <ac:chgData name="Angelica Nucup" userId="S::6030550@luhsd.net::58853de1-0030-4fbc-907f-54e6927f12b3" providerId="AD" clId="Web-{D0608042-E3BD-1A3B-F8FA-00467F344155}" dt="2025-03-11T05:37:13.381" v="292" actId="1076"/>
          <ac:spMkLst>
            <pc:docMk/>
            <pc:sldMk cId="1968602112" sldId="287"/>
            <ac:spMk id="450" creationId="{00000000-0000-0000-0000-000000000000}"/>
          </ac:spMkLst>
        </pc:spChg>
        <pc:spChg chg="mod">
          <ac:chgData name="Angelica Nucup" userId="S::6030550@luhsd.net::58853de1-0030-4fbc-907f-54e6927f12b3" providerId="AD" clId="Web-{D0608042-E3BD-1A3B-F8FA-00467F344155}" dt="2025-03-11T05:37:13.381" v="293" actId="1076"/>
          <ac:spMkLst>
            <pc:docMk/>
            <pc:sldMk cId="1968602112" sldId="287"/>
            <ac:spMk id="451" creationId="{00000000-0000-0000-0000-000000000000}"/>
          </ac:spMkLst>
        </pc:spChg>
        <pc:spChg chg="mod">
          <ac:chgData name="Angelica Nucup" userId="S::6030550@luhsd.net::58853de1-0030-4fbc-907f-54e6927f12b3" providerId="AD" clId="Web-{D0608042-E3BD-1A3B-F8FA-00467F344155}" dt="2025-03-11T05:37:13.396" v="294" actId="1076"/>
          <ac:spMkLst>
            <pc:docMk/>
            <pc:sldMk cId="1968602112" sldId="287"/>
            <ac:spMk id="454" creationId="{00000000-0000-0000-0000-000000000000}"/>
          </ac:spMkLst>
        </pc:spChg>
        <pc:cxnChg chg="mod">
          <ac:chgData name="Angelica Nucup" userId="S::6030550@luhsd.net::58853de1-0030-4fbc-907f-54e6927f12b3" providerId="AD" clId="Web-{D0608042-E3BD-1A3B-F8FA-00467F344155}" dt="2025-03-11T05:37:13.396" v="295" actId="1076"/>
          <ac:cxnSpMkLst>
            <pc:docMk/>
            <pc:sldMk cId="1968602112" sldId="287"/>
            <ac:cxnSpMk id="456" creationId="{00000000-0000-0000-0000-000000000000}"/>
          </ac:cxnSpMkLst>
        </pc:cxnChg>
        <pc:cxnChg chg="mod">
          <ac:chgData name="Angelica Nucup" userId="S::6030550@luhsd.net::58853de1-0030-4fbc-907f-54e6927f12b3" providerId="AD" clId="Web-{D0608042-E3BD-1A3B-F8FA-00467F344155}" dt="2025-03-11T05:37:13.396" v="296" actId="1076"/>
          <ac:cxnSpMkLst>
            <pc:docMk/>
            <pc:sldMk cId="1968602112" sldId="287"/>
            <ac:cxnSpMk id="457" creationId="{00000000-0000-0000-0000-000000000000}"/>
          </ac:cxnSpMkLst>
        </pc:cxnChg>
        <pc:cxnChg chg="mod">
          <ac:chgData name="Angelica Nucup" userId="S::6030550@luhsd.net::58853de1-0030-4fbc-907f-54e6927f12b3" providerId="AD" clId="Web-{D0608042-E3BD-1A3B-F8FA-00467F344155}" dt="2025-03-11T05:37:13.396" v="297" actId="1076"/>
          <ac:cxnSpMkLst>
            <pc:docMk/>
            <pc:sldMk cId="1968602112" sldId="287"/>
            <ac:cxnSpMk id="458" creationId="{00000000-0000-0000-0000-000000000000}"/>
          </ac:cxnSpMkLst>
        </pc:cxnChg>
      </pc:sldChg>
      <pc:sldChg chg="addSp delSp modSp add replId">
        <pc:chgData name="Angelica Nucup" userId="S::6030550@luhsd.net::58853de1-0030-4fbc-907f-54e6927f12b3" providerId="AD" clId="Web-{D0608042-E3BD-1A3B-F8FA-00467F344155}" dt="2025-03-11T05:41:14.491" v="342"/>
        <pc:sldMkLst>
          <pc:docMk/>
          <pc:sldMk cId="1105792235" sldId="288"/>
        </pc:sldMkLst>
        <pc:spChg chg="add del mod">
          <ac:chgData name="Angelica Nucup" userId="S::6030550@luhsd.net::58853de1-0030-4fbc-907f-54e6927f12b3" providerId="AD" clId="Web-{D0608042-E3BD-1A3B-F8FA-00467F344155}" dt="2025-03-11T05:40:29.163" v="339"/>
          <ac:spMkLst>
            <pc:docMk/>
            <pc:sldMk cId="1105792235" sldId="288"/>
            <ac:spMk id="3" creationId="{52CCA647-EB40-A914-B00A-2DCEF8BF7D3C}"/>
          </ac:spMkLst>
        </pc:spChg>
        <pc:spChg chg="mod">
          <ac:chgData name="Angelica Nucup" userId="S::6030550@luhsd.net::58853de1-0030-4fbc-907f-54e6927f12b3" providerId="AD" clId="Web-{D0608042-E3BD-1A3B-F8FA-00467F344155}" dt="2025-03-11T05:40:22.741" v="337" actId="20577"/>
          <ac:spMkLst>
            <pc:docMk/>
            <pc:sldMk cId="1105792235" sldId="288"/>
            <ac:spMk id="5" creationId="{ED75ED36-153F-F739-22D7-9493CD4BCDA1}"/>
          </ac:spMkLst>
        </pc:spChg>
        <pc:spChg chg="del">
          <ac:chgData name="Angelica Nucup" userId="S::6030550@luhsd.net::58853de1-0030-4fbc-907f-54e6927f12b3" providerId="AD" clId="Web-{D0608042-E3BD-1A3B-F8FA-00467F344155}" dt="2025-03-11T05:40:25.335" v="338"/>
          <ac:spMkLst>
            <pc:docMk/>
            <pc:sldMk cId="1105792235" sldId="288"/>
            <ac:spMk id="466" creationId="{D51732A2-79F0-0B0E-EB54-1D988BE7CD41}"/>
          </ac:spMkLst>
        </pc:spChg>
        <pc:picChg chg="add del mod">
          <ac:chgData name="Angelica Nucup" userId="S::6030550@luhsd.net::58853de1-0030-4fbc-907f-54e6927f12b3" providerId="AD" clId="Web-{D0608042-E3BD-1A3B-F8FA-00467F344155}" dt="2025-03-11T05:41:14.491" v="342"/>
          <ac:picMkLst>
            <pc:docMk/>
            <pc:sldMk cId="1105792235" sldId="288"/>
            <ac:picMk id="6" creationId="{D1956478-DE20-257A-2F02-F5DE279FE087}"/>
          </ac:picMkLst>
        </pc:picChg>
      </pc:sldChg>
      <pc:sldMasterChg chg="modSldLayout">
        <pc:chgData name="Angelica Nucup" userId="S::6030550@luhsd.net::58853de1-0030-4fbc-907f-54e6927f12b3" providerId="AD" clId="Web-{D0608042-E3BD-1A3B-F8FA-00467F344155}" dt="2025-03-11T04:33:32.071" v="2"/>
        <pc:sldMasterMkLst>
          <pc:docMk/>
          <pc:sldMasterMk cId="2707593030" sldId="2147483672"/>
        </pc:sldMasterMkLst>
        <pc:sldLayoutChg chg="replId">
          <pc:chgData name="Angelica Nucup" userId="S::6030550@luhsd.net::58853de1-0030-4fbc-907f-54e6927f12b3" providerId="AD" clId="Web-{D0608042-E3BD-1A3B-F8FA-00467F344155}" dt="2025-03-11T04:33:32.071" v="2"/>
          <pc:sldLayoutMkLst>
            <pc:docMk/>
            <pc:sldMasterMk cId="2707593030" sldId="2147483672"/>
            <pc:sldLayoutMk cId="1527047706" sldId="2147483684"/>
          </pc:sldLayoutMkLst>
        </pc:sldLayoutChg>
      </pc:sldMasterChg>
      <pc:sldMasterChg chg="add addSldLayout">
        <pc:chgData name="Angelica Nucup" userId="S::6030550@luhsd.net::58853de1-0030-4fbc-907f-54e6927f12b3" providerId="AD" clId="Web-{D0608042-E3BD-1A3B-F8FA-00467F344155}" dt="2025-03-11T04:33:32.071" v="2"/>
        <pc:sldMasterMkLst>
          <pc:docMk/>
          <pc:sldMasterMk cId="0" sldId="2147483673"/>
        </pc:sldMasterMkLst>
        <pc:sldLayoutChg chg="add">
          <pc:chgData name="Angelica Nucup" userId="S::6030550@luhsd.net::58853de1-0030-4fbc-907f-54e6927f12b3" providerId="AD" clId="Web-{D0608042-E3BD-1A3B-F8FA-00467F344155}" dt="2025-03-11T04:33:32.071" v="2"/>
          <pc:sldLayoutMkLst>
            <pc:docMk/>
            <pc:sldMasterMk cId="0" sldId="2147483673"/>
            <pc:sldLayoutMk cId="0" sldId="2147483648"/>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49"/>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0"/>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1"/>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2"/>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3"/>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4"/>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5"/>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6"/>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7"/>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8"/>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59"/>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0"/>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1"/>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2"/>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3"/>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4"/>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5"/>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6"/>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7"/>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8"/>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69"/>
          </pc:sldLayoutMkLst>
        </pc:sldLayoutChg>
        <pc:sldLayoutChg chg="add">
          <pc:chgData name="Angelica Nucup" userId="S::6030550@luhsd.net::58853de1-0030-4fbc-907f-54e6927f12b3" providerId="AD" clId="Web-{D0608042-E3BD-1A3B-F8FA-00467F344155}" dt="2025-03-11T04:33:32.071" v="2"/>
          <pc:sldLayoutMkLst>
            <pc:docMk/>
            <pc:sldMasterMk cId="0" sldId="2147483673"/>
            <pc:sldLayoutMk cId="0" sldId="2147483670"/>
          </pc:sldLayoutMkLst>
        </pc:sldLayoutChg>
      </pc:sldMasterChg>
    </pc:docChg>
  </pc:docChgLst>
  <pc:docChgLst>
    <pc:chgData name="Angelica Nucup" userId="S::6030550@luhsd.net::58853de1-0030-4fbc-907f-54e6927f12b3" providerId="AD" clId="Web-{0D08F987-589D-C6E0-5763-088AAE05A2D2}"/>
    <pc:docChg chg="addSld delSld modSld modSection">
      <pc:chgData name="Angelica Nucup" userId="S::6030550@luhsd.net::58853de1-0030-4fbc-907f-54e6927f12b3" providerId="AD" clId="Web-{0D08F987-589D-C6E0-5763-088AAE05A2D2}" dt="2025-03-11T14:16:58.872" v="23"/>
      <pc:docMkLst>
        <pc:docMk/>
      </pc:docMkLst>
      <pc:sldChg chg="modSp add">
        <pc:chgData name="Angelica Nucup" userId="S::6030550@luhsd.net::58853de1-0030-4fbc-907f-54e6927f12b3" providerId="AD" clId="Web-{0D08F987-589D-C6E0-5763-088AAE05A2D2}" dt="2025-03-11T14:04:27.312" v="7" actId="1076"/>
        <pc:sldMkLst>
          <pc:docMk/>
          <pc:sldMk cId="0" sldId="261"/>
        </pc:sldMkLst>
        <pc:spChg chg="mod">
          <ac:chgData name="Angelica Nucup" userId="S::6030550@luhsd.net::58853de1-0030-4fbc-907f-54e6927f12b3" providerId="AD" clId="Web-{0D08F987-589D-C6E0-5763-088AAE05A2D2}" dt="2025-03-11T14:04:27.312" v="7" actId="1076"/>
          <ac:spMkLst>
            <pc:docMk/>
            <pc:sldMk cId="0" sldId="261"/>
            <ac:spMk id="5" creationId="{2678FC1C-4664-EEB4-66A8-CDEF51C8259B}"/>
          </ac:spMkLst>
        </pc:spChg>
        <pc:spChg chg="mod">
          <ac:chgData name="Angelica Nucup" userId="S::6030550@luhsd.net::58853de1-0030-4fbc-907f-54e6927f12b3" providerId="AD" clId="Web-{0D08F987-589D-C6E0-5763-088AAE05A2D2}" dt="2025-03-11T14:04:27.296" v="4" actId="1076"/>
          <ac:spMkLst>
            <pc:docMk/>
            <pc:sldMk cId="0" sldId="261"/>
            <ac:spMk id="301" creationId="{00000000-0000-0000-0000-000000000000}"/>
          </ac:spMkLst>
        </pc:spChg>
        <pc:spChg chg="mod">
          <ac:chgData name="Angelica Nucup" userId="S::6030550@luhsd.net::58853de1-0030-4fbc-907f-54e6927f12b3" providerId="AD" clId="Web-{0D08F987-589D-C6E0-5763-088AAE05A2D2}" dt="2025-03-11T14:04:27.296" v="5" actId="1076"/>
          <ac:spMkLst>
            <pc:docMk/>
            <pc:sldMk cId="0" sldId="261"/>
            <ac:spMk id="302" creationId="{00000000-0000-0000-0000-000000000000}"/>
          </ac:spMkLst>
        </pc:spChg>
        <pc:cxnChg chg="mod">
          <ac:chgData name="Angelica Nucup" userId="S::6030550@luhsd.net::58853de1-0030-4fbc-907f-54e6927f12b3" providerId="AD" clId="Web-{0D08F987-589D-C6E0-5763-088AAE05A2D2}" dt="2025-03-11T14:04:27.296" v="6" actId="1076"/>
          <ac:cxnSpMkLst>
            <pc:docMk/>
            <pc:sldMk cId="0" sldId="261"/>
            <ac:cxnSpMk id="303" creationId="{00000000-0000-0000-0000-000000000000}"/>
          </ac:cxnSpMkLst>
        </pc:cxnChg>
      </pc:sldChg>
      <pc:sldChg chg="modSp add">
        <pc:chgData name="Angelica Nucup" userId="S::6030550@luhsd.net::58853de1-0030-4fbc-907f-54e6927f12b3" providerId="AD" clId="Web-{0D08F987-589D-C6E0-5763-088AAE05A2D2}" dt="2025-03-11T14:16:54.262" v="22"/>
        <pc:sldMkLst>
          <pc:docMk/>
          <pc:sldMk cId="0" sldId="265"/>
        </pc:sldMkLst>
        <pc:graphicFrameChg chg="mod modGraphic">
          <ac:chgData name="Angelica Nucup" userId="S::6030550@luhsd.net::58853de1-0030-4fbc-907f-54e6927f12b3" providerId="AD" clId="Web-{0D08F987-589D-C6E0-5763-088AAE05A2D2}" dt="2025-03-11T14:16:54.262" v="22"/>
          <ac:graphicFrameMkLst>
            <pc:docMk/>
            <pc:sldMk cId="0" sldId="265"/>
            <ac:graphicFrameMk id="9" creationId="{A79E8AD2-1129-0CA8-DF01-417CAADEBAD7}"/>
          </ac:graphicFrameMkLst>
        </pc:graphicFrameChg>
      </pc:sldChg>
      <pc:sldChg chg="del">
        <pc:chgData name="Angelica Nucup" userId="S::6030550@luhsd.net::58853de1-0030-4fbc-907f-54e6927f12b3" providerId="AD" clId="Web-{0D08F987-589D-C6E0-5763-088AAE05A2D2}" dt="2025-03-11T14:16:58.872" v="23"/>
        <pc:sldMkLst>
          <pc:docMk/>
          <pc:sldMk cId="431644107" sldId="267"/>
        </pc:sldMkLst>
      </pc:sldChg>
      <pc:sldChg chg="del">
        <pc:chgData name="Angelica Nucup" userId="S::6030550@luhsd.net::58853de1-0030-4fbc-907f-54e6927f12b3" providerId="AD" clId="Web-{0D08F987-589D-C6E0-5763-088AAE05A2D2}" dt="2025-03-11T05:43:46.382" v="2"/>
        <pc:sldMkLst>
          <pc:docMk/>
          <pc:sldMk cId="1193769183" sldId="269"/>
        </pc:sldMkLst>
      </pc:sldChg>
      <pc:sldChg chg="del">
        <pc:chgData name="Angelica Nucup" userId="S::6030550@luhsd.net::58853de1-0030-4fbc-907f-54e6927f12b3" providerId="AD" clId="Web-{0D08F987-589D-C6E0-5763-088AAE05A2D2}" dt="2025-03-11T14:04:31.218" v="8"/>
        <pc:sldMkLst>
          <pc:docMk/>
          <pc:sldMk cId="3541780287" sldId="282"/>
        </pc:sldMkLst>
      </pc:sldChg>
      <pc:sldChg chg="modSp">
        <pc:chgData name="Angelica Nucup" userId="S::6030550@luhsd.net::58853de1-0030-4fbc-907f-54e6927f12b3" providerId="AD" clId="Web-{0D08F987-589D-C6E0-5763-088AAE05A2D2}" dt="2025-03-11T05:43:31.804" v="1" actId="1076"/>
        <pc:sldMkLst>
          <pc:docMk/>
          <pc:sldMk cId="1105792235" sldId="288"/>
        </pc:sldMkLst>
        <pc:spChg chg="mod">
          <ac:chgData name="Angelica Nucup" userId="S::6030550@luhsd.net::58853de1-0030-4fbc-907f-54e6927f12b3" providerId="AD" clId="Web-{0D08F987-589D-C6E0-5763-088AAE05A2D2}" dt="2025-03-11T05:43:31.804" v="1" actId="1076"/>
          <ac:spMkLst>
            <pc:docMk/>
            <pc:sldMk cId="1105792235" sldId="288"/>
            <ac:spMk id="5" creationId="{ED75ED36-153F-F739-22D7-9493CD4BCDA1}"/>
          </ac:spMkLst>
        </pc:spChg>
        <pc:picChg chg="mod">
          <ac:chgData name="Angelica Nucup" userId="S::6030550@luhsd.net::58853de1-0030-4fbc-907f-54e6927f12b3" providerId="AD" clId="Web-{0D08F987-589D-C6E0-5763-088AAE05A2D2}" dt="2025-03-11T05:43:26.288" v="0" actId="1076"/>
          <ac:picMkLst>
            <pc:docMk/>
            <pc:sldMk cId="1105792235" sldId="288"/>
            <ac:picMk id="8" creationId="{8AA19DBB-F62D-5C51-AD80-FC43E3A4838F}"/>
          </ac:picMkLst>
        </pc:picChg>
      </pc:sldChg>
    </pc:docChg>
  </pc:docChgLst>
  <pc:docChgLst>
    <pc:chgData name="Angelica Nucup" userId="58853de1-0030-4fbc-907f-54e6927f12b3" providerId="ADAL" clId="{15F0DD78-706B-514C-B547-65DC59902FBC}"/>
    <pc:docChg chg="undo custSel modSld">
      <pc:chgData name="Angelica Nucup" userId="58853de1-0030-4fbc-907f-54e6927f12b3" providerId="ADAL" clId="{15F0DD78-706B-514C-B547-65DC59902FBC}" dt="2025-03-11T05:43:04.601" v="10" actId="1076"/>
      <pc:docMkLst>
        <pc:docMk/>
      </pc:docMkLst>
      <pc:sldChg chg="addSp delSp modSp">
        <pc:chgData name="Angelica Nucup" userId="58853de1-0030-4fbc-907f-54e6927f12b3" providerId="ADAL" clId="{15F0DD78-706B-514C-B547-65DC59902FBC}" dt="2025-03-11T05:43:04.601" v="10" actId="1076"/>
        <pc:sldMkLst>
          <pc:docMk/>
          <pc:sldMk cId="1105792235" sldId="288"/>
        </pc:sldMkLst>
        <pc:picChg chg="add del">
          <ac:chgData name="Angelica Nucup" userId="58853de1-0030-4fbc-907f-54e6927f12b3" providerId="ADAL" clId="{15F0DD78-706B-514C-B547-65DC59902FBC}" dt="2025-03-11T05:42:31.792" v="1" actId="931"/>
          <ac:picMkLst>
            <pc:docMk/>
            <pc:sldMk cId="1105792235" sldId="288"/>
            <ac:picMk id="2" creationId="{B471C098-CB8C-D784-E0CF-E771D0AFE8CF}"/>
          </ac:picMkLst>
        </pc:picChg>
        <pc:picChg chg="add del">
          <ac:chgData name="Angelica Nucup" userId="58853de1-0030-4fbc-907f-54e6927f12b3" providerId="ADAL" clId="{15F0DD78-706B-514C-B547-65DC59902FBC}" dt="2025-03-11T05:42:31.792" v="1" actId="931"/>
          <ac:picMkLst>
            <pc:docMk/>
            <pc:sldMk cId="1105792235" sldId="288"/>
            <ac:picMk id="3" creationId="{BD1050E1-3562-7A56-28BF-8D232F0BFEE6}"/>
          </ac:picMkLst>
        </pc:picChg>
        <pc:picChg chg="add del">
          <ac:chgData name="Angelica Nucup" userId="58853de1-0030-4fbc-907f-54e6927f12b3" providerId="ADAL" clId="{15F0DD78-706B-514C-B547-65DC59902FBC}" dt="2025-03-11T05:42:31.792" v="1" actId="931"/>
          <ac:picMkLst>
            <pc:docMk/>
            <pc:sldMk cId="1105792235" sldId="288"/>
            <ac:picMk id="4" creationId="{089EF712-23FD-CF7D-C78B-FF2BD363E4B5}"/>
          </ac:picMkLst>
        </pc:picChg>
        <pc:picChg chg="add del">
          <ac:chgData name="Angelica Nucup" userId="58853de1-0030-4fbc-907f-54e6927f12b3" providerId="ADAL" clId="{15F0DD78-706B-514C-B547-65DC59902FBC}" dt="2025-03-11T05:42:31.792" v="1" actId="931"/>
          <ac:picMkLst>
            <pc:docMk/>
            <pc:sldMk cId="1105792235" sldId="288"/>
            <ac:picMk id="6" creationId="{135E12AE-6215-6908-FCBE-41A637FDD8EE}"/>
          </ac:picMkLst>
        </pc:picChg>
        <pc:picChg chg="add del">
          <ac:chgData name="Angelica Nucup" userId="58853de1-0030-4fbc-907f-54e6927f12b3" providerId="ADAL" clId="{15F0DD78-706B-514C-B547-65DC59902FBC}" dt="2025-03-11T05:42:31.792" v="1" actId="931"/>
          <ac:picMkLst>
            <pc:docMk/>
            <pc:sldMk cId="1105792235" sldId="288"/>
            <ac:picMk id="7" creationId="{13D1F76B-556A-9A32-1D57-F65C6579D560}"/>
          </ac:picMkLst>
        </pc:picChg>
        <pc:picChg chg="add mod">
          <ac:chgData name="Angelica Nucup" userId="58853de1-0030-4fbc-907f-54e6927f12b3" providerId="ADAL" clId="{15F0DD78-706B-514C-B547-65DC59902FBC}" dt="2025-03-11T05:43:04.601" v="10" actId="1076"/>
          <ac:picMkLst>
            <pc:docMk/>
            <pc:sldMk cId="1105792235" sldId="288"/>
            <ac:picMk id="8" creationId="{8AA19DBB-F62D-5C51-AD80-FC43E3A4838F}"/>
          </ac:picMkLst>
        </pc:picChg>
      </pc:sldChg>
    </pc:docChg>
  </pc:docChgLst>
  <pc:docChgLst>
    <pc:chgData name="Joseph Hollister" userId="S::hollisterj@luhsd.net::3902bc5b-dd94-4f2f-a5c6-5eb78d4d4674" providerId="AD" clId="Web-{04C56127-1F80-AAD6-AFD0-B526C517CBB1}"/>
    <pc:docChg chg="modSld">
      <pc:chgData name="Joseph Hollister" userId="S::hollisterj@luhsd.net::3902bc5b-dd94-4f2f-a5c6-5eb78d4d4674" providerId="AD" clId="Web-{04C56127-1F80-AAD6-AFD0-B526C517CBB1}" dt="2025-03-11T16:05:55.333" v="44" actId="20577"/>
      <pc:docMkLst>
        <pc:docMk/>
      </pc:docMkLst>
      <pc:sldChg chg="modSp">
        <pc:chgData name="Joseph Hollister" userId="S::hollisterj@luhsd.net::3902bc5b-dd94-4f2f-a5c6-5eb78d4d4674" providerId="AD" clId="Web-{04C56127-1F80-AAD6-AFD0-B526C517CBB1}" dt="2025-03-11T16:05:55.333" v="44" actId="20577"/>
        <pc:sldMkLst>
          <pc:docMk/>
          <pc:sldMk cId="0" sldId="263"/>
        </pc:sldMkLst>
        <pc:spChg chg="mod">
          <ac:chgData name="Joseph Hollister" userId="S::hollisterj@luhsd.net::3902bc5b-dd94-4f2f-a5c6-5eb78d4d4674" providerId="AD" clId="Web-{04C56127-1F80-AAD6-AFD0-B526C517CBB1}" dt="2025-03-11T16:05:55.333" v="44" actId="20577"/>
          <ac:spMkLst>
            <pc:docMk/>
            <pc:sldMk cId="0" sldId="263"/>
            <ac:spMk id="348" creationId="{00000000-0000-0000-0000-000000000000}"/>
          </ac:spMkLst>
        </pc:spChg>
      </pc:sldChg>
      <pc:sldChg chg="modSp">
        <pc:chgData name="Joseph Hollister" userId="S::hollisterj@luhsd.net::3902bc5b-dd94-4f2f-a5c6-5eb78d4d4674" providerId="AD" clId="Web-{04C56127-1F80-AAD6-AFD0-B526C517CBB1}" dt="2025-03-11T16:00:52.875" v="18" actId="20577"/>
        <pc:sldMkLst>
          <pc:docMk/>
          <pc:sldMk cId="0" sldId="265"/>
        </pc:sldMkLst>
        <pc:spChg chg="mod">
          <ac:chgData name="Joseph Hollister" userId="S::hollisterj@luhsd.net::3902bc5b-dd94-4f2f-a5c6-5eb78d4d4674" providerId="AD" clId="Web-{04C56127-1F80-AAD6-AFD0-B526C517CBB1}" dt="2025-03-11T16:00:52.875" v="18" actId="20577"/>
          <ac:spMkLst>
            <pc:docMk/>
            <pc:sldMk cId="0" sldId="265"/>
            <ac:spMk id="379" creationId="{00000000-0000-0000-0000-000000000000}"/>
          </ac:spMkLst>
        </pc:spChg>
      </pc:sldChg>
      <pc:sldChg chg="modSp">
        <pc:chgData name="Joseph Hollister" userId="S::hollisterj@luhsd.net::3902bc5b-dd94-4f2f-a5c6-5eb78d4d4674" providerId="AD" clId="Web-{04C56127-1F80-AAD6-AFD0-B526C517CBB1}" dt="2025-03-11T16:02:06.411" v="42" actId="20577"/>
        <pc:sldMkLst>
          <pc:docMk/>
          <pc:sldMk cId="0" sldId="276"/>
        </pc:sldMkLst>
        <pc:spChg chg="mod">
          <ac:chgData name="Joseph Hollister" userId="S::hollisterj@luhsd.net::3902bc5b-dd94-4f2f-a5c6-5eb78d4d4674" providerId="AD" clId="Web-{04C56127-1F80-AAD6-AFD0-B526C517CBB1}" dt="2025-03-11T16:02:06.411" v="42" actId="20577"/>
          <ac:spMkLst>
            <pc:docMk/>
            <pc:sldMk cId="0" sldId="276"/>
            <ac:spMk id="609" creationId="{00000000-0000-0000-0000-000000000000}"/>
          </ac:spMkLst>
        </pc:spChg>
      </pc:sldChg>
      <pc:sldChg chg="modSp">
        <pc:chgData name="Joseph Hollister" userId="S::hollisterj@luhsd.net::3902bc5b-dd94-4f2f-a5c6-5eb78d4d4674" providerId="AD" clId="Web-{04C56127-1F80-AAD6-AFD0-B526C517CBB1}" dt="2025-03-11T16:01:44.879" v="32" actId="20577"/>
        <pc:sldMkLst>
          <pc:docMk/>
          <pc:sldMk cId="1351805145" sldId="285"/>
        </pc:sldMkLst>
        <pc:spChg chg="mod">
          <ac:chgData name="Joseph Hollister" userId="S::hollisterj@luhsd.net::3902bc5b-dd94-4f2f-a5c6-5eb78d4d4674" providerId="AD" clId="Web-{04C56127-1F80-AAD6-AFD0-B526C517CBB1}" dt="2025-03-11T16:01:44.879" v="32" actId="20577"/>
          <ac:spMkLst>
            <pc:docMk/>
            <pc:sldMk cId="1351805145" sldId="285"/>
            <ac:spMk id="477" creationId="{00000000-0000-0000-0000-000000000000}"/>
          </ac:spMkLst>
        </pc:spChg>
      </pc:sldChg>
      <pc:sldChg chg="modSp">
        <pc:chgData name="Joseph Hollister" userId="S::hollisterj@luhsd.net::3902bc5b-dd94-4f2f-a5c6-5eb78d4d4674" providerId="AD" clId="Web-{04C56127-1F80-AAD6-AFD0-B526C517CBB1}" dt="2025-03-11T16:01:25.143" v="30" actId="20577"/>
        <pc:sldMkLst>
          <pc:docMk/>
          <pc:sldMk cId="1968602112" sldId="287"/>
        </pc:sldMkLst>
        <pc:spChg chg="mod">
          <ac:chgData name="Joseph Hollister" userId="S::hollisterj@luhsd.net::3902bc5b-dd94-4f2f-a5c6-5eb78d4d4674" providerId="AD" clId="Web-{04C56127-1F80-AAD6-AFD0-B526C517CBB1}" dt="2025-03-11T16:01:25.143" v="30" actId="20577"/>
          <ac:spMkLst>
            <pc:docMk/>
            <pc:sldMk cId="1968602112" sldId="287"/>
            <ac:spMk id="444" creationId="{00000000-0000-0000-0000-000000000000}"/>
          </ac:spMkLst>
        </pc:spChg>
        <pc:spChg chg="mod">
          <ac:chgData name="Joseph Hollister" userId="S::hollisterj@luhsd.net::3902bc5b-dd94-4f2f-a5c6-5eb78d4d4674" providerId="AD" clId="Web-{04C56127-1F80-AAD6-AFD0-B526C517CBB1}" dt="2025-03-11T16:01:05.142" v="20" actId="20577"/>
          <ac:spMkLst>
            <pc:docMk/>
            <pc:sldMk cId="1968602112" sldId="287"/>
            <ac:spMk id="447" creationId="{00000000-0000-0000-0000-000000000000}"/>
          </ac:spMkLst>
        </pc:spChg>
        <pc:spChg chg="mod">
          <ac:chgData name="Joseph Hollister" userId="S::hollisterj@luhsd.net::3902bc5b-dd94-4f2f-a5c6-5eb78d4d4674" providerId="AD" clId="Web-{04C56127-1F80-AAD6-AFD0-B526C517CBB1}" dt="2025-03-11T16:01:13.486" v="24" actId="20577"/>
          <ac:spMkLst>
            <pc:docMk/>
            <pc:sldMk cId="1968602112" sldId="287"/>
            <ac:spMk id="451" creationId="{00000000-0000-0000-0000-000000000000}"/>
          </ac:spMkLst>
        </pc:spChg>
      </pc:sldChg>
      <pc:sldChg chg="addSp delSp modSp">
        <pc:chgData name="Joseph Hollister" userId="S::hollisterj@luhsd.net::3902bc5b-dd94-4f2f-a5c6-5eb78d4d4674" providerId="AD" clId="Web-{04C56127-1F80-AAD6-AFD0-B526C517CBB1}" dt="2025-03-11T16:00:11.638" v="4" actId="1076"/>
        <pc:sldMkLst>
          <pc:docMk/>
          <pc:sldMk cId="1105792235" sldId="288"/>
        </pc:sldMkLst>
        <pc:picChg chg="add mod">
          <ac:chgData name="Joseph Hollister" userId="S::hollisterj@luhsd.net::3902bc5b-dd94-4f2f-a5c6-5eb78d4d4674" providerId="AD" clId="Web-{04C56127-1F80-AAD6-AFD0-B526C517CBB1}" dt="2025-03-11T16:00:11.638" v="4" actId="1076"/>
          <ac:picMkLst>
            <pc:docMk/>
            <pc:sldMk cId="1105792235" sldId="288"/>
            <ac:picMk id="2" creationId="{CC71DB80-D8C6-6645-E8A9-182DDD4AC4EB}"/>
          </ac:picMkLst>
        </pc:picChg>
        <pc:picChg chg="del">
          <ac:chgData name="Joseph Hollister" userId="S::hollisterj@luhsd.net::3902bc5b-dd94-4f2f-a5c6-5eb78d4d4674" providerId="AD" clId="Web-{04C56127-1F80-AAD6-AFD0-B526C517CBB1}" dt="2025-03-11T15:59:57.903" v="0"/>
          <ac:picMkLst>
            <pc:docMk/>
            <pc:sldMk cId="1105792235" sldId="288"/>
            <ac:picMk id="8" creationId="{8AA19DBB-F62D-5C51-AD80-FC43E3A4838F}"/>
          </ac:picMkLst>
        </pc:picChg>
      </pc:sldChg>
    </pc:docChg>
  </pc:docChgLst>
  <pc:docChgLst>
    <pc:chgData name="Joseph Hollister" userId="S::hollisterj@luhsd.net::3902bc5b-dd94-4f2f-a5c6-5eb78d4d4674" providerId="AD" clId="Web-{318F2B3C-03A7-7F09-29B6-871DE574B0D9}"/>
    <pc:docChg chg="addSld delSld modSld modSection">
      <pc:chgData name="Joseph Hollister" userId="S::hollisterj@luhsd.net::3902bc5b-dd94-4f2f-a5c6-5eb78d4d4674" providerId="AD" clId="Web-{318F2B3C-03A7-7F09-29B6-871DE574B0D9}" dt="2025-03-11T19:49:56" v="57"/>
      <pc:docMkLst>
        <pc:docMk/>
      </pc:docMkLst>
      <pc:sldChg chg="modSp add del mod">
        <pc:chgData name="Joseph Hollister" userId="S::hollisterj@luhsd.net::3902bc5b-dd94-4f2f-a5c6-5eb78d4d4674" providerId="AD" clId="Web-{318F2B3C-03A7-7F09-29B6-871DE574B0D9}" dt="2025-03-11T19:49:49.296" v="52"/>
        <pc:sldMkLst>
          <pc:docMk/>
          <pc:sldMk cId="703580386" sldId="257"/>
        </pc:sldMkLst>
        <pc:spChg chg="mod">
          <ac:chgData name="Joseph Hollister" userId="S::hollisterj@luhsd.net::3902bc5b-dd94-4f2f-a5c6-5eb78d4d4674" providerId="AD" clId="Web-{318F2B3C-03A7-7F09-29B6-871DE574B0D9}" dt="2025-03-11T19:46:24.640" v="20" actId="20577"/>
          <ac:spMkLst>
            <pc:docMk/>
            <pc:sldMk cId="703580386" sldId="257"/>
            <ac:spMk id="3" creationId="{B506898F-267C-9E88-8AAD-1AD5705AAADD}"/>
          </ac:spMkLst>
        </pc:spChg>
        <pc:spChg chg="mod">
          <ac:chgData name="Joseph Hollister" userId="S::hollisterj@luhsd.net::3902bc5b-dd94-4f2f-a5c6-5eb78d4d4674" providerId="AD" clId="Web-{318F2B3C-03A7-7F09-29B6-871DE574B0D9}" dt="2025-03-11T19:46:33.109" v="21" actId="20577"/>
          <ac:spMkLst>
            <pc:docMk/>
            <pc:sldMk cId="703580386" sldId="257"/>
            <ac:spMk id="4" creationId="{2E9A7C78-91FD-4B88-953D-5A4363761BD1}"/>
          </ac:spMkLst>
        </pc:spChg>
      </pc:sldChg>
      <pc:sldChg chg="add del mod">
        <pc:chgData name="Joseph Hollister" userId="S::hollisterj@luhsd.net::3902bc5b-dd94-4f2f-a5c6-5eb78d4d4674" providerId="AD" clId="Web-{318F2B3C-03A7-7F09-29B6-871DE574B0D9}" dt="2025-03-11T19:49:46.093" v="49"/>
        <pc:sldMkLst>
          <pc:docMk/>
          <pc:sldMk cId="2219119649" sldId="259"/>
        </pc:sldMkLst>
      </pc:sldChg>
      <pc:sldChg chg="add del mod setBg">
        <pc:chgData name="Joseph Hollister" userId="S::hollisterj@luhsd.net::3902bc5b-dd94-4f2f-a5c6-5eb78d4d4674" providerId="AD" clId="Web-{318F2B3C-03A7-7F09-29B6-871DE574B0D9}" dt="2025-03-11T19:49:38.233" v="43"/>
        <pc:sldMkLst>
          <pc:docMk/>
          <pc:sldMk cId="1431973889" sldId="262"/>
        </pc:sldMkLst>
      </pc:sldChg>
      <pc:sldChg chg="add del mod">
        <pc:chgData name="Joseph Hollister" userId="S::hollisterj@luhsd.net::3902bc5b-dd94-4f2f-a5c6-5eb78d4d4674" providerId="AD" clId="Web-{318F2B3C-03A7-7F09-29B6-871DE574B0D9}" dt="2025-03-11T19:49:56" v="57"/>
        <pc:sldMkLst>
          <pc:docMk/>
          <pc:sldMk cId="4136145438" sldId="266"/>
        </pc:sldMkLst>
      </pc:sldChg>
      <pc:sldChg chg="add del mod setBg">
        <pc:chgData name="Joseph Hollister" userId="S::hollisterj@luhsd.net::3902bc5b-dd94-4f2f-a5c6-5eb78d4d4674" providerId="AD" clId="Web-{318F2B3C-03A7-7F09-29B6-871DE574B0D9}" dt="2025-03-11T19:49:36.279" v="41"/>
        <pc:sldMkLst>
          <pc:docMk/>
          <pc:sldMk cId="431644107" sldId="267"/>
        </pc:sldMkLst>
      </pc:sldChg>
      <pc:sldChg chg="add del mod setBg">
        <pc:chgData name="Joseph Hollister" userId="S::hollisterj@luhsd.net::3902bc5b-dd94-4f2f-a5c6-5eb78d4d4674" providerId="AD" clId="Web-{318F2B3C-03A7-7F09-29B6-871DE574B0D9}" dt="2025-03-11T19:49:52.906" v="55"/>
        <pc:sldMkLst>
          <pc:docMk/>
          <pc:sldMk cId="2555912591" sldId="268"/>
        </pc:sldMkLst>
      </pc:sldChg>
      <pc:sldChg chg="add del mod setBg">
        <pc:chgData name="Joseph Hollister" userId="S::hollisterj@luhsd.net::3902bc5b-dd94-4f2f-a5c6-5eb78d4d4674" providerId="AD" clId="Web-{318F2B3C-03A7-7F09-29B6-871DE574B0D9}" dt="2025-03-11T19:49:37.358" v="42"/>
        <pc:sldMkLst>
          <pc:docMk/>
          <pc:sldMk cId="3127202108" sldId="269"/>
        </pc:sldMkLst>
      </pc:sldChg>
      <pc:sldChg chg="add del mod setBg">
        <pc:chgData name="Joseph Hollister" userId="S::hollisterj@luhsd.net::3902bc5b-dd94-4f2f-a5c6-5eb78d4d4674" providerId="AD" clId="Web-{318F2B3C-03A7-7F09-29B6-871DE574B0D9}" dt="2025-03-11T19:49:40.483" v="46"/>
        <pc:sldMkLst>
          <pc:docMk/>
          <pc:sldMk cId="2488462559" sldId="271"/>
        </pc:sldMkLst>
      </pc:sldChg>
      <pc:sldChg chg="add del mod setBg">
        <pc:chgData name="Joseph Hollister" userId="S::hollisterj@luhsd.net::3902bc5b-dd94-4f2f-a5c6-5eb78d4d4674" providerId="AD" clId="Web-{318F2B3C-03A7-7F09-29B6-871DE574B0D9}" dt="2025-03-11T19:49:48.265" v="51"/>
        <pc:sldMkLst>
          <pc:docMk/>
          <pc:sldMk cId="2059012110" sldId="272"/>
        </pc:sldMkLst>
      </pc:sldChg>
      <pc:sldChg chg="add del mod setBg">
        <pc:chgData name="Joseph Hollister" userId="S::hollisterj@luhsd.net::3902bc5b-dd94-4f2f-a5c6-5eb78d4d4674" providerId="AD" clId="Web-{318F2B3C-03A7-7F09-29B6-871DE574B0D9}" dt="2025-03-11T19:49:51.265" v="54"/>
        <pc:sldMkLst>
          <pc:docMk/>
          <pc:sldMk cId="3391044209" sldId="273"/>
        </pc:sldMkLst>
      </pc:sldChg>
      <pc:sldChg chg="modSp add del mod setBg">
        <pc:chgData name="Joseph Hollister" userId="S::hollisterj@luhsd.net::3902bc5b-dd94-4f2f-a5c6-5eb78d4d4674" providerId="AD" clId="Web-{318F2B3C-03A7-7F09-29B6-871DE574B0D9}" dt="2025-03-11T19:49:44.452" v="48"/>
        <pc:sldMkLst>
          <pc:docMk/>
          <pc:sldMk cId="2703781977" sldId="274"/>
        </pc:sldMkLst>
        <pc:picChg chg="mod">
          <ac:chgData name="Joseph Hollister" userId="S::hollisterj@luhsd.net::3902bc5b-dd94-4f2f-a5c6-5eb78d4d4674" providerId="AD" clId="Web-{318F2B3C-03A7-7F09-29B6-871DE574B0D9}" dt="2025-03-11T19:45:07.821" v="18" actId="14100"/>
          <ac:picMkLst>
            <pc:docMk/>
            <pc:sldMk cId="2703781977" sldId="274"/>
            <ac:picMk id="4" creationId="{1EA13D9B-B731-9403-07DA-130BEEED0F2B}"/>
          </ac:picMkLst>
        </pc:picChg>
      </pc:sldChg>
      <pc:sldChg chg="add del mod setBg">
        <pc:chgData name="Joseph Hollister" userId="S::hollisterj@luhsd.net::3902bc5b-dd94-4f2f-a5c6-5eb78d4d4674" providerId="AD" clId="Web-{318F2B3C-03A7-7F09-29B6-871DE574B0D9}" dt="2025-03-11T19:49:38.842" v="44"/>
        <pc:sldMkLst>
          <pc:docMk/>
          <pc:sldMk cId="477910195" sldId="289"/>
        </pc:sldMkLst>
      </pc:sldChg>
      <pc:sldChg chg="add del mod">
        <pc:chgData name="Joseph Hollister" userId="S::hollisterj@luhsd.net::3902bc5b-dd94-4f2f-a5c6-5eb78d4d4674" providerId="AD" clId="Web-{318F2B3C-03A7-7F09-29B6-871DE574B0D9}" dt="2025-03-11T19:49:39.795" v="45"/>
        <pc:sldMkLst>
          <pc:docMk/>
          <pc:sldMk cId="4120235625" sldId="290"/>
        </pc:sldMkLst>
      </pc:sldChg>
      <pc:sldChg chg="add del mod">
        <pc:chgData name="Joseph Hollister" userId="S::hollisterj@luhsd.net::3902bc5b-dd94-4f2f-a5c6-5eb78d4d4674" providerId="AD" clId="Web-{318F2B3C-03A7-7F09-29B6-871DE574B0D9}" dt="2025-03-11T19:49:43.811" v="47"/>
        <pc:sldMkLst>
          <pc:docMk/>
          <pc:sldMk cId="4223378310" sldId="291"/>
        </pc:sldMkLst>
      </pc:sldChg>
      <pc:sldChg chg="add del mod">
        <pc:chgData name="Joseph Hollister" userId="S::hollisterj@luhsd.net::3902bc5b-dd94-4f2f-a5c6-5eb78d4d4674" providerId="AD" clId="Web-{318F2B3C-03A7-7F09-29B6-871DE574B0D9}" dt="2025-03-11T19:49:47.124" v="50"/>
        <pc:sldMkLst>
          <pc:docMk/>
          <pc:sldMk cId="2373041045" sldId="292"/>
        </pc:sldMkLst>
      </pc:sldChg>
      <pc:sldChg chg="add del mod setBg">
        <pc:chgData name="Joseph Hollister" userId="S::hollisterj@luhsd.net::3902bc5b-dd94-4f2f-a5c6-5eb78d4d4674" providerId="AD" clId="Web-{318F2B3C-03A7-7F09-29B6-871DE574B0D9}" dt="2025-03-11T19:49:50.296" v="53"/>
        <pc:sldMkLst>
          <pc:docMk/>
          <pc:sldMk cId="1232348591" sldId="293"/>
        </pc:sldMkLst>
      </pc:sldChg>
      <pc:sldChg chg="add del mod setBg">
        <pc:chgData name="Joseph Hollister" userId="S::hollisterj@luhsd.net::3902bc5b-dd94-4f2f-a5c6-5eb78d4d4674" providerId="AD" clId="Web-{318F2B3C-03A7-7F09-29B6-871DE574B0D9}" dt="2025-03-11T19:49:54.296" v="56"/>
        <pc:sldMkLst>
          <pc:docMk/>
          <pc:sldMk cId="3872008006" sldId="294"/>
        </pc:sldMkLst>
      </pc:sldChg>
      <pc:sldChg chg="add del">
        <pc:chgData name="Joseph Hollister" userId="S::hollisterj@luhsd.net::3902bc5b-dd94-4f2f-a5c6-5eb78d4d4674" providerId="AD" clId="Web-{318F2B3C-03A7-7F09-29B6-871DE574B0D9}" dt="2025-03-11T19:49:01.808" v="40"/>
        <pc:sldMkLst>
          <pc:docMk/>
          <pc:sldMk cId="3312098880" sldId="295"/>
        </pc:sldMkLst>
      </pc:sldChg>
      <pc:sldMasterChg chg="addSldLayout">
        <pc:chgData name="Joseph Hollister" userId="S::hollisterj@luhsd.net::3902bc5b-dd94-4f2f-a5c6-5eb78d4d4674" providerId="AD" clId="Web-{318F2B3C-03A7-7F09-29B6-871DE574B0D9}" dt="2025-03-11T19:44:40.038" v="11"/>
        <pc:sldMasterMkLst>
          <pc:docMk/>
          <pc:sldMasterMk cId="0" sldId="2147483673"/>
        </pc:sldMasterMkLst>
        <pc:sldLayoutChg chg="add">
          <pc:chgData name="Joseph Hollister" userId="S::hollisterj@luhsd.net::3902bc5b-dd94-4f2f-a5c6-5eb78d4d4674" providerId="AD" clId="Web-{318F2B3C-03A7-7F09-29B6-871DE574B0D9}" dt="2025-03-11T19:44:38.788" v="5"/>
          <pc:sldLayoutMkLst>
            <pc:docMk/>
            <pc:sldMasterMk cId="0" sldId="2147483673"/>
            <pc:sldLayoutMk cId="773864173" sldId="2147483671"/>
          </pc:sldLayoutMkLst>
        </pc:sldLayoutChg>
        <pc:sldLayoutChg chg="add replId">
          <pc:chgData name="Joseph Hollister" userId="S::hollisterj@luhsd.net::3902bc5b-dd94-4f2f-a5c6-5eb78d4d4674" providerId="AD" clId="Web-{318F2B3C-03A7-7F09-29B6-871DE574B0D9}" dt="2025-03-11T19:44:40.038" v="11"/>
          <pc:sldLayoutMkLst>
            <pc:docMk/>
            <pc:sldMasterMk cId="0" sldId="2147483673"/>
            <pc:sldLayoutMk cId="767536063" sldId="2147483685"/>
          </pc:sldLayoutMkLst>
        </pc:sldLayoutChg>
      </pc:sldMasterChg>
    </pc:docChg>
  </pc:docChgLst>
  <pc:docChgLst>
    <pc:chgData name="Joseph Hollister" userId="S::hollisterj@luhsd.net::3902bc5b-dd94-4f2f-a5c6-5eb78d4d4674" providerId="AD" clId="Web-{23C26DDC-664D-1307-172C-DD213BBA4D82}"/>
    <pc:docChg chg="modSld">
      <pc:chgData name="Joseph Hollister" userId="S::hollisterj@luhsd.net::3902bc5b-dd94-4f2f-a5c6-5eb78d4d4674" providerId="AD" clId="Web-{23C26DDC-664D-1307-172C-DD213BBA4D82}" dt="2025-03-10T20:30:39.908" v="38" actId="20577"/>
      <pc:docMkLst>
        <pc:docMk/>
      </pc:docMkLst>
      <pc:sldChg chg="modSp">
        <pc:chgData name="Joseph Hollister" userId="S::hollisterj@luhsd.net::3902bc5b-dd94-4f2f-a5c6-5eb78d4d4674" providerId="AD" clId="Web-{23C26DDC-664D-1307-172C-DD213BBA4D82}" dt="2025-03-10T20:30:39.908" v="38" actId="20577"/>
        <pc:sldMkLst>
          <pc:docMk/>
          <pc:sldMk cId="2723132027" sldId="263"/>
        </pc:sldMkLst>
        <pc:spChg chg="mod">
          <ac:chgData name="Joseph Hollister" userId="S::hollisterj@luhsd.net::3902bc5b-dd94-4f2f-a5c6-5eb78d4d4674" providerId="AD" clId="Web-{23C26DDC-664D-1307-172C-DD213BBA4D82}" dt="2025-03-10T20:30:39.908" v="38" actId="20577"/>
          <ac:spMkLst>
            <pc:docMk/>
            <pc:sldMk cId="2723132027" sldId="263"/>
            <ac:spMk id="3" creationId="{29FFBA86-E64C-43D9-A0C6-7812DFAABB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3094662-72FB-8941-8F15-3108263DF060}" type="datetimeFigureOut">
              <a:rPr lang="en-US" smtClean="0"/>
              <a:t>3/11/2025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8DD02B5-B0A6-A542-BC50-904F06B1B55D}" type="slidenum">
              <a:rPr lang="en-US" smtClean="0"/>
              <a:t>‹#›</a:t>
            </a:fld>
            <a:endParaRPr lang="en-US"/>
          </a:p>
        </p:txBody>
      </p:sp>
    </p:spTree>
    <p:extLst>
      <p:ext uri="{BB962C8B-B14F-4D97-AF65-F5344CB8AC3E}">
        <p14:creationId xmlns:p14="http://schemas.microsoft.com/office/powerpoint/2010/main" val="271034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84d99d1a72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a:extLst>
            <a:ext uri="{FF2B5EF4-FFF2-40B4-BE49-F238E27FC236}">
              <a16:creationId xmlns:a16="http://schemas.microsoft.com/office/drawing/2014/main" id="{2B28A66E-11E8-B41F-7831-3499B2F73EDD}"/>
            </a:ext>
          </a:extLst>
        </p:cNvPr>
        <p:cNvGrpSpPr/>
        <p:nvPr/>
      </p:nvGrpSpPr>
      <p:grpSpPr>
        <a:xfrm>
          <a:off x="0" y="0"/>
          <a:ext cx="0" cy="0"/>
          <a:chOff x="0" y="0"/>
          <a:chExt cx="0" cy="0"/>
        </a:xfrm>
      </p:grpSpPr>
      <p:sp>
        <p:nvSpPr>
          <p:cNvPr id="463" name="Google Shape;463;g54dda1946d_4_2726:notes">
            <a:extLst>
              <a:ext uri="{FF2B5EF4-FFF2-40B4-BE49-F238E27FC236}">
                <a16:creationId xmlns:a16="http://schemas.microsoft.com/office/drawing/2014/main" id="{02BA5803-C746-FB95-62CB-3B52F701E01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4dda1946d_4_2726:notes">
            <a:extLst>
              <a:ext uri="{FF2B5EF4-FFF2-40B4-BE49-F238E27FC236}">
                <a16:creationId xmlns:a16="http://schemas.microsoft.com/office/drawing/2014/main" id="{677633B4-69E7-721A-CCF9-6D8382AF17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069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4dda1946d_6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910c9cffe2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910c9cff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431007ba2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910c9cffe2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910c9cffe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4dda1946d_4_27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910c9cffe2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910c9cffe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aa237d4343_0_27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aa237d4343_0_27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84d99d1a72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84d99d1a72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98D24E0E-F9A9-40C7-C2C4-530FA8F99312}"/>
            </a:ext>
          </a:extLst>
        </p:cNvPr>
        <p:cNvGrpSpPr/>
        <p:nvPr/>
      </p:nvGrpSpPr>
      <p:grpSpPr>
        <a:xfrm>
          <a:off x="0" y="0"/>
          <a:ext cx="0" cy="0"/>
          <a:chOff x="0" y="0"/>
          <a:chExt cx="0" cy="0"/>
        </a:xfrm>
      </p:grpSpPr>
      <p:sp>
        <p:nvSpPr>
          <p:cNvPr id="284" name="Google Shape;284;g184d99d1a72_0_15:notes">
            <a:extLst>
              <a:ext uri="{FF2B5EF4-FFF2-40B4-BE49-F238E27FC236}">
                <a16:creationId xmlns:a16="http://schemas.microsoft.com/office/drawing/2014/main" id="{6E70D0E6-A7B4-F19C-BB6F-57CF61C297C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84d99d1a72_0_15:notes">
            <a:extLst>
              <a:ext uri="{FF2B5EF4-FFF2-40B4-BE49-F238E27FC236}">
                <a16:creationId xmlns:a16="http://schemas.microsoft.com/office/drawing/2014/main" id="{B0C39072-2554-7252-EA3A-F8909E6032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1559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s://bit.ly/3A1uf1Q"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44FA04C-D7CF-4861-95F0-3F5ACF508755}" type="datetimeFigureOut">
              <a:rPr lang="en-US" smtClean="0"/>
              <a:t>3/11/2025</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2704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45B24B-F41A-4540-8EEC-C29B4F79802D}"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0393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BF989E-5397-49EE-B0F5-E72D9FFD7EC0}"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9481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464" t="2636" r="2006" b="3219"/>
          <a:stretch/>
        </p:blipFill>
        <p:spPr>
          <a:xfrm>
            <a:off x="1" y="1"/>
            <a:ext cx="9144003" cy="6858001"/>
          </a:xfrm>
          <a:prstGeom prst="rect">
            <a:avLst/>
          </a:prstGeom>
          <a:noFill/>
          <a:ln>
            <a:noFill/>
          </a:ln>
        </p:spPr>
      </p:pic>
      <p:sp>
        <p:nvSpPr>
          <p:cNvPr id="10" name="Google Shape;10;p2"/>
          <p:cNvSpPr txBox="1">
            <a:spLocks noGrp="1"/>
          </p:cNvSpPr>
          <p:nvPr>
            <p:ph type="ctrTitle"/>
          </p:nvPr>
        </p:nvSpPr>
        <p:spPr>
          <a:xfrm>
            <a:off x="1053000" y="1934281"/>
            <a:ext cx="7038000" cy="2300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7200">
                <a:solidFill>
                  <a:schemeClr val="accen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1" name="Google Shape;11;p2"/>
          <p:cNvSpPr txBox="1">
            <a:spLocks noGrp="1"/>
          </p:cNvSpPr>
          <p:nvPr>
            <p:ph type="subTitle" idx="1"/>
          </p:nvPr>
        </p:nvSpPr>
        <p:spPr>
          <a:xfrm>
            <a:off x="6089050" y="5044567"/>
            <a:ext cx="2021400" cy="902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1200"/>
              <a:buNone/>
              <a:defRPr sz="1600">
                <a:solidFill>
                  <a:schemeClr val="accent2"/>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grpSp>
        <p:nvGrpSpPr>
          <p:cNvPr id="12" name="Google Shape;12;p2"/>
          <p:cNvGrpSpPr/>
          <p:nvPr/>
        </p:nvGrpSpPr>
        <p:grpSpPr>
          <a:xfrm>
            <a:off x="7580850" y="-1299598"/>
            <a:ext cx="2007200" cy="2555532"/>
            <a:chOff x="7580850" y="-974699"/>
            <a:chExt cx="2007200" cy="1916649"/>
          </a:xfrm>
        </p:grpSpPr>
        <p:pic>
          <p:nvPicPr>
            <p:cNvPr id="13" name="Google Shape;13;p2"/>
            <p:cNvPicPr preferRelativeResize="0"/>
            <p:nvPr/>
          </p:nvPicPr>
          <p:blipFill>
            <a:blip r:embed="rId3">
              <a:alphaModFix/>
            </a:blip>
            <a:stretch>
              <a:fillRect/>
            </a:stretch>
          </p:blipFill>
          <p:spPr>
            <a:xfrm rot="10800000">
              <a:off x="7580850" y="-974699"/>
              <a:ext cx="1563149" cy="1563149"/>
            </a:xfrm>
            <a:prstGeom prst="rect">
              <a:avLst/>
            </a:prstGeom>
            <a:noFill/>
            <a:ln>
              <a:noFill/>
            </a:ln>
          </p:spPr>
        </p:pic>
        <p:sp>
          <p:nvSpPr>
            <p:cNvPr id="14" name="Google Shape;14;p2"/>
            <p:cNvSpPr/>
            <p:nvPr/>
          </p:nvSpPr>
          <p:spPr>
            <a:xfrm>
              <a:off x="8271729" y="137050"/>
              <a:ext cx="804900" cy="8049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5" name="Google Shape;15;p2"/>
            <p:cNvCxnSpPr/>
            <p:nvPr/>
          </p:nvCxnSpPr>
          <p:spPr>
            <a:xfrm rot="10800000" flipH="1">
              <a:off x="8161850" y="137050"/>
              <a:ext cx="1426200" cy="6738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l="2901" t="3592" r="2910" b="3583"/>
          <a:stretch/>
        </p:blipFill>
        <p:spPr>
          <a:xfrm rot="10800000">
            <a:off x="1" y="1"/>
            <a:ext cx="9144003" cy="6858001"/>
          </a:xfrm>
          <a:prstGeom prst="rect">
            <a:avLst/>
          </a:prstGeom>
          <a:noFill/>
          <a:ln>
            <a:noFill/>
          </a:ln>
        </p:spPr>
      </p:pic>
      <p:sp>
        <p:nvSpPr>
          <p:cNvPr id="18" name="Google Shape;18;p3"/>
          <p:cNvSpPr txBox="1">
            <a:spLocks noGrp="1"/>
          </p:cNvSpPr>
          <p:nvPr>
            <p:ph type="title"/>
          </p:nvPr>
        </p:nvSpPr>
        <p:spPr>
          <a:xfrm>
            <a:off x="5323200" y="2550633"/>
            <a:ext cx="2779800" cy="1210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600"/>
              <a:buNone/>
              <a:defRPr sz="5000">
                <a:solidFill>
                  <a:schemeClr val="accent2"/>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a:endParaRPr/>
          </a:p>
        </p:txBody>
      </p:sp>
      <p:sp>
        <p:nvSpPr>
          <p:cNvPr id="19" name="Google Shape;19;p3"/>
          <p:cNvSpPr txBox="1">
            <a:spLocks noGrp="1"/>
          </p:cNvSpPr>
          <p:nvPr>
            <p:ph type="title" idx="2" hasCustomPrompt="1"/>
          </p:nvPr>
        </p:nvSpPr>
        <p:spPr>
          <a:xfrm>
            <a:off x="4492325" y="1050567"/>
            <a:ext cx="1315800" cy="1376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a:spLocks noGrp="1"/>
          </p:cNvSpPr>
          <p:nvPr>
            <p:ph type="pic" idx="3"/>
          </p:nvPr>
        </p:nvSpPr>
        <p:spPr>
          <a:xfrm>
            <a:off x="459100" y="1996733"/>
            <a:ext cx="3370800" cy="4494400"/>
          </a:xfrm>
          <a:prstGeom prst="ellipse">
            <a:avLst/>
          </a:prstGeom>
          <a:noFill/>
          <a:ln w="9525" cap="flat" cmpd="sng">
            <a:solidFill>
              <a:schemeClr val="accent2"/>
            </a:solidFill>
            <a:prstDash val="solid"/>
            <a:round/>
            <a:headEnd type="none" w="sm" len="sm"/>
            <a:tailEnd type="none" w="sm" len="sm"/>
          </a:ln>
        </p:spPr>
      </p:sp>
      <p:grpSp>
        <p:nvGrpSpPr>
          <p:cNvPr id="21" name="Google Shape;21;p3"/>
          <p:cNvGrpSpPr/>
          <p:nvPr/>
        </p:nvGrpSpPr>
        <p:grpSpPr>
          <a:xfrm>
            <a:off x="7677201" y="4994480"/>
            <a:ext cx="1424691" cy="2641953"/>
            <a:chOff x="7677200" y="3745859"/>
            <a:chExt cx="1424691" cy="1981465"/>
          </a:xfrm>
        </p:grpSpPr>
        <p:pic>
          <p:nvPicPr>
            <p:cNvPr id="22" name="Google Shape;22;p3"/>
            <p:cNvPicPr preferRelativeResize="0"/>
            <p:nvPr/>
          </p:nvPicPr>
          <p:blipFill>
            <a:blip r:embed="rId3">
              <a:alphaModFix/>
            </a:blip>
            <a:stretch>
              <a:fillRect/>
            </a:stretch>
          </p:blipFill>
          <p:spPr>
            <a:xfrm>
              <a:off x="7677200" y="4316600"/>
              <a:ext cx="1410724" cy="1410724"/>
            </a:xfrm>
            <a:prstGeom prst="rect">
              <a:avLst/>
            </a:prstGeom>
            <a:noFill/>
            <a:ln>
              <a:noFill/>
            </a:ln>
          </p:spPr>
        </p:pic>
        <p:grpSp>
          <p:nvGrpSpPr>
            <p:cNvPr id="23" name="Google Shape;23;p3"/>
            <p:cNvGrpSpPr/>
            <p:nvPr/>
          </p:nvGrpSpPr>
          <p:grpSpPr>
            <a:xfrm>
              <a:off x="8211791" y="3745859"/>
              <a:ext cx="890100" cy="1552500"/>
              <a:chOff x="0" y="2447959"/>
              <a:chExt cx="890100" cy="1552500"/>
            </a:xfrm>
          </p:grpSpPr>
          <p:sp>
            <p:nvSpPr>
              <p:cNvPr id="24" name="Google Shape;24;p3"/>
              <p:cNvSpPr/>
              <p:nvPr/>
            </p:nvSpPr>
            <p:spPr>
              <a:xfrm>
                <a:off x="195325" y="28610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25" name="Google Shape;25;p3"/>
              <p:cNvCxnSpPr/>
              <p:nvPr/>
            </p:nvCxnSpPr>
            <p:spPr>
              <a:xfrm rot="10800000" flipH="1">
                <a:off x="0" y="2447959"/>
                <a:ext cx="890100" cy="1552500"/>
              </a:xfrm>
              <a:prstGeom prst="straightConnector1">
                <a:avLst/>
              </a:prstGeom>
              <a:noFill/>
              <a:ln w="9525" cap="flat" cmpd="sng">
                <a:solidFill>
                  <a:schemeClr val="accent2"/>
                </a:solidFill>
                <a:prstDash val="solid"/>
                <a:round/>
                <a:headEnd type="none" w="med" len="med"/>
                <a:tailEnd type="none" w="med" len="med"/>
              </a:ln>
            </p:spPr>
          </p:cxn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l="941" t="1631" r="3928" b="4630"/>
          <a:stretch/>
        </p:blipFill>
        <p:spPr>
          <a:xfrm>
            <a:off x="1" y="1"/>
            <a:ext cx="9144003" cy="6858001"/>
          </a:xfrm>
          <a:prstGeom prst="rect">
            <a:avLst/>
          </a:prstGeom>
          <a:noFill/>
          <a:ln>
            <a:noFill/>
          </a:ln>
        </p:spPr>
      </p:pic>
      <p:sp>
        <p:nvSpPr>
          <p:cNvPr id="28" name="Google Shape;28;p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720000" y="1473272"/>
            <a:ext cx="7704000" cy="481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30" name="Google Shape;30;p4"/>
          <p:cNvGrpSpPr/>
          <p:nvPr/>
        </p:nvGrpSpPr>
        <p:grpSpPr>
          <a:xfrm>
            <a:off x="8089801" y="5179600"/>
            <a:ext cx="1297075" cy="1941133"/>
            <a:chOff x="8089800" y="3884700"/>
            <a:chExt cx="1297075" cy="1455850"/>
          </a:xfrm>
        </p:grpSpPr>
        <p:pic>
          <p:nvPicPr>
            <p:cNvPr id="31" name="Google Shape;31;p4"/>
            <p:cNvPicPr preferRelativeResize="0"/>
            <p:nvPr/>
          </p:nvPicPr>
          <p:blipFill>
            <a:blip r:embed="rId3">
              <a:alphaModFix/>
            </a:blip>
            <a:stretch>
              <a:fillRect/>
            </a:stretch>
          </p:blipFill>
          <p:spPr>
            <a:xfrm>
              <a:off x="8089800" y="4050750"/>
              <a:ext cx="1289800" cy="1289800"/>
            </a:xfrm>
            <a:prstGeom prst="rect">
              <a:avLst/>
            </a:prstGeom>
            <a:noFill/>
            <a:ln>
              <a:noFill/>
            </a:ln>
          </p:spPr>
        </p:pic>
        <p:cxnSp>
          <p:nvCxnSpPr>
            <p:cNvPr id="32" name="Google Shape;32;p4"/>
            <p:cNvCxnSpPr/>
            <p:nvPr/>
          </p:nvCxnSpPr>
          <p:spPr>
            <a:xfrm rot="10800000">
              <a:off x="8640175" y="3884700"/>
              <a:ext cx="746700" cy="12339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l="16157" t="2184" r="8444" b="23515"/>
          <a:stretch/>
        </p:blipFill>
        <p:spPr>
          <a:xfrm rot="10800000">
            <a:off x="26" y="1"/>
            <a:ext cx="9144003" cy="6858001"/>
          </a:xfrm>
          <a:prstGeom prst="rect">
            <a:avLst/>
          </a:prstGeom>
          <a:noFill/>
          <a:ln>
            <a:noFill/>
          </a:ln>
        </p:spPr>
      </p:pic>
      <p:sp>
        <p:nvSpPr>
          <p:cNvPr id="35" name="Google Shape;35;p5"/>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5"/>
          <p:cNvSpPr txBox="1">
            <a:spLocks noGrp="1"/>
          </p:cNvSpPr>
          <p:nvPr>
            <p:ph type="subTitle" idx="1"/>
          </p:nvPr>
        </p:nvSpPr>
        <p:spPr>
          <a:xfrm>
            <a:off x="5363150" y="3247700"/>
            <a:ext cx="2695800" cy="21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 name="Google Shape;37;p5"/>
          <p:cNvSpPr txBox="1">
            <a:spLocks noGrp="1"/>
          </p:cNvSpPr>
          <p:nvPr>
            <p:ph type="subTitle" idx="2"/>
          </p:nvPr>
        </p:nvSpPr>
        <p:spPr>
          <a:xfrm>
            <a:off x="1431000" y="3247700"/>
            <a:ext cx="2695800" cy="21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 name="Google Shape;38;p5"/>
          <p:cNvSpPr txBox="1">
            <a:spLocks noGrp="1"/>
          </p:cNvSpPr>
          <p:nvPr>
            <p:ph type="subTitle" idx="3"/>
          </p:nvPr>
        </p:nvSpPr>
        <p:spPr>
          <a:xfrm>
            <a:off x="720000" y="2281933"/>
            <a:ext cx="1761900" cy="64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9" name="Google Shape;39;p5"/>
          <p:cNvSpPr txBox="1">
            <a:spLocks noGrp="1"/>
          </p:cNvSpPr>
          <p:nvPr>
            <p:ph type="subTitle" idx="4"/>
          </p:nvPr>
        </p:nvSpPr>
        <p:spPr>
          <a:xfrm>
            <a:off x="4652150" y="2281933"/>
            <a:ext cx="1761900" cy="64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40" name="Google Shape;40;p5"/>
          <p:cNvGrpSpPr/>
          <p:nvPr/>
        </p:nvGrpSpPr>
        <p:grpSpPr>
          <a:xfrm>
            <a:off x="-237957" y="-3"/>
            <a:ext cx="10131686" cy="6969752"/>
            <a:chOff x="-237957" y="-2"/>
            <a:chExt cx="10131686" cy="5227314"/>
          </a:xfrm>
        </p:grpSpPr>
        <p:grpSp>
          <p:nvGrpSpPr>
            <p:cNvPr id="41" name="Google Shape;41;p5"/>
            <p:cNvGrpSpPr/>
            <p:nvPr/>
          </p:nvGrpSpPr>
          <p:grpSpPr>
            <a:xfrm>
              <a:off x="8116466" y="-2"/>
              <a:ext cx="1777263" cy="1777256"/>
              <a:chOff x="-175409" y="3967473"/>
              <a:chExt cx="1777263" cy="1777256"/>
            </a:xfrm>
          </p:grpSpPr>
          <p:pic>
            <p:nvPicPr>
              <p:cNvPr id="42" name="Google Shape;42;p5"/>
              <p:cNvPicPr preferRelativeResize="0"/>
              <p:nvPr/>
            </p:nvPicPr>
            <p:blipFill>
              <a:blip r:embed="rId3">
                <a:alphaModFix/>
              </a:blip>
              <a:stretch>
                <a:fillRect/>
              </a:stretch>
            </p:blipFill>
            <p:spPr>
              <a:xfrm rot="-3545504">
                <a:off x="65375" y="4208250"/>
                <a:ext cx="1295701" cy="1295701"/>
              </a:xfrm>
              <a:prstGeom prst="rect">
                <a:avLst/>
              </a:prstGeom>
              <a:noFill/>
              <a:ln>
                <a:noFill/>
              </a:ln>
            </p:spPr>
          </p:pic>
          <p:sp>
            <p:nvSpPr>
              <p:cNvPr id="43" name="Google Shape;43;p5"/>
              <p:cNvSpPr/>
              <p:nvPr/>
            </p:nvSpPr>
            <p:spPr>
              <a:xfrm>
                <a:off x="-175409" y="401372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grpSp>
          <p:nvGrpSpPr>
            <p:cNvPr id="44" name="Google Shape;44;p5"/>
            <p:cNvGrpSpPr/>
            <p:nvPr/>
          </p:nvGrpSpPr>
          <p:grpSpPr>
            <a:xfrm>
              <a:off x="-237957" y="4064186"/>
              <a:ext cx="1199452" cy="1163126"/>
              <a:chOff x="-147625" y="3925650"/>
              <a:chExt cx="1109166" cy="1075574"/>
            </a:xfrm>
          </p:grpSpPr>
          <p:grpSp>
            <p:nvGrpSpPr>
              <p:cNvPr id="45" name="Google Shape;45;p5"/>
              <p:cNvGrpSpPr/>
              <p:nvPr/>
            </p:nvGrpSpPr>
            <p:grpSpPr>
              <a:xfrm>
                <a:off x="83029" y="4122711"/>
                <a:ext cx="878513" cy="878513"/>
                <a:chOff x="53900" y="2861075"/>
                <a:chExt cx="794100" cy="794100"/>
              </a:xfrm>
            </p:grpSpPr>
            <p:sp>
              <p:nvSpPr>
                <p:cNvPr id="46" name="Google Shape;46;p5"/>
                <p:cNvSpPr/>
                <p:nvPr/>
              </p:nvSpPr>
              <p:spPr>
                <a:xfrm>
                  <a:off x="53900" y="286107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47" name="Google Shape;47;p5"/>
                <p:cNvSpPr/>
                <p:nvPr/>
              </p:nvSpPr>
              <p:spPr>
                <a:xfrm>
                  <a:off x="165055" y="28610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cxnSp>
            <p:nvCxnSpPr>
              <p:cNvPr id="48" name="Google Shape;48;p5"/>
              <p:cNvCxnSpPr/>
              <p:nvPr/>
            </p:nvCxnSpPr>
            <p:spPr>
              <a:xfrm rot="10800000" flipH="1">
                <a:off x="-147625" y="3925650"/>
                <a:ext cx="645900" cy="703500"/>
              </a:xfrm>
              <a:prstGeom prst="straightConnector1">
                <a:avLst/>
              </a:prstGeom>
              <a:noFill/>
              <a:ln w="9525" cap="flat" cmpd="sng">
                <a:solidFill>
                  <a:schemeClr val="accent2"/>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l="16157" t="2184" r="8444" b="23515"/>
          <a:stretch/>
        </p:blipFill>
        <p:spPr>
          <a:xfrm flipH="1">
            <a:off x="26" y="1"/>
            <a:ext cx="9144003" cy="6858001"/>
          </a:xfrm>
          <a:prstGeom prst="rect">
            <a:avLst/>
          </a:prstGeom>
          <a:noFill/>
          <a:ln>
            <a:noFill/>
          </a:ln>
        </p:spPr>
      </p:pic>
      <p:sp>
        <p:nvSpPr>
          <p:cNvPr id="51" name="Google Shape;51;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2" name="Google Shape;52;p6"/>
          <p:cNvGrpSpPr/>
          <p:nvPr/>
        </p:nvGrpSpPr>
        <p:grpSpPr>
          <a:xfrm>
            <a:off x="-344048" y="4731033"/>
            <a:ext cx="1263973" cy="3945600"/>
            <a:chOff x="961077" y="1960775"/>
            <a:chExt cx="1263973" cy="2959200"/>
          </a:xfrm>
        </p:grpSpPr>
        <p:pic>
          <p:nvPicPr>
            <p:cNvPr id="53" name="Google Shape;53;p6"/>
            <p:cNvPicPr preferRelativeResize="0"/>
            <p:nvPr/>
          </p:nvPicPr>
          <p:blipFill>
            <a:blip r:embed="rId3">
              <a:alphaModFix/>
            </a:blip>
            <a:stretch>
              <a:fillRect/>
            </a:stretch>
          </p:blipFill>
          <p:spPr>
            <a:xfrm>
              <a:off x="961077" y="2546199"/>
              <a:ext cx="1225875" cy="1225875"/>
            </a:xfrm>
            <a:prstGeom prst="rect">
              <a:avLst/>
            </a:prstGeom>
            <a:noFill/>
            <a:ln>
              <a:noFill/>
            </a:ln>
          </p:spPr>
        </p:pic>
        <p:cxnSp>
          <p:nvCxnSpPr>
            <p:cNvPr id="54" name="Google Shape;54;p6"/>
            <p:cNvCxnSpPr/>
            <p:nvPr/>
          </p:nvCxnSpPr>
          <p:spPr>
            <a:xfrm rot="10800000">
              <a:off x="1196350" y="1960775"/>
              <a:ext cx="1028700" cy="29592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l="8070" t="4035" r="5893" b="11190"/>
          <a:stretch/>
        </p:blipFill>
        <p:spPr>
          <a:xfrm>
            <a:off x="1" y="1"/>
            <a:ext cx="9144003" cy="6858001"/>
          </a:xfrm>
          <a:prstGeom prst="rect">
            <a:avLst/>
          </a:prstGeom>
          <a:noFill/>
          <a:ln>
            <a:noFill/>
          </a:ln>
        </p:spPr>
      </p:pic>
      <p:sp>
        <p:nvSpPr>
          <p:cNvPr id="57" name="Google Shape;57;p7"/>
          <p:cNvSpPr txBox="1">
            <a:spLocks noGrp="1"/>
          </p:cNvSpPr>
          <p:nvPr>
            <p:ph type="subTitle" idx="1"/>
          </p:nvPr>
        </p:nvSpPr>
        <p:spPr>
          <a:xfrm>
            <a:off x="720000" y="2281467"/>
            <a:ext cx="3583500" cy="38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58" name="Google Shape;58;p7"/>
          <p:cNvSpPr>
            <a:spLocks noGrp="1"/>
          </p:cNvSpPr>
          <p:nvPr>
            <p:ph type="pic" idx="2"/>
          </p:nvPr>
        </p:nvSpPr>
        <p:spPr>
          <a:xfrm>
            <a:off x="5044850" y="1356967"/>
            <a:ext cx="3840600" cy="5120800"/>
          </a:xfrm>
          <a:prstGeom prst="ellipse">
            <a:avLst/>
          </a:prstGeom>
          <a:noFill/>
          <a:ln w="9525" cap="flat" cmpd="sng">
            <a:solidFill>
              <a:schemeClr val="accent2"/>
            </a:solidFill>
            <a:prstDash val="solid"/>
            <a:round/>
            <a:headEnd type="none" w="sm" len="sm"/>
            <a:tailEnd type="none" w="sm" len="sm"/>
          </a:ln>
        </p:spPr>
      </p:sp>
      <p:sp>
        <p:nvSpPr>
          <p:cNvPr id="59" name="Google Shape;59;p7"/>
          <p:cNvSpPr txBox="1">
            <a:spLocks noGrp="1"/>
          </p:cNvSpPr>
          <p:nvPr>
            <p:ph type="title"/>
          </p:nvPr>
        </p:nvSpPr>
        <p:spPr>
          <a:xfrm>
            <a:off x="720000" y="593367"/>
            <a:ext cx="3261000" cy="145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60"/>
        <p:cNvGrpSpPr/>
        <p:nvPr/>
      </p:nvGrpSpPr>
      <p:grpSpPr>
        <a:xfrm>
          <a:off x="0" y="0"/>
          <a:ext cx="0" cy="0"/>
          <a:chOff x="0" y="0"/>
          <a:chExt cx="0" cy="0"/>
        </a:xfrm>
      </p:grpSpPr>
      <p:pic>
        <p:nvPicPr>
          <p:cNvPr id="61" name="Google Shape;61;p8"/>
          <p:cNvPicPr preferRelativeResize="0"/>
          <p:nvPr/>
        </p:nvPicPr>
        <p:blipFill rotWithShape="1">
          <a:blip r:embed="rId2">
            <a:alphaModFix/>
          </a:blip>
          <a:srcRect l="2464" t="2636" r="2006" b="3219"/>
          <a:stretch/>
        </p:blipFill>
        <p:spPr>
          <a:xfrm flipH="1">
            <a:off x="1" y="1"/>
            <a:ext cx="9144003" cy="6858001"/>
          </a:xfrm>
          <a:prstGeom prst="rect">
            <a:avLst/>
          </a:prstGeom>
          <a:noFill/>
          <a:ln>
            <a:noFill/>
          </a:ln>
        </p:spPr>
      </p:pic>
      <p:sp>
        <p:nvSpPr>
          <p:cNvPr id="62" name="Google Shape;62;p8"/>
          <p:cNvSpPr txBox="1">
            <a:spLocks noGrp="1"/>
          </p:cNvSpPr>
          <p:nvPr>
            <p:ph type="title"/>
          </p:nvPr>
        </p:nvSpPr>
        <p:spPr>
          <a:xfrm>
            <a:off x="2317950" y="1742800"/>
            <a:ext cx="45081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chemeClr val="accent2"/>
              </a:buClr>
              <a:buSzPts val="4800"/>
              <a:buNone/>
              <a:defRPr sz="10000">
                <a:solidFill>
                  <a:schemeClr val="accent2"/>
                </a:solidFill>
              </a:defRPr>
            </a:lvl1pPr>
            <a:lvl2pPr lvl="1">
              <a:spcBef>
                <a:spcPts val="0"/>
              </a:spcBef>
              <a:spcAft>
                <a:spcPts val="0"/>
              </a:spcAft>
              <a:buClr>
                <a:schemeClr val="accent2"/>
              </a:buClr>
              <a:buSzPts val="4800"/>
              <a:buNone/>
              <a:defRPr sz="4800">
                <a:solidFill>
                  <a:schemeClr val="accent2"/>
                </a:solidFill>
              </a:defRPr>
            </a:lvl2pPr>
            <a:lvl3pPr lvl="2">
              <a:spcBef>
                <a:spcPts val="0"/>
              </a:spcBef>
              <a:spcAft>
                <a:spcPts val="0"/>
              </a:spcAft>
              <a:buClr>
                <a:schemeClr val="accent2"/>
              </a:buClr>
              <a:buSzPts val="4800"/>
              <a:buNone/>
              <a:defRPr sz="4800">
                <a:solidFill>
                  <a:schemeClr val="accent2"/>
                </a:solidFill>
              </a:defRPr>
            </a:lvl3pPr>
            <a:lvl4pPr lvl="3">
              <a:spcBef>
                <a:spcPts val="0"/>
              </a:spcBef>
              <a:spcAft>
                <a:spcPts val="0"/>
              </a:spcAft>
              <a:buClr>
                <a:schemeClr val="accent2"/>
              </a:buClr>
              <a:buSzPts val="4800"/>
              <a:buNone/>
              <a:defRPr sz="4800">
                <a:solidFill>
                  <a:schemeClr val="accent2"/>
                </a:solidFill>
              </a:defRPr>
            </a:lvl4pPr>
            <a:lvl5pPr lvl="4">
              <a:spcBef>
                <a:spcPts val="0"/>
              </a:spcBef>
              <a:spcAft>
                <a:spcPts val="0"/>
              </a:spcAft>
              <a:buClr>
                <a:schemeClr val="accent2"/>
              </a:buClr>
              <a:buSzPts val="4800"/>
              <a:buNone/>
              <a:defRPr sz="4800">
                <a:solidFill>
                  <a:schemeClr val="accent2"/>
                </a:solidFill>
              </a:defRPr>
            </a:lvl5pPr>
            <a:lvl6pPr lvl="5">
              <a:spcBef>
                <a:spcPts val="0"/>
              </a:spcBef>
              <a:spcAft>
                <a:spcPts val="0"/>
              </a:spcAft>
              <a:buClr>
                <a:schemeClr val="accent2"/>
              </a:buClr>
              <a:buSzPts val="4800"/>
              <a:buNone/>
              <a:defRPr sz="4800">
                <a:solidFill>
                  <a:schemeClr val="accent2"/>
                </a:solidFill>
              </a:defRPr>
            </a:lvl6pPr>
            <a:lvl7pPr lvl="6">
              <a:spcBef>
                <a:spcPts val="0"/>
              </a:spcBef>
              <a:spcAft>
                <a:spcPts val="0"/>
              </a:spcAft>
              <a:buClr>
                <a:schemeClr val="accent2"/>
              </a:buClr>
              <a:buSzPts val="4800"/>
              <a:buNone/>
              <a:defRPr sz="4800">
                <a:solidFill>
                  <a:schemeClr val="accent2"/>
                </a:solidFill>
              </a:defRPr>
            </a:lvl7pPr>
            <a:lvl8pPr lvl="7">
              <a:spcBef>
                <a:spcPts val="0"/>
              </a:spcBef>
              <a:spcAft>
                <a:spcPts val="0"/>
              </a:spcAft>
              <a:buClr>
                <a:schemeClr val="accent2"/>
              </a:buClr>
              <a:buSzPts val="4800"/>
              <a:buNone/>
              <a:defRPr sz="4800">
                <a:solidFill>
                  <a:schemeClr val="accent2"/>
                </a:solidFill>
              </a:defRPr>
            </a:lvl8pPr>
            <a:lvl9pPr lvl="8">
              <a:spcBef>
                <a:spcPts val="0"/>
              </a:spcBef>
              <a:spcAft>
                <a:spcPts val="0"/>
              </a:spcAft>
              <a:buClr>
                <a:schemeClr val="accent2"/>
              </a:buClr>
              <a:buSzPts val="4800"/>
              <a:buNone/>
              <a:defRPr sz="4800">
                <a:solidFill>
                  <a:schemeClr val="accent2"/>
                </a:solidFill>
              </a:defRPr>
            </a:lvl9pPr>
          </a:lstStyle>
          <a:p>
            <a:endParaRPr/>
          </a:p>
        </p:txBody>
      </p:sp>
      <p:pic>
        <p:nvPicPr>
          <p:cNvPr id="63" name="Google Shape;63;p8"/>
          <p:cNvPicPr preferRelativeResize="0"/>
          <p:nvPr/>
        </p:nvPicPr>
        <p:blipFill>
          <a:blip r:embed="rId3">
            <a:alphaModFix/>
          </a:blip>
          <a:stretch>
            <a:fillRect/>
          </a:stretch>
        </p:blipFill>
        <p:spPr>
          <a:xfrm rot="16200000">
            <a:off x="6451903" y="4385919"/>
            <a:ext cx="2993199" cy="2244899"/>
          </a:xfrm>
          <a:prstGeom prst="rect">
            <a:avLst/>
          </a:prstGeom>
          <a:noFill/>
          <a:ln>
            <a:noFill/>
          </a:ln>
        </p:spPr>
      </p:pic>
      <p:grpSp>
        <p:nvGrpSpPr>
          <p:cNvPr id="64" name="Google Shape;64;p8"/>
          <p:cNvGrpSpPr/>
          <p:nvPr/>
        </p:nvGrpSpPr>
        <p:grpSpPr>
          <a:xfrm>
            <a:off x="-137900" y="409433"/>
            <a:ext cx="1426200" cy="1073200"/>
            <a:chOff x="-137900" y="307075"/>
            <a:chExt cx="1426200" cy="804900"/>
          </a:xfrm>
        </p:grpSpPr>
        <p:sp>
          <p:nvSpPr>
            <p:cNvPr id="65" name="Google Shape;65;p8"/>
            <p:cNvSpPr/>
            <p:nvPr/>
          </p:nvSpPr>
          <p:spPr>
            <a:xfrm>
              <a:off x="-28021" y="307075"/>
              <a:ext cx="804900" cy="8049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66" name="Google Shape;66;p8"/>
            <p:cNvCxnSpPr/>
            <p:nvPr/>
          </p:nvCxnSpPr>
          <p:spPr>
            <a:xfrm rot="10800000" flipH="1">
              <a:off x="-137900" y="307075"/>
              <a:ext cx="1426200" cy="6738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901" t="4344" r="2910" b="2831"/>
          <a:stretch/>
        </p:blipFill>
        <p:spPr>
          <a:xfrm flipH="1">
            <a:off x="1" y="1"/>
            <a:ext cx="9144003" cy="6858001"/>
          </a:xfrm>
          <a:prstGeom prst="rect">
            <a:avLst/>
          </a:prstGeom>
          <a:noFill/>
          <a:ln>
            <a:noFill/>
          </a:ln>
        </p:spPr>
      </p:pic>
      <p:sp>
        <p:nvSpPr>
          <p:cNvPr id="69" name="Google Shape;69;p9"/>
          <p:cNvSpPr txBox="1">
            <a:spLocks noGrp="1"/>
          </p:cNvSpPr>
          <p:nvPr>
            <p:ph type="title"/>
          </p:nvPr>
        </p:nvSpPr>
        <p:spPr>
          <a:xfrm>
            <a:off x="2135550" y="1585467"/>
            <a:ext cx="48729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150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70" name="Google Shape;70;p9"/>
          <p:cNvSpPr txBox="1">
            <a:spLocks noGrp="1"/>
          </p:cNvSpPr>
          <p:nvPr>
            <p:ph type="subTitle" idx="1"/>
          </p:nvPr>
        </p:nvSpPr>
        <p:spPr>
          <a:xfrm>
            <a:off x="2135550" y="4204667"/>
            <a:ext cx="48729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200"/>
              <a:buNone/>
              <a:defRPr sz="1600">
                <a:solidFill>
                  <a:schemeClr val="accent1"/>
                </a:solidFill>
              </a:defRPr>
            </a:lvl1pPr>
            <a:lvl2pPr lvl="1" algn="ctr" rtl="0">
              <a:lnSpc>
                <a:spcPct val="100000"/>
              </a:lnSpc>
              <a:spcBef>
                <a:spcPts val="0"/>
              </a:spcBef>
              <a:spcAft>
                <a:spcPts val="0"/>
              </a:spcAft>
              <a:buClr>
                <a:schemeClr val="accent1"/>
              </a:buClr>
              <a:buSzPts val="1200"/>
              <a:buNone/>
              <a:defRPr>
                <a:solidFill>
                  <a:schemeClr val="accent1"/>
                </a:solidFill>
              </a:defRPr>
            </a:lvl2pPr>
            <a:lvl3pPr lvl="2" algn="ctr" rtl="0">
              <a:lnSpc>
                <a:spcPct val="100000"/>
              </a:lnSpc>
              <a:spcBef>
                <a:spcPts val="1600"/>
              </a:spcBef>
              <a:spcAft>
                <a:spcPts val="0"/>
              </a:spcAft>
              <a:buClr>
                <a:schemeClr val="accent1"/>
              </a:buClr>
              <a:buSzPts val="1200"/>
              <a:buNone/>
              <a:defRPr>
                <a:solidFill>
                  <a:schemeClr val="accent1"/>
                </a:solidFill>
              </a:defRPr>
            </a:lvl3pPr>
            <a:lvl4pPr lvl="3" algn="ctr" rtl="0">
              <a:lnSpc>
                <a:spcPct val="100000"/>
              </a:lnSpc>
              <a:spcBef>
                <a:spcPts val="1600"/>
              </a:spcBef>
              <a:spcAft>
                <a:spcPts val="0"/>
              </a:spcAft>
              <a:buClr>
                <a:schemeClr val="accent1"/>
              </a:buClr>
              <a:buSzPts val="1200"/>
              <a:buNone/>
              <a:defRPr>
                <a:solidFill>
                  <a:schemeClr val="accent1"/>
                </a:solidFill>
              </a:defRPr>
            </a:lvl4pPr>
            <a:lvl5pPr lvl="4" algn="ctr" rtl="0">
              <a:lnSpc>
                <a:spcPct val="100000"/>
              </a:lnSpc>
              <a:spcBef>
                <a:spcPts val="1600"/>
              </a:spcBef>
              <a:spcAft>
                <a:spcPts val="0"/>
              </a:spcAft>
              <a:buClr>
                <a:schemeClr val="accent1"/>
              </a:buClr>
              <a:buSzPts val="1200"/>
              <a:buNone/>
              <a:defRPr>
                <a:solidFill>
                  <a:schemeClr val="accent1"/>
                </a:solidFill>
              </a:defRPr>
            </a:lvl5pPr>
            <a:lvl6pPr lvl="5" algn="ctr" rtl="0">
              <a:lnSpc>
                <a:spcPct val="100000"/>
              </a:lnSpc>
              <a:spcBef>
                <a:spcPts val="1600"/>
              </a:spcBef>
              <a:spcAft>
                <a:spcPts val="0"/>
              </a:spcAft>
              <a:buClr>
                <a:schemeClr val="accent1"/>
              </a:buClr>
              <a:buSzPts val="1200"/>
              <a:buNone/>
              <a:defRPr>
                <a:solidFill>
                  <a:schemeClr val="accent1"/>
                </a:solidFill>
              </a:defRPr>
            </a:lvl6pPr>
            <a:lvl7pPr lvl="6" algn="ctr" rtl="0">
              <a:lnSpc>
                <a:spcPct val="100000"/>
              </a:lnSpc>
              <a:spcBef>
                <a:spcPts val="1600"/>
              </a:spcBef>
              <a:spcAft>
                <a:spcPts val="0"/>
              </a:spcAft>
              <a:buClr>
                <a:schemeClr val="accent1"/>
              </a:buClr>
              <a:buSzPts val="1200"/>
              <a:buNone/>
              <a:defRPr>
                <a:solidFill>
                  <a:schemeClr val="accent1"/>
                </a:solidFill>
              </a:defRPr>
            </a:lvl7pPr>
            <a:lvl8pPr lvl="7" algn="ctr" rtl="0">
              <a:lnSpc>
                <a:spcPct val="100000"/>
              </a:lnSpc>
              <a:spcBef>
                <a:spcPts val="1600"/>
              </a:spcBef>
              <a:spcAft>
                <a:spcPts val="0"/>
              </a:spcAft>
              <a:buClr>
                <a:schemeClr val="accent1"/>
              </a:buClr>
              <a:buSzPts val="1200"/>
              <a:buNone/>
              <a:defRPr>
                <a:solidFill>
                  <a:schemeClr val="accent1"/>
                </a:solidFill>
              </a:defRPr>
            </a:lvl8pPr>
            <a:lvl9pPr lvl="8" algn="ctr" rtl="0">
              <a:lnSpc>
                <a:spcPct val="100000"/>
              </a:lnSpc>
              <a:spcBef>
                <a:spcPts val="1600"/>
              </a:spcBef>
              <a:spcAft>
                <a:spcPts val="1600"/>
              </a:spcAft>
              <a:buClr>
                <a:schemeClr val="accent1"/>
              </a:buClr>
              <a:buSzPts val="1200"/>
              <a:buNone/>
              <a:defRPr>
                <a:solidFill>
                  <a:schemeClr val="accent1"/>
                </a:solidFill>
              </a:defRPr>
            </a:lvl9pPr>
          </a:lstStyle>
          <a:p>
            <a:endParaRPr/>
          </a:p>
        </p:txBody>
      </p:sp>
      <p:grpSp>
        <p:nvGrpSpPr>
          <p:cNvPr id="71" name="Google Shape;71;p9"/>
          <p:cNvGrpSpPr/>
          <p:nvPr/>
        </p:nvGrpSpPr>
        <p:grpSpPr>
          <a:xfrm>
            <a:off x="-116075" y="4302469"/>
            <a:ext cx="2007200" cy="2555532"/>
            <a:chOff x="7580850" y="-974699"/>
            <a:chExt cx="2007200" cy="1916649"/>
          </a:xfrm>
        </p:grpSpPr>
        <p:pic>
          <p:nvPicPr>
            <p:cNvPr id="72" name="Google Shape;72;p9"/>
            <p:cNvPicPr preferRelativeResize="0"/>
            <p:nvPr/>
          </p:nvPicPr>
          <p:blipFill>
            <a:blip r:embed="rId3">
              <a:alphaModFix/>
            </a:blip>
            <a:stretch>
              <a:fillRect/>
            </a:stretch>
          </p:blipFill>
          <p:spPr>
            <a:xfrm rot="10800000">
              <a:off x="7580850" y="-974699"/>
              <a:ext cx="1563149" cy="1563149"/>
            </a:xfrm>
            <a:prstGeom prst="rect">
              <a:avLst/>
            </a:prstGeom>
            <a:noFill/>
            <a:ln>
              <a:noFill/>
            </a:ln>
          </p:spPr>
        </p:pic>
        <p:sp>
          <p:nvSpPr>
            <p:cNvPr id="73" name="Google Shape;73;p9"/>
            <p:cNvSpPr/>
            <p:nvPr/>
          </p:nvSpPr>
          <p:spPr>
            <a:xfrm>
              <a:off x="8271729" y="137050"/>
              <a:ext cx="804900" cy="8049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74" name="Google Shape;74;p9"/>
            <p:cNvCxnSpPr/>
            <p:nvPr/>
          </p:nvCxnSpPr>
          <p:spPr>
            <a:xfrm rot="10800000" flipH="1">
              <a:off x="8161850" y="137050"/>
              <a:ext cx="1426200" cy="6738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6BC42F-EA91-460E-9436-9A6C9B1CB0C6}"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407503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sp>
        <p:nvSpPr>
          <p:cNvPr id="76" name="Google Shape;76;p10"/>
          <p:cNvSpPr>
            <a:spLocks noGrp="1"/>
          </p:cNvSpPr>
          <p:nvPr>
            <p:ph type="pic" idx="2"/>
          </p:nvPr>
        </p:nvSpPr>
        <p:spPr>
          <a:xfrm>
            <a:off x="0" y="-19833"/>
            <a:ext cx="9144000" cy="6878000"/>
          </a:xfrm>
          <a:prstGeom prst="rect">
            <a:avLst/>
          </a:prstGeom>
          <a:noFill/>
          <a:ln>
            <a:noFill/>
          </a:ln>
        </p:spPr>
      </p:sp>
      <p:sp>
        <p:nvSpPr>
          <p:cNvPr id="77" name="Google Shape;77;p10"/>
          <p:cNvSpPr txBox="1">
            <a:spLocks noGrp="1"/>
          </p:cNvSpPr>
          <p:nvPr>
            <p:ph type="title"/>
          </p:nvPr>
        </p:nvSpPr>
        <p:spPr>
          <a:xfrm>
            <a:off x="1105325" y="5154267"/>
            <a:ext cx="4559400" cy="9688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78"/>
        <p:cNvGrpSpPr/>
        <p:nvPr/>
      </p:nvGrpSpPr>
      <p:grpSpPr>
        <a:xfrm>
          <a:off x="0" y="0"/>
          <a:ext cx="0" cy="0"/>
          <a:chOff x="0" y="0"/>
          <a:chExt cx="0" cy="0"/>
        </a:xfrm>
      </p:grpSpPr>
      <p:pic>
        <p:nvPicPr>
          <p:cNvPr id="79" name="Google Shape;79;p11"/>
          <p:cNvPicPr preferRelativeResize="0"/>
          <p:nvPr/>
        </p:nvPicPr>
        <p:blipFill rotWithShape="1">
          <a:blip r:embed="rId2">
            <a:alphaModFix/>
          </a:blip>
          <a:srcRect l="2464" t="2636" r="2006" b="3219"/>
          <a:stretch/>
        </p:blipFill>
        <p:spPr>
          <a:xfrm>
            <a:off x="1" y="1"/>
            <a:ext cx="9144003" cy="6858001"/>
          </a:xfrm>
          <a:prstGeom prst="rect">
            <a:avLst/>
          </a:prstGeom>
          <a:noFill/>
          <a:ln>
            <a:noFill/>
          </a:ln>
        </p:spPr>
      </p:pic>
      <p:sp>
        <p:nvSpPr>
          <p:cNvPr id="80" name="Google Shape;80;p11"/>
          <p:cNvSpPr txBox="1">
            <a:spLocks noGrp="1"/>
          </p:cNvSpPr>
          <p:nvPr>
            <p:ph type="title" hasCustomPrompt="1"/>
          </p:nvPr>
        </p:nvSpPr>
        <p:spPr>
          <a:xfrm>
            <a:off x="2475900" y="1826233"/>
            <a:ext cx="4192200" cy="2160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9600"/>
              <a:buNone/>
              <a:defRPr sz="9600">
                <a:solidFill>
                  <a:schemeClr val="accent2"/>
                </a:solidFill>
              </a:defRPr>
            </a:lvl1pPr>
            <a:lvl2pPr lvl="1" algn="ctr">
              <a:spcBef>
                <a:spcPts val="0"/>
              </a:spcBef>
              <a:spcAft>
                <a:spcPts val="0"/>
              </a:spcAft>
              <a:buClr>
                <a:schemeClr val="accent2"/>
              </a:buClr>
              <a:buSzPts val="9600"/>
              <a:buNone/>
              <a:defRPr sz="9600">
                <a:solidFill>
                  <a:schemeClr val="accent2"/>
                </a:solidFill>
              </a:defRPr>
            </a:lvl2pPr>
            <a:lvl3pPr lvl="2" algn="ctr">
              <a:spcBef>
                <a:spcPts val="0"/>
              </a:spcBef>
              <a:spcAft>
                <a:spcPts val="0"/>
              </a:spcAft>
              <a:buClr>
                <a:schemeClr val="accent2"/>
              </a:buClr>
              <a:buSzPts val="9600"/>
              <a:buNone/>
              <a:defRPr sz="9600">
                <a:solidFill>
                  <a:schemeClr val="accent2"/>
                </a:solidFill>
              </a:defRPr>
            </a:lvl3pPr>
            <a:lvl4pPr lvl="3" algn="ctr">
              <a:spcBef>
                <a:spcPts val="0"/>
              </a:spcBef>
              <a:spcAft>
                <a:spcPts val="0"/>
              </a:spcAft>
              <a:buClr>
                <a:schemeClr val="accent2"/>
              </a:buClr>
              <a:buSzPts val="9600"/>
              <a:buNone/>
              <a:defRPr sz="9600">
                <a:solidFill>
                  <a:schemeClr val="accent2"/>
                </a:solidFill>
              </a:defRPr>
            </a:lvl4pPr>
            <a:lvl5pPr lvl="4" algn="ctr">
              <a:spcBef>
                <a:spcPts val="0"/>
              </a:spcBef>
              <a:spcAft>
                <a:spcPts val="0"/>
              </a:spcAft>
              <a:buClr>
                <a:schemeClr val="accent2"/>
              </a:buClr>
              <a:buSzPts val="9600"/>
              <a:buNone/>
              <a:defRPr sz="9600">
                <a:solidFill>
                  <a:schemeClr val="accent2"/>
                </a:solidFill>
              </a:defRPr>
            </a:lvl5pPr>
            <a:lvl6pPr lvl="5" algn="ctr">
              <a:spcBef>
                <a:spcPts val="0"/>
              </a:spcBef>
              <a:spcAft>
                <a:spcPts val="0"/>
              </a:spcAft>
              <a:buClr>
                <a:schemeClr val="accent2"/>
              </a:buClr>
              <a:buSzPts val="9600"/>
              <a:buNone/>
              <a:defRPr sz="9600">
                <a:solidFill>
                  <a:schemeClr val="accent2"/>
                </a:solidFill>
              </a:defRPr>
            </a:lvl6pPr>
            <a:lvl7pPr lvl="6" algn="ctr">
              <a:spcBef>
                <a:spcPts val="0"/>
              </a:spcBef>
              <a:spcAft>
                <a:spcPts val="0"/>
              </a:spcAft>
              <a:buClr>
                <a:schemeClr val="accent2"/>
              </a:buClr>
              <a:buSzPts val="9600"/>
              <a:buNone/>
              <a:defRPr sz="9600">
                <a:solidFill>
                  <a:schemeClr val="accent2"/>
                </a:solidFill>
              </a:defRPr>
            </a:lvl7pPr>
            <a:lvl8pPr lvl="7" algn="ctr">
              <a:spcBef>
                <a:spcPts val="0"/>
              </a:spcBef>
              <a:spcAft>
                <a:spcPts val="0"/>
              </a:spcAft>
              <a:buClr>
                <a:schemeClr val="accent2"/>
              </a:buClr>
              <a:buSzPts val="9600"/>
              <a:buNone/>
              <a:defRPr sz="9600">
                <a:solidFill>
                  <a:schemeClr val="accent2"/>
                </a:solidFill>
              </a:defRPr>
            </a:lvl8pPr>
            <a:lvl9pPr lvl="8" algn="ctr">
              <a:spcBef>
                <a:spcPts val="0"/>
              </a:spcBef>
              <a:spcAft>
                <a:spcPts val="0"/>
              </a:spcAft>
              <a:buClr>
                <a:schemeClr val="accent2"/>
              </a:buClr>
              <a:buSzPts val="9600"/>
              <a:buNone/>
              <a:defRPr sz="9600">
                <a:solidFill>
                  <a:schemeClr val="accent2"/>
                </a:solidFill>
              </a:defRPr>
            </a:lvl9pPr>
          </a:lstStyle>
          <a:p>
            <a:r>
              <a:t>xx%</a:t>
            </a:r>
          </a:p>
        </p:txBody>
      </p:sp>
      <p:sp>
        <p:nvSpPr>
          <p:cNvPr id="81" name="Google Shape;81;p11"/>
          <p:cNvSpPr txBox="1">
            <a:spLocks noGrp="1"/>
          </p:cNvSpPr>
          <p:nvPr>
            <p:ph type="subTitle" idx="1"/>
          </p:nvPr>
        </p:nvSpPr>
        <p:spPr>
          <a:xfrm>
            <a:off x="5742950" y="4578767"/>
            <a:ext cx="1812300" cy="12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600">
                <a:solidFill>
                  <a:schemeClr val="accent2"/>
                </a:solidFill>
              </a:defRPr>
            </a:lvl1pPr>
            <a:lvl2pPr lvl="1" algn="ctr" rtl="0">
              <a:lnSpc>
                <a:spcPct val="100000"/>
              </a:lnSpc>
              <a:spcBef>
                <a:spcPts val="0"/>
              </a:spcBef>
              <a:spcAft>
                <a:spcPts val="0"/>
              </a:spcAft>
              <a:buClr>
                <a:schemeClr val="accent2"/>
              </a:buClr>
              <a:buSzPts val="1600"/>
              <a:buNone/>
              <a:defRPr sz="1600">
                <a:solidFill>
                  <a:schemeClr val="accent2"/>
                </a:solidFill>
              </a:defRPr>
            </a:lvl2pPr>
            <a:lvl3pPr lvl="2" algn="ctr" rtl="0">
              <a:lnSpc>
                <a:spcPct val="100000"/>
              </a:lnSpc>
              <a:spcBef>
                <a:spcPts val="1600"/>
              </a:spcBef>
              <a:spcAft>
                <a:spcPts val="0"/>
              </a:spcAft>
              <a:buClr>
                <a:schemeClr val="accent2"/>
              </a:buClr>
              <a:buSzPts val="1600"/>
              <a:buNone/>
              <a:defRPr sz="1600">
                <a:solidFill>
                  <a:schemeClr val="accent2"/>
                </a:solidFill>
              </a:defRPr>
            </a:lvl3pPr>
            <a:lvl4pPr lvl="3" algn="ctr" rtl="0">
              <a:lnSpc>
                <a:spcPct val="100000"/>
              </a:lnSpc>
              <a:spcBef>
                <a:spcPts val="1600"/>
              </a:spcBef>
              <a:spcAft>
                <a:spcPts val="0"/>
              </a:spcAft>
              <a:buClr>
                <a:schemeClr val="accent2"/>
              </a:buClr>
              <a:buSzPts val="1600"/>
              <a:buNone/>
              <a:defRPr sz="1600">
                <a:solidFill>
                  <a:schemeClr val="accent2"/>
                </a:solidFill>
              </a:defRPr>
            </a:lvl4pPr>
            <a:lvl5pPr lvl="4" algn="ctr" rtl="0">
              <a:lnSpc>
                <a:spcPct val="100000"/>
              </a:lnSpc>
              <a:spcBef>
                <a:spcPts val="1600"/>
              </a:spcBef>
              <a:spcAft>
                <a:spcPts val="0"/>
              </a:spcAft>
              <a:buClr>
                <a:schemeClr val="accent2"/>
              </a:buClr>
              <a:buSzPts val="1600"/>
              <a:buNone/>
              <a:defRPr sz="1600">
                <a:solidFill>
                  <a:schemeClr val="accent2"/>
                </a:solidFill>
              </a:defRPr>
            </a:lvl5pPr>
            <a:lvl6pPr lvl="5" algn="ctr" rtl="0">
              <a:lnSpc>
                <a:spcPct val="100000"/>
              </a:lnSpc>
              <a:spcBef>
                <a:spcPts val="1600"/>
              </a:spcBef>
              <a:spcAft>
                <a:spcPts val="0"/>
              </a:spcAft>
              <a:buClr>
                <a:schemeClr val="accent2"/>
              </a:buClr>
              <a:buSzPts val="1600"/>
              <a:buNone/>
              <a:defRPr sz="1600">
                <a:solidFill>
                  <a:schemeClr val="accent2"/>
                </a:solidFill>
              </a:defRPr>
            </a:lvl6pPr>
            <a:lvl7pPr lvl="6" algn="ctr" rtl="0">
              <a:lnSpc>
                <a:spcPct val="100000"/>
              </a:lnSpc>
              <a:spcBef>
                <a:spcPts val="1600"/>
              </a:spcBef>
              <a:spcAft>
                <a:spcPts val="0"/>
              </a:spcAft>
              <a:buClr>
                <a:schemeClr val="accent2"/>
              </a:buClr>
              <a:buSzPts val="1600"/>
              <a:buNone/>
              <a:defRPr sz="1600">
                <a:solidFill>
                  <a:schemeClr val="accent2"/>
                </a:solidFill>
              </a:defRPr>
            </a:lvl7pPr>
            <a:lvl8pPr lvl="7" algn="ctr" rtl="0">
              <a:lnSpc>
                <a:spcPct val="100000"/>
              </a:lnSpc>
              <a:spcBef>
                <a:spcPts val="1600"/>
              </a:spcBef>
              <a:spcAft>
                <a:spcPts val="0"/>
              </a:spcAft>
              <a:buClr>
                <a:schemeClr val="accent2"/>
              </a:buClr>
              <a:buSzPts val="1600"/>
              <a:buNone/>
              <a:defRPr sz="1600">
                <a:solidFill>
                  <a:schemeClr val="accent2"/>
                </a:solidFill>
              </a:defRPr>
            </a:lvl8pPr>
            <a:lvl9pPr lvl="8" algn="ctr" rtl="0">
              <a:lnSpc>
                <a:spcPct val="100000"/>
              </a:lnSpc>
              <a:spcBef>
                <a:spcPts val="1600"/>
              </a:spcBef>
              <a:spcAft>
                <a:spcPts val="1600"/>
              </a:spcAft>
              <a:buClr>
                <a:schemeClr val="accent2"/>
              </a:buClr>
              <a:buSzPts val="1600"/>
              <a:buNone/>
              <a:defRPr sz="1600">
                <a:solidFill>
                  <a:schemeClr val="accent2"/>
                </a:solidFill>
              </a:defRPr>
            </a:lvl9pPr>
          </a:lstStyle>
          <a:p>
            <a:endParaRPr/>
          </a:p>
        </p:txBody>
      </p:sp>
      <p:grpSp>
        <p:nvGrpSpPr>
          <p:cNvPr id="82" name="Google Shape;82;p11"/>
          <p:cNvGrpSpPr/>
          <p:nvPr/>
        </p:nvGrpSpPr>
        <p:grpSpPr>
          <a:xfrm rot="20338779">
            <a:off x="8012105" y="-140826"/>
            <a:ext cx="1086690" cy="2966348"/>
            <a:chOff x="132278" y="1922694"/>
            <a:chExt cx="1225385" cy="2508710"/>
          </a:xfrm>
        </p:grpSpPr>
        <p:pic>
          <p:nvPicPr>
            <p:cNvPr id="83" name="Google Shape;83;p11"/>
            <p:cNvPicPr preferRelativeResize="0"/>
            <p:nvPr/>
          </p:nvPicPr>
          <p:blipFill>
            <a:blip r:embed="rId3">
              <a:alphaModFix/>
            </a:blip>
            <a:stretch>
              <a:fillRect/>
            </a:stretch>
          </p:blipFill>
          <p:spPr>
            <a:xfrm>
              <a:off x="315487" y="3389227"/>
              <a:ext cx="1042176" cy="1042176"/>
            </a:xfrm>
            <a:prstGeom prst="rect">
              <a:avLst/>
            </a:prstGeom>
            <a:noFill/>
            <a:ln>
              <a:noFill/>
            </a:ln>
          </p:spPr>
        </p:pic>
        <p:grpSp>
          <p:nvGrpSpPr>
            <p:cNvPr id="84" name="Google Shape;84;p11"/>
            <p:cNvGrpSpPr/>
            <p:nvPr/>
          </p:nvGrpSpPr>
          <p:grpSpPr>
            <a:xfrm>
              <a:off x="132278" y="1922694"/>
              <a:ext cx="1161900" cy="2101500"/>
              <a:chOff x="3" y="614594"/>
              <a:chExt cx="1161900" cy="2101500"/>
            </a:xfrm>
          </p:grpSpPr>
          <p:sp>
            <p:nvSpPr>
              <p:cNvPr id="85" name="Google Shape;85;p11"/>
              <p:cNvSpPr/>
              <p:nvPr/>
            </p:nvSpPr>
            <p:spPr>
              <a:xfrm>
                <a:off x="3" y="1283925"/>
                <a:ext cx="1161900" cy="11619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86" name="Google Shape;86;p11"/>
              <p:cNvSpPr/>
              <p:nvPr/>
            </p:nvSpPr>
            <p:spPr>
              <a:xfrm>
                <a:off x="148000" y="823950"/>
                <a:ext cx="674100" cy="6741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87" name="Google Shape;87;p11"/>
              <p:cNvCxnSpPr/>
              <p:nvPr/>
            </p:nvCxnSpPr>
            <p:spPr>
              <a:xfrm rot="10800000">
                <a:off x="383463" y="614594"/>
                <a:ext cx="321900" cy="2101500"/>
              </a:xfrm>
              <a:prstGeom prst="straightConnector1">
                <a:avLst/>
              </a:prstGeom>
              <a:noFill/>
              <a:ln w="9525" cap="flat" cmpd="sng">
                <a:solidFill>
                  <a:schemeClr val="accent2"/>
                </a:solidFill>
                <a:prstDash val="solid"/>
                <a:round/>
                <a:headEnd type="none" w="med" len="med"/>
                <a:tailEnd type="none" w="med" len="med"/>
              </a:ln>
            </p:spPr>
          </p:cxn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9"/>
        <p:cNvGrpSpPr/>
        <p:nvPr/>
      </p:nvGrpSpPr>
      <p:grpSpPr>
        <a:xfrm>
          <a:off x="0" y="0"/>
          <a:ext cx="0" cy="0"/>
          <a:chOff x="0" y="0"/>
          <a:chExt cx="0" cy="0"/>
        </a:xfrm>
      </p:grpSpPr>
      <p:pic>
        <p:nvPicPr>
          <p:cNvPr id="90" name="Google Shape;90;p13"/>
          <p:cNvPicPr preferRelativeResize="0"/>
          <p:nvPr/>
        </p:nvPicPr>
        <p:blipFill rotWithShape="1">
          <a:blip r:embed="rId2">
            <a:alphaModFix/>
          </a:blip>
          <a:srcRect l="4947" t="4573" r="7486" b="9137"/>
          <a:stretch/>
        </p:blipFill>
        <p:spPr>
          <a:xfrm rot="10800000" flipH="1">
            <a:off x="26" y="1"/>
            <a:ext cx="9144003" cy="6858001"/>
          </a:xfrm>
          <a:prstGeom prst="rect">
            <a:avLst/>
          </a:prstGeom>
          <a:noFill/>
          <a:ln>
            <a:noFill/>
          </a:ln>
        </p:spPr>
      </p:pic>
      <p:sp>
        <p:nvSpPr>
          <p:cNvPr id="91" name="Google Shape;91;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3"/>
          <p:cNvSpPr txBox="1">
            <a:spLocks noGrp="1"/>
          </p:cNvSpPr>
          <p:nvPr>
            <p:ph type="title" idx="2" hasCustomPrompt="1"/>
          </p:nvPr>
        </p:nvSpPr>
        <p:spPr>
          <a:xfrm>
            <a:off x="720000" y="2095617"/>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3" name="Google Shape;93;p13"/>
          <p:cNvSpPr txBox="1">
            <a:spLocks noGrp="1"/>
          </p:cNvSpPr>
          <p:nvPr>
            <p:ph type="title" idx="3" hasCustomPrompt="1"/>
          </p:nvPr>
        </p:nvSpPr>
        <p:spPr>
          <a:xfrm>
            <a:off x="720000" y="4062588"/>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4" name="Google Shape;94;p13"/>
          <p:cNvSpPr txBox="1">
            <a:spLocks noGrp="1"/>
          </p:cNvSpPr>
          <p:nvPr>
            <p:ph type="title" idx="4" hasCustomPrompt="1"/>
          </p:nvPr>
        </p:nvSpPr>
        <p:spPr>
          <a:xfrm>
            <a:off x="3350163" y="2095628"/>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5" name="Google Shape;95;p13"/>
          <p:cNvSpPr txBox="1">
            <a:spLocks noGrp="1"/>
          </p:cNvSpPr>
          <p:nvPr>
            <p:ph type="title" idx="5" hasCustomPrompt="1"/>
          </p:nvPr>
        </p:nvSpPr>
        <p:spPr>
          <a:xfrm>
            <a:off x="3350163" y="4062588"/>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6" name="Google Shape;96;p13"/>
          <p:cNvSpPr txBox="1">
            <a:spLocks noGrp="1"/>
          </p:cNvSpPr>
          <p:nvPr>
            <p:ph type="title" idx="6" hasCustomPrompt="1"/>
          </p:nvPr>
        </p:nvSpPr>
        <p:spPr>
          <a:xfrm>
            <a:off x="5976950" y="2095628"/>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7" name="Google Shape;97;p13"/>
          <p:cNvSpPr txBox="1">
            <a:spLocks noGrp="1"/>
          </p:cNvSpPr>
          <p:nvPr>
            <p:ph type="title" idx="7" hasCustomPrompt="1"/>
          </p:nvPr>
        </p:nvSpPr>
        <p:spPr>
          <a:xfrm>
            <a:off x="5976950" y="4062588"/>
            <a:ext cx="7347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4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98" name="Google Shape;98;p13"/>
          <p:cNvSpPr txBox="1">
            <a:spLocks noGrp="1"/>
          </p:cNvSpPr>
          <p:nvPr>
            <p:ph type="subTitle" idx="1"/>
          </p:nvPr>
        </p:nvSpPr>
        <p:spPr>
          <a:xfrm>
            <a:off x="991325" y="2830433"/>
            <a:ext cx="21825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9" name="Google Shape;99;p13"/>
          <p:cNvSpPr txBox="1">
            <a:spLocks noGrp="1"/>
          </p:cNvSpPr>
          <p:nvPr>
            <p:ph type="subTitle" idx="8"/>
          </p:nvPr>
        </p:nvSpPr>
        <p:spPr>
          <a:xfrm>
            <a:off x="3621500" y="2830433"/>
            <a:ext cx="21825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0" name="Google Shape;100;p13"/>
          <p:cNvSpPr txBox="1">
            <a:spLocks noGrp="1"/>
          </p:cNvSpPr>
          <p:nvPr>
            <p:ph type="subTitle" idx="9"/>
          </p:nvPr>
        </p:nvSpPr>
        <p:spPr>
          <a:xfrm>
            <a:off x="6248275" y="2830433"/>
            <a:ext cx="21825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1" name="Google Shape;101;p13"/>
          <p:cNvSpPr txBox="1">
            <a:spLocks noGrp="1"/>
          </p:cNvSpPr>
          <p:nvPr>
            <p:ph type="subTitle" idx="13"/>
          </p:nvPr>
        </p:nvSpPr>
        <p:spPr>
          <a:xfrm>
            <a:off x="991325" y="4797467"/>
            <a:ext cx="21825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2" name="Google Shape;102;p13"/>
          <p:cNvSpPr txBox="1">
            <a:spLocks noGrp="1"/>
          </p:cNvSpPr>
          <p:nvPr>
            <p:ph type="subTitle" idx="14"/>
          </p:nvPr>
        </p:nvSpPr>
        <p:spPr>
          <a:xfrm>
            <a:off x="3621500" y="4797467"/>
            <a:ext cx="21825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3" name="Google Shape;103;p13"/>
          <p:cNvSpPr txBox="1">
            <a:spLocks noGrp="1"/>
          </p:cNvSpPr>
          <p:nvPr>
            <p:ph type="subTitle" idx="15"/>
          </p:nvPr>
        </p:nvSpPr>
        <p:spPr>
          <a:xfrm>
            <a:off x="6248275" y="4797467"/>
            <a:ext cx="2176200" cy="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04" name="Google Shape;104;p13"/>
          <p:cNvGrpSpPr/>
          <p:nvPr/>
        </p:nvGrpSpPr>
        <p:grpSpPr>
          <a:xfrm>
            <a:off x="8193999" y="-7"/>
            <a:ext cx="1788020" cy="3762004"/>
            <a:chOff x="8193999" y="-6"/>
            <a:chExt cx="1788020" cy="2821503"/>
          </a:xfrm>
        </p:grpSpPr>
        <p:pic>
          <p:nvPicPr>
            <p:cNvPr id="105" name="Google Shape;105;p13"/>
            <p:cNvPicPr preferRelativeResize="0"/>
            <p:nvPr/>
          </p:nvPicPr>
          <p:blipFill>
            <a:blip r:embed="rId3">
              <a:alphaModFix/>
            </a:blip>
            <a:stretch>
              <a:fillRect/>
            </a:stretch>
          </p:blipFill>
          <p:spPr>
            <a:xfrm rot="4619114">
              <a:off x="8400350" y="1239827"/>
              <a:ext cx="1438199" cy="1438199"/>
            </a:xfrm>
            <a:prstGeom prst="rect">
              <a:avLst/>
            </a:prstGeom>
            <a:noFill/>
            <a:ln>
              <a:noFill/>
            </a:ln>
          </p:spPr>
        </p:pic>
        <p:grpSp>
          <p:nvGrpSpPr>
            <p:cNvPr id="106" name="Google Shape;106;p13"/>
            <p:cNvGrpSpPr/>
            <p:nvPr/>
          </p:nvGrpSpPr>
          <p:grpSpPr>
            <a:xfrm>
              <a:off x="8193999" y="-6"/>
              <a:ext cx="1208112" cy="2342845"/>
              <a:chOff x="2575" y="2407925"/>
              <a:chExt cx="845425" cy="1639500"/>
            </a:xfrm>
          </p:grpSpPr>
          <p:sp>
            <p:nvSpPr>
              <p:cNvPr id="107" name="Google Shape;107;p13"/>
              <p:cNvSpPr/>
              <p:nvPr/>
            </p:nvSpPr>
            <p:spPr>
              <a:xfrm>
                <a:off x="53900" y="286107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108" name="Google Shape;108;p13"/>
              <p:cNvSpPr/>
              <p:nvPr/>
            </p:nvSpPr>
            <p:spPr>
              <a:xfrm>
                <a:off x="2575" y="26364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09" name="Google Shape;109;p13"/>
              <p:cNvCxnSpPr/>
              <p:nvPr/>
            </p:nvCxnSpPr>
            <p:spPr>
              <a:xfrm rot="10800000">
                <a:off x="2584" y="2407925"/>
                <a:ext cx="842400" cy="1639500"/>
              </a:xfrm>
              <a:prstGeom prst="straightConnector1">
                <a:avLst/>
              </a:prstGeom>
              <a:noFill/>
              <a:ln w="9525" cap="flat" cmpd="sng">
                <a:solidFill>
                  <a:schemeClr val="accent2"/>
                </a:solidFill>
                <a:prstDash val="solid"/>
                <a:round/>
                <a:headEnd type="none" w="med" len="med"/>
                <a:tailEnd type="none" w="med" len="med"/>
              </a:ln>
            </p:spPr>
          </p:cxn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110"/>
        <p:cNvGrpSpPr/>
        <p:nvPr/>
      </p:nvGrpSpPr>
      <p:grpSpPr>
        <a:xfrm>
          <a:off x="0" y="0"/>
          <a:ext cx="0" cy="0"/>
          <a:chOff x="0" y="0"/>
          <a:chExt cx="0" cy="0"/>
        </a:xfrm>
      </p:grpSpPr>
      <p:pic>
        <p:nvPicPr>
          <p:cNvPr id="111" name="Google Shape;111;p14"/>
          <p:cNvPicPr preferRelativeResize="0"/>
          <p:nvPr/>
        </p:nvPicPr>
        <p:blipFill rotWithShape="1">
          <a:blip r:embed="rId2">
            <a:alphaModFix/>
          </a:blip>
          <a:srcRect l="16157" t="20157" r="8444" b="5542"/>
          <a:stretch/>
        </p:blipFill>
        <p:spPr>
          <a:xfrm>
            <a:off x="26" y="1"/>
            <a:ext cx="9144003" cy="6858001"/>
          </a:xfrm>
          <a:prstGeom prst="rect">
            <a:avLst/>
          </a:prstGeom>
          <a:noFill/>
          <a:ln>
            <a:noFill/>
          </a:ln>
        </p:spPr>
      </p:pic>
      <p:sp>
        <p:nvSpPr>
          <p:cNvPr id="112" name="Google Shape;112;p1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3" name="Google Shape;113;p14"/>
          <p:cNvPicPr preferRelativeResize="0"/>
          <p:nvPr/>
        </p:nvPicPr>
        <p:blipFill>
          <a:blip r:embed="rId3">
            <a:alphaModFix/>
          </a:blip>
          <a:stretch>
            <a:fillRect/>
          </a:stretch>
        </p:blipFill>
        <p:spPr>
          <a:xfrm flipH="1">
            <a:off x="8423999" y="-977554"/>
            <a:ext cx="1522279" cy="2029705"/>
          </a:xfrm>
          <a:prstGeom prst="rect">
            <a:avLst/>
          </a:prstGeom>
          <a:noFill/>
          <a:ln>
            <a:noFill/>
          </a:ln>
        </p:spPr>
      </p:pic>
      <p:grpSp>
        <p:nvGrpSpPr>
          <p:cNvPr id="114" name="Google Shape;114;p14"/>
          <p:cNvGrpSpPr/>
          <p:nvPr/>
        </p:nvGrpSpPr>
        <p:grpSpPr>
          <a:xfrm>
            <a:off x="-394725" y="5767501"/>
            <a:ext cx="1807075" cy="1444367"/>
            <a:chOff x="-394725" y="4325625"/>
            <a:chExt cx="1807075" cy="1083275"/>
          </a:xfrm>
        </p:grpSpPr>
        <p:pic>
          <p:nvPicPr>
            <p:cNvPr id="115" name="Google Shape;115;p14"/>
            <p:cNvPicPr preferRelativeResize="0"/>
            <p:nvPr/>
          </p:nvPicPr>
          <p:blipFill>
            <a:blip r:embed="rId4">
              <a:alphaModFix/>
            </a:blip>
            <a:stretch>
              <a:fillRect/>
            </a:stretch>
          </p:blipFill>
          <p:spPr>
            <a:xfrm rot="10800000">
              <a:off x="-394725" y="4338588"/>
              <a:ext cx="969525" cy="969525"/>
            </a:xfrm>
            <a:prstGeom prst="rect">
              <a:avLst/>
            </a:prstGeom>
            <a:noFill/>
            <a:ln>
              <a:noFill/>
            </a:ln>
          </p:spPr>
        </p:pic>
        <p:sp>
          <p:nvSpPr>
            <p:cNvPr id="116" name="Google Shape;116;p14"/>
            <p:cNvSpPr/>
            <p:nvPr/>
          </p:nvSpPr>
          <p:spPr>
            <a:xfrm>
              <a:off x="310779" y="4604000"/>
              <a:ext cx="804900" cy="8049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17" name="Google Shape;117;p14"/>
            <p:cNvCxnSpPr/>
            <p:nvPr/>
          </p:nvCxnSpPr>
          <p:spPr>
            <a:xfrm>
              <a:off x="472450" y="4325625"/>
              <a:ext cx="939900" cy="6858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18"/>
        <p:cNvGrpSpPr/>
        <p:nvPr/>
      </p:nvGrpSpPr>
      <p:grpSpPr>
        <a:xfrm>
          <a:off x="0" y="0"/>
          <a:ext cx="0" cy="0"/>
          <a:chOff x="0" y="0"/>
          <a:chExt cx="0" cy="0"/>
        </a:xfrm>
      </p:grpSpPr>
      <p:pic>
        <p:nvPicPr>
          <p:cNvPr id="119" name="Google Shape;119;p15"/>
          <p:cNvPicPr preferRelativeResize="0"/>
          <p:nvPr/>
        </p:nvPicPr>
        <p:blipFill rotWithShape="1">
          <a:blip r:embed="rId2">
            <a:alphaModFix/>
          </a:blip>
          <a:srcRect l="8070" t="4035" r="5893" b="11190"/>
          <a:stretch/>
        </p:blipFill>
        <p:spPr>
          <a:xfrm>
            <a:off x="1" y="1"/>
            <a:ext cx="9144003" cy="6858001"/>
          </a:xfrm>
          <a:prstGeom prst="rect">
            <a:avLst/>
          </a:prstGeom>
          <a:noFill/>
          <a:ln>
            <a:noFill/>
          </a:ln>
        </p:spPr>
      </p:pic>
      <p:sp>
        <p:nvSpPr>
          <p:cNvPr id="120" name="Google Shape;120;p15"/>
          <p:cNvSpPr txBox="1">
            <a:spLocks noGrp="1"/>
          </p:cNvSpPr>
          <p:nvPr>
            <p:ph type="title"/>
          </p:nvPr>
        </p:nvSpPr>
        <p:spPr>
          <a:xfrm>
            <a:off x="1789975" y="716367"/>
            <a:ext cx="2509500" cy="64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1" name="Google Shape;121;p15"/>
          <p:cNvGrpSpPr/>
          <p:nvPr/>
        </p:nvGrpSpPr>
        <p:grpSpPr>
          <a:xfrm>
            <a:off x="8284937" y="4759219"/>
            <a:ext cx="1475058" cy="2644917"/>
            <a:chOff x="8038017" y="2160203"/>
            <a:chExt cx="1411674" cy="1898447"/>
          </a:xfrm>
        </p:grpSpPr>
        <p:pic>
          <p:nvPicPr>
            <p:cNvPr id="122" name="Google Shape;122;p15"/>
            <p:cNvPicPr preferRelativeResize="0"/>
            <p:nvPr/>
          </p:nvPicPr>
          <p:blipFill>
            <a:blip r:embed="rId3">
              <a:alphaModFix/>
            </a:blip>
            <a:stretch>
              <a:fillRect/>
            </a:stretch>
          </p:blipFill>
          <p:spPr>
            <a:xfrm rot="9000028">
              <a:off x="8227148" y="2349325"/>
              <a:ext cx="1033412" cy="1033403"/>
            </a:xfrm>
            <a:prstGeom prst="rect">
              <a:avLst/>
            </a:prstGeom>
            <a:noFill/>
            <a:ln>
              <a:noFill/>
            </a:ln>
          </p:spPr>
        </p:pic>
        <p:sp>
          <p:nvSpPr>
            <p:cNvPr id="123" name="Google Shape;123;p15"/>
            <p:cNvSpPr/>
            <p:nvPr/>
          </p:nvSpPr>
          <p:spPr>
            <a:xfrm>
              <a:off x="8150966" y="3029900"/>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24" name="Google Shape;124;p15"/>
            <p:cNvCxnSpPr/>
            <p:nvPr/>
          </p:nvCxnSpPr>
          <p:spPr>
            <a:xfrm rot="10800000" flipH="1">
              <a:off x="8346400" y="2250550"/>
              <a:ext cx="606300" cy="18081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l="7127" t="10052" r="5306" b="3658"/>
          <a:stretch/>
        </p:blipFill>
        <p:spPr>
          <a:xfrm rot="10800000">
            <a:off x="26" y="1"/>
            <a:ext cx="9144003" cy="6858001"/>
          </a:xfrm>
          <a:prstGeom prst="rect">
            <a:avLst/>
          </a:prstGeom>
          <a:noFill/>
          <a:ln>
            <a:noFill/>
          </a:ln>
        </p:spPr>
      </p:pic>
      <p:sp>
        <p:nvSpPr>
          <p:cNvPr id="127" name="Google Shape;127;p16"/>
          <p:cNvSpPr txBox="1">
            <a:spLocks noGrp="1"/>
          </p:cNvSpPr>
          <p:nvPr>
            <p:ph type="title"/>
          </p:nvPr>
        </p:nvSpPr>
        <p:spPr>
          <a:xfrm>
            <a:off x="713225" y="3006700"/>
            <a:ext cx="1791600" cy="143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16"/>
          <p:cNvSpPr txBox="1">
            <a:spLocks noGrp="1"/>
          </p:cNvSpPr>
          <p:nvPr>
            <p:ph type="subTitle" idx="1"/>
          </p:nvPr>
        </p:nvSpPr>
        <p:spPr>
          <a:xfrm>
            <a:off x="1097900" y="4707467"/>
            <a:ext cx="3275100" cy="14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9" name="Google Shape;129;p16"/>
          <p:cNvSpPr>
            <a:spLocks noGrp="1"/>
          </p:cNvSpPr>
          <p:nvPr>
            <p:ph type="pic" idx="2"/>
          </p:nvPr>
        </p:nvSpPr>
        <p:spPr>
          <a:xfrm>
            <a:off x="4699300" y="945467"/>
            <a:ext cx="4099500" cy="5466000"/>
          </a:xfrm>
          <a:prstGeom prst="ellipse">
            <a:avLst/>
          </a:prstGeom>
          <a:noFill/>
          <a:ln w="9525" cap="flat" cmpd="sng">
            <a:solidFill>
              <a:schemeClr val="accent2"/>
            </a:solidFill>
            <a:prstDash val="solid"/>
            <a:round/>
            <a:headEnd type="none" w="sm" len="sm"/>
            <a:tailEnd type="none" w="sm" len="sm"/>
          </a:ln>
        </p:spPr>
      </p:sp>
      <p:sp>
        <p:nvSpPr>
          <p:cNvPr id="130" name="Google Shape;130;p16"/>
          <p:cNvSpPr>
            <a:spLocks noGrp="1"/>
          </p:cNvSpPr>
          <p:nvPr>
            <p:ph type="pic" idx="3"/>
          </p:nvPr>
        </p:nvSpPr>
        <p:spPr>
          <a:xfrm>
            <a:off x="3000650" y="450800"/>
            <a:ext cx="2334000" cy="3112000"/>
          </a:xfrm>
          <a:prstGeom prst="ellipse">
            <a:avLst/>
          </a:prstGeom>
          <a:noFill/>
          <a:ln w="9525" cap="flat" cmpd="sng">
            <a:solidFill>
              <a:schemeClr val="accent2"/>
            </a:solidFill>
            <a:prstDash val="solid"/>
            <a:round/>
            <a:headEnd type="none" w="sm" len="sm"/>
            <a:tailEnd type="none" w="sm" len="sm"/>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2">
            <a:alphaModFix/>
          </a:blip>
          <a:srcRect l="5118" t="10492" r="4293" b="3218"/>
          <a:stretch/>
        </p:blipFill>
        <p:spPr>
          <a:xfrm>
            <a:off x="26" y="1"/>
            <a:ext cx="9144003" cy="6858001"/>
          </a:xfrm>
          <a:prstGeom prst="rect">
            <a:avLst/>
          </a:prstGeom>
          <a:noFill/>
          <a:ln>
            <a:noFill/>
          </a:ln>
        </p:spPr>
      </p:pic>
      <p:sp>
        <p:nvSpPr>
          <p:cNvPr id="133" name="Google Shape;133;p17"/>
          <p:cNvSpPr txBox="1">
            <a:spLocks noGrp="1"/>
          </p:cNvSpPr>
          <p:nvPr>
            <p:ph type="title"/>
          </p:nvPr>
        </p:nvSpPr>
        <p:spPr>
          <a:xfrm>
            <a:off x="713225" y="719333"/>
            <a:ext cx="2387100" cy="1369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17"/>
          <p:cNvSpPr txBox="1">
            <a:spLocks noGrp="1"/>
          </p:cNvSpPr>
          <p:nvPr>
            <p:ph type="subTitle" idx="1"/>
          </p:nvPr>
        </p:nvSpPr>
        <p:spPr>
          <a:xfrm>
            <a:off x="1612802" y="2384777"/>
            <a:ext cx="2991000" cy="10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5" name="Google Shape;135;p17"/>
          <p:cNvSpPr>
            <a:spLocks noGrp="1"/>
          </p:cNvSpPr>
          <p:nvPr>
            <p:ph type="pic" idx="2"/>
          </p:nvPr>
        </p:nvSpPr>
        <p:spPr>
          <a:xfrm>
            <a:off x="432825" y="3723400"/>
            <a:ext cx="2108400" cy="2811200"/>
          </a:xfrm>
          <a:prstGeom prst="ellipse">
            <a:avLst/>
          </a:prstGeom>
          <a:noFill/>
          <a:ln w="9525" cap="flat" cmpd="sng">
            <a:solidFill>
              <a:schemeClr val="accent2"/>
            </a:solidFill>
            <a:prstDash val="solid"/>
            <a:round/>
            <a:headEnd type="none" w="sm" len="sm"/>
            <a:tailEnd type="none" w="sm" len="sm"/>
          </a:ln>
        </p:spPr>
      </p:sp>
      <p:sp>
        <p:nvSpPr>
          <p:cNvPr id="136" name="Google Shape;136;p17"/>
          <p:cNvSpPr>
            <a:spLocks noGrp="1"/>
          </p:cNvSpPr>
          <p:nvPr>
            <p:ph type="pic" idx="3"/>
          </p:nvPr>
        </p:nvSpPr>
        <p:spPr>
          <a:xfrm>
            <a:off x="4973100" y="391067"/>
            <a:ext cx="3846900" cy="5129200"/>
          </a:xfrm>
          <a:prstGeom prst="ellipse">
            <a:avLst/>
          </a:prstGeom>
          <a:noFill/>
          <a:ln w="9525" cap="flat" cmpd="sng">
            <a:solidFill>
              <a:schemeClr val="accent2"/>
            </a:solidFill>
            <a:prstDash val="solid"/>
            <a:round/>
            <a:headEnd type="none" w="sm" len="sm"/>
            <a:tailEnd type="none" w="sm" len="sm"/>
          </a:ln>
        </p:spPr>
      </p:sp>
      <p:sp>
        <p:nvSpPr>
          <p:cNvPr id="137" name="Google Shape;137;p17"/>
          <p:cNvSpPr>
            <a:spLocks noGrp="1"/>
          </p:cNvSpPr>
          <p:nvPr>
            <p:ph type="pic" idx="4"/>
          </p:nvPr>
        </p:nvSpPr>
        <p:spPr>
          <a:xfrm>
            <a:off x="4511800" y="4096984"/>
            <a:ext cx="1548000" cy="2064000"/>
          </a:xfrm>
          <a:prstGeom prst="ellipse">
            <a:avLst/>
          </a:prstGeom>
          <a:noFill/>
          <a:ln w="9525" cap="flat" cmpd="sng">
            <a:solidFill>
              <a:schemeClr val="accent2"/>
            </a:solidFill>
            <a:prstDash val="solid"/>
            <a:round/>
            <a:headEnd type="none" w="sm" len="sm"/>
            <a:tailEnd type="none" w="sm" len="sm"/>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38"/>
        <p:cNvGrpSpPr/>
        <p:nvPr/>
      </p:nvGrpSpPr>
      <p:grpSpPr>
        <a:xfrm>
          <a:off x="0" y="0"/>
          <a:ext cx="0" cy="0"/>
          <a:chOff x="0" y="0"/>
          <a:chExt cx="0" cy="0"/>
        </a:xfrm>
      </p:grpSpPr>
      <p:pic>
        <p:nvPicPr>
          <p:cNvPr id="139" name="Google Shape;139;p18"/>
          <p:cNvPicPr preferRelativeResize="0"/>
          <p:nvPr/>
        </p:nvPicPr>
        <p:blipFill rotWithShape="1">
          <a:blip r:embed="rId2">
            <a:alphaModFix/>
          </a:blip>
          <a:srcRect l="9636" t="8375" r="10395" b="12834"/>
          <a:stretch/>
        </p:blipFill>
        <p:spPr>
          <a:xfrm>
            <a:off x="1" y="1"/>
            <a:ext cx="9144003" cy="6858001"/>
          </a:xfrm>
          <a:prstGeom prst="rect">
            <a:avLst/>
          </a:prstGeom>
          <a:noFill/>
          <a:ln>
            <a:noFill/>
          </a:ln>
        </p:spPr>
      </p:pic>
      <p:sp>
        <p:nvSpPr>
          <p:cNvPr id="140" name="Google Shape;140;p18"/>
          <p:cNvSpPr txBox="1">
            <a:spLocks noGrp="1"/>
          </p:cNvSpPr>
          <p:nvPr>
            <p:ph type="title"/>
          </p:nvPr>
        </p:nvSpPr>
        <p:spPr>
          <a:xfrm>
            <a:off x="713250" y="593367"/>
            <a:ext cx="46359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18"/>
          <p:cNvSpPr txBox="1">
            <a:spLocks noGrp="1"/>
          </p:cNvSpPr>
          <p:nvPr>
            <p:ph type="body" idx="1"/>
          </p:nvPr>
        </p:nvSpPr>
        <p:spPr>
          <a:xfrm>
            <a:off x="713250" y="1809400"/>
            <a:ext cx="7717500" cy="306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pic>
        <p:nvPicPr>
          <p:cNvPr id="143" name="Google Shape;143;p19"/>
          <p:cNvPicPr preferRelativeResize="0"/>
          <p:nvPr/>
        </p:nvPicPr>
        <p:blipFill rotWithShape="1">
          <a:blip r:embed="rId2">
            <a:alphaModFix/>
          </a:blip>
          <a:srcRect l="16157" t="2184" r="8444" b="23515"/>
          <a:stretch/>
        </p:blipFill>
        <p:spPr>
          <a:xfrm rot="10800000">
            <a:off x="26" y="1"/>
            <a:ext cx="9144003" cy="6858001"/>
          </a:xfrm>
          <a:prstGeom prst="rect">
            <a:avLst/>
          </a:prstGeom>
          <a:noFill/>
          <a:ln>
            <a:noFill/>
          </a:ln>
        </p:spPr>
      </p:pic>
      <p:sp>
        <p:nvSpPr>
          <p:cNvPr id="144" name="Google Shape;144;p19"/>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9"/>
          <p:cNvSpPr txBox="1">
            <a:spLocks noGrp="1"/>
          </p:cNvSpPr>
          <p:nvPr>
            <p:ph type="subTitle" idx="1"/>
          </p:nvPr>
        </p:nvSpPr>
        <p:spPr>
          <a:xfrm>
            <a:off x="1292850" y="3376567"/>
            <a:ext cx="1845300" cy="18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6" name="Google Shape;146;p19"/>
          <p:cNvSpPr txBox="1">
            <a:spLocks noGrp="1"/>
          </p:cNvSpPr>
          <p:nvPr>
            <p:ph type="subTitle" idx="2"/>
          </p:nvPr>
        </p:nvSpPr>
        <p:spPr>
          <a:xfrm>
            <a:off x="3935775" y="3376567"/>
            <a:ext cx="1845300" cy="18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7" name="Google Shape;147;p19"/>
          <p:cNvSpPr txBox="1">
            <a:spLocks noGrp="1"/>
          </p:cNvSpPr>
          <p:nvPr>
            <p:ph type="subTitle" idx="3"/>
          </p:nvPr>
        </p:nvSpPr>
        <p:spPr>
          <a:xfrm>
            <a:off x="6578700" y="3376567"/>
            <a:ext cx="1845300" cy="18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8" name="Google Shape;148;p19"/>
          <p:cNvSpPr txBox="1">
            <a:spLocks noGrp="1"/>
          </p:cNvSpPr>
          <p:nvPr>
            <p:ph type="subTitle" idx="4"/>
          </p:nvPr>
        </p:nvSpPr>
        <p:spPr>
          <a:xfrm>
            <a:off x="720000" y="2242967"/>
            <a:ext cx="1930800" cy="10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49" name="Google Shape;149;p19"/>
          <p:cNvSpPr txBox="1">
            <a:spLocks noGrp="1"/>
          </p:cNvSpPr>
          <p:nvPr>
            <p:ph type="subTitle" idx="5"/>
          </p:nvPr>
        </p:nvSpPr>
        <p:spPr>
          <a:xfrm>
            <a:off x="3362925" y="2242967"/>
            <a:ext cx="1930800" cy="10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50" name="Google Shape;150;p19"/>
          <p:cNvSpPr txBox="1">
            <a:spLocks noGrp="1"/>
          </p:cNvSpPr>
          <p:nvPr>
            <p:ph type="subTitle" idx="6"/>
          </p:nvPr>
        </p:nvSpPr>
        <p:spPr>
          <a:xfrm>
            <a:off x="6005850" y="2242967"/>
            <a:ext cx="1930800" cy="10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51" name="Google Shape;151;p19"/>
          <p:cNvGrpSpPr/>
          <p:nvPr/>
        </p:nvGrpSpPr>
        <p:grpSpPr>
          <a:xfrm>
            <a:off x="8424075" y="84367"/>
            <a:ext cx="964800" cy="1411200"/>
            <a:chOff x="8424075" y="63275"/>
            <a:chExt cx="964800" cy="1058400"/>
          </a:xfrm>
        </p:grpSpPr>
        <p:sp>
          <p:nvSpPr>
            <p:cNvPr id="152" name="Google Shape;152;p19"/>
            <p:cNvSpPr/>
            <p:nvPr/>
          </p:nvSpPr>
          <p:spPr>
            <a:xfrm>
              <a:off x="8462395" y="138953"/>
              <a:ext cx="717300" cy="7173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53" name="Google Shape;153;p19"/>
            <p:cNvCxnSpPr/>
            <p:nvPr/>
          </p:nvCxnSpPr>
          <p:spPr>
            <a:xfrm rot="10800000">
              <a:off x="8424075" y="63275"/>
              <a:ext cx="964800" cy="1058400"/>
            </a:xfrm>
            <a:prstGeom prst="straightConnector1">
              <a:avLst/>
            </a:prstGeom>
            <a:noFill/>
            <a:ln w="9525" cap="flat" cmpd="sng">
              <a:solidFill>
                <a:schemeClr val="accent2"/>
              </a:solidFill>
              <a:prstDash val="solid"/>
              <a:round/>
              <a:headEnd type="none" w="med" len="med"/>
              <a:tailEnd type="none" w="med" len="med"/>
            </a:ln>
          </p:spPr>
        </p:cxnSp>
        <p:sp>
          <p:nvSpPr>
            <p:cNvPr id="154" name="Google Shape;154;p19"/>
            <p:cNvSpPr/>
            <p:nvPr/>
          </p:nvSpPr>
          <p:spPr>
            <a:xfrm>
              <a:off x="8834661" y="539506"/>
              <a:ext cx="462600" cy="462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grpSp>
        <p:nvGrpSpPr>
          <p:cNvPr id="155" name="Google Shape;155;p19"/>
          <p:cNvGrpSpPr/>
          <p:nvPr/>
        </p:nvGrpSpPr>
        <p:grpSpPr>
          <a:xfrm>
            <a:off x="-175408" y="5289964"/>
            <a:ext cx="1777263" cy="2369675"/>
            <a:chOff x="-175409" y="3967473"/>
            <a:chExt cx="1777263" cy="1777256"/>
          </a:xfrm>
        </p:grpSpPr>
        <p:pic>
          <p:nvPicPr>
            <p:cNvPr id="156" name="Google Shape;156;p19"/>
            <p:cNvPicPr preferRelativeResize="0"/>
            <p:nvPr/>
          </p:nvPicPr>
          <p:blipFill>
            <a:blip r:embed="rId3">
              <a:alphaModFix/>
            </a:blip>
            <a:stretch>
              <a:fillRect/>
            </a:stretch>
          </p:blipFill>
          <p:spPr>
            <a:xfrm rot="-3545504">
              <a:off x="65375" y="4208250"/>
              <a:ext cx="1295701" cy="1295701"/>
            </a:xfrm>
            <a:prstGeom prst="rect">
              <a:avLst/>
            </a:prstGeom>
            <a:noFill/>
            <a:ln>
              <a:noFill/>
            </a:ln>
          </p:spPr>
        </p:pic>
        <p:sp>
          <p:nvSpPr>
            <p:cNvPr id="157" name="Google Shape;157;p19"/>
            <p:cNvSpPr/>
            <p:nvPr/>
          </p:nvSpPr>
          <p:spPr>
            <a:xfrm>
              <a:off x="-175409" y="401372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23D4350-0632-4F67-B357-AFC21C62564D}" type="datetimeFigureOut">
              <a:rPr lang="en-US" smtClean="0"/>
              <a:t>3/11/2025</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947398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8"/>
        <p:cNvGrpSpPr/>
        <p:nvPr/>
      </p:nvGrpSpPr>
      <p:grpSpPr>
        <a:xfrm>
          <a:off x="0" y="0"/>
          <a:ext cx="0" cy="0"/>
          <a:chOff x="0" y="0"/>
          <a:chExt cx="0" cy="0"/>
        </a:xfrm>
      </p:grpSpPr>
      <p:pic>
        <p:nvPicPr>
          <p:cNvPr id="159" name="Google Shape;159;p20"/>
          <p:cNvPicPr preferRelativeResize="0"/>
          <p:nvPr/>
        </p:nvPicPr>
        <p:blipFill rotWithShape="1">
          <a:blip r:embed="rId2">
            <a:alphaModFix/>
          </a:blip>
          <a:srcRect l="9018" t="4701" r="11243" b="19339"/>
          <a:stretch/>
        </p:blipFill>
        <p:spPr>
          <a:xfrm>
            <a:off x="26" y="1"/>
            <a:ext cx="9144003" cy="6858001"/>
          </a:xfrm>
          <a:prstGeom prst="rect">
            <a:avLst/>
          </a:prstGeom>
          <a:noFill/>
          <a:ln>
            <a:noFill/>
          </a:ln>
        </p:spPr>
      </p:pic>
      <p:sp>
        <p:nvSpPr>
          <p:cNvPr id="160" name="Google Shape;160;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20"/>
          <p:cNvSpPr txBox="1">
            <a:spLocks noGrp="1"/>
          </p:cNvSpPr>
          <p:nvPr>
            <p:ph type="subTitle" idx="1"/>
          </p:nvPr>
        </p:nvSpPr>
        <p:spPr>
          <a:xfrm>
            <a:off x="1511225" y="2334943"/>
            <a:ext cx="2639100" cy="1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62" name="Google Shape;162;p20"/>
          <p:cNvSpPr txBox="1">
            <a:spLocks noGrp="1"/>
          </p:cNvSpPr>
          <p:nvPr>
            <p:ph type="subTitle" idx="2"/>
          </p:nvPr>
        </p:nvSpPr>
        <p:spPr>
          <a:xfrm>
            <a:off x="5798345" y="2334933"/>
            <a:ext cx="2639100" cy="1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63" name="Google Shape;163;p20"/>
          <p:cNvSpPr txBox="1">
            <a:spLocks noGrp="1"/>
          </p:cNvSpPr>
          <p:nvPr>
            <p:ph type="subTitle" idx="3"/>
          </p:nvPr>
        </p:nvSpPr>
        <p:spPr>
          <a:xfrm>
            <a:off x="1511225" y="4687467"/>
            <a:ext cx="2639100" cy="1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64" name="Google Shape;164;p20"/>
          <p:cNvSpPr txBox="1">
            <a:spLocks noGrp="1"/>
          </p:cNvSpPr>
          <p:nvPr>
            <p:ph type="subTitle" idx="4"/>
          </p:nvPr>
        </p:nvSpPr>
        <p:spPr>
          <a:xfrm>
            <a:off x="5798343" y="4687464"/>
            <a:ext cx="2639100" cy="1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65" name="Google Shape;165;p20"/>
          <p:cNvSpPr txBox="1">
            <a:spLocks noGrp="1"/>
          </p:cNvSpPr>
          <p:nvPr>
            <p:ph type="subTitle" idx="5"/>
          </p:nvPr>
        </p:nvSpPr>
        <p:spPr>
          <a:xfrm>
            <a:off x="720000" y="1761433"/>
            <a:ext cx="19143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Aboreto"/>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1800"/>
              <a:buFont typeface="Aboreto"/>
              <a:buNone/>
              <a:defRPr sz="1800">
                <a:latin typeface="Aboreto"/>
                <a:ea typeface="Aboreto"/>
                <a:cs typeface="Aboreto"/>
                <a:sym typeface="Aboreto"/>
              </a:defRPr>
            </a:lvl2pPr>
            <a:lvl3pPr lvl="2" algn="ctr" rtl="0">
              <a:lnSpc>
                <a:spcPct val="100000"/>
              </a:lnSpc>
              <a:spcBef>
                <a:spcPts val="0"/>
              </a:spcBef>
              <a:spcAft>
                <a:spcPts val="0"/>
              </a:spcAft>
              <a:buSzPts val="1800"/>
              <a:buFont typeface="Aboreto"/>
              <a:buNone/>
              <a:defRPr sz="1800">
                <a:latin typeface="Aboreto"/>
                <a:ea typeface="Aboreto"/>
                <a:cs typeface="Aboreto"/>
                <a:sym typeface="Aboreto"/>
              </a:defRPr>
            </a:lvl3pPr>
            <a:lvl4pPr lvl="3" algn="ctr" rtl="0">
              <a:lnSpc>
                <a:spcPct val="100000"/>
              </a:lnSpc>
              <a:spcBef>
                <a:spcPts val="0"/>
              </a:spcBef>
              <a:spcAft>
                <a:spcPts val="0"/>
              </a:spcAft>
              <a:buSzPts val="1800"/>
              <a:buFont typeface="Aboreto"/>
              <a:buNone/>
              <a:defRPr sz="1800">
                <a:latin typeface="Aboreto"/>
                <a:ea typeface="Aboreto"/>
                <a:cs typeface="Aboreto"/>
                <a:sym typeface="Aboreto"/>
              </a:defRPr>
            </a:lvl4pPr>
            <a:lvl5pPr lvl="4" algn="ctr" rtl="0">
              <a:lnSpc>
                <a:spcPct val="100000"/>
              </a:lnSpc>
              <a:spcBef>
                <a:spcPts val="0"/>
              </a:spcBef>
              <a:spcAft>
                <a:spcPts val="0"/>
              </a:spcAft>
              <a:buSzPts val="1800"/>
              <a:buFont typeface="Aboreto"/>
              <a:buNone/>
              <a:defRPr sz="1800">
                <a:latin typeface="Aboreto"/>
                <a:ea typeface="Aboreto"/>
                <a:cs typeface="Aboreto"/>
                <a:sym typeface="Aboreto"/>
              </a:defRPr>
            </a:lvl5pPr>
            <a:lvl6pPr lvl="5" algn="ctr" rtl="0">
              <a:lnSpc>
                <a:spcPct val="100000"/>
              </a:lnSpc>
              <a:spcBef>
                <a:spcPts val="0"/>
              </a:spcBef>
              <a:spcAft>
                <a:spcPts val="0"/>
              </a:spcAft>
              <a:buSzPts val="1800"/>
              <a:buFont typeface="Aboreto"/>
              <a:buNone/>
              <a:defRPr sz="1800">
                <a:latin typeface="Aboreto"/>
                <a:ea typeface="Aboreto"/>
                <a:cs typeface="Aboreto"/>
                <a:sym typeface="Aboreto"/>
              </a:defRPr>
            </a:lvl6pPr>
            <a:lvl7pPr lvl="6" algn="ctr" rtl="0">
              <a:lnSpc>
                <a:spcPct val="100000"/>
              </a:lnSpc>
              <a:spcBef>
                <a:spcPts val="0"/>
              </a:spcBef>
              <a:spcAft>
                <a:spcPts val="0"/>
              </a:spcAft>
              <a:buSzPts val="1800"/>
              <a:buFont typeface="Aboreto"/>
              <a:buNone/>
              <a:defRPr sz="1800">
                <a:latin typeface="Aboreto"/>
                <a:ea typeface="Aboreto"/>
                <a:cs typeface="Aboreto"/>
                <a:sym typeface="Aboreto"/>
              </a:defRPr>
            </a:lvl7pPr>
            <a:lvl8pPr lvl="7" algn="ctr" rtl="0">
              <a:lnSpc>
                <a:spcPct val="100000"/>
              </a:lnSpc>
              <a:spcBef>
                <a:spcPts val="0"/>
              </a:spcBef>
              <a:spcAft>
                <a:spcPts val="0"/>
              </a:spcAft>
              <a:buSzPts val="1800"/>
              <a:buFont typeface="Aboreto"/>
              <a:buNone/>
              <a:defRPr sz="1800">
                <a:latin typeface="Aboreto"/>
                <a:ea typeface="Aboreto"/>
                <a:cs typeface="Aboreto"/>
                <a:sym typeface="Aboreto"/>
              </a:defRPr>
            </a:lvl8pPr>
            <a:lvl9pPr lvl="8" algn="ctr" rtl="0">
              <a:lnSpc>
                <a:spcPct val="100000"/>
              </a:lnSpc>
              <a:spcBef>
                <a:spcPts val="0"/>
              </a:spcBef>
              <a:spcAft>
                <a:spcPts val="0"/>
              </a:spcAft>
              <a:buSzPts val="1800"/>
              <a:buFont typeface="Aboreto"/>
              <a:buNone/>
              <a:defRPr sz="1800">
                <a:latin typeface="Aboreto"/>
                <a:ea typeface="Aboreto"/>
                <a:cs typeface="Aboreto"/>
                <a:sym typeface="Aboreto"/>
              </a:defRPr>
            </a:lvl9pPr>
          </a:lstStyle>
          <a:p>
            <a:endParaRPr/>
          </a:p>
        </p:txBody>
      </p:sp>
      <p:sp>
        <p:nvSpPr>
          <p:cNvPr id="166" name="Google Shape;166;p20"/>
          <p:cNvSpPr txBox="1">
            <a:spLocks noGrp="1"/>
          </p:cNvSpPr>
          <p:nvPr>
            <p:ph type="subTitle" idx="6"/>
          </p:nvPr>
        </p:nvSpPr>
        <p:spPr>
          <a:xfrm>
            <a:off x="720000" y="4114035"/>
            <a:ext cx="19143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Aboreto"/>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1800"/>
              <a:buFont typeface="Aboreto"/>
              <a:buNone/>
              <a:defRPr sz="1800">
                <a:latin typeface="Aboreto"/>
                <a:ea typeface="Aboreto"/>
                <a:cs typeface="Aboreto"/>
                <a:sym typeface="Aboreto"/>
              </a:defRPr>
            </a:lvl2pPr>
            <a:lvl3pPr lvl="2" algn="ctr" rtl="0">
              <a:lnSpc>
                <a:spcPct val="100000"/>
              </a:lnSpc>
              <a:spcBef>
                <a:spcPts val="0"/>
              </a:spcBef>
              <a:spcAft>
                <a:spcPts val="0"/>
              </a:spcAft>
              <a:buSzPts val="1800"/>
              <a:buFont typeface="Aboreto"/>
              <a:buNone/>
              <a:defRPr sz="1800">
                <a:latin typeface="Aboreto"/>
                <a:ea typeface="Aboreto"/>
                <a:cs typeface="Aboreto"/>
                <a:sym typeface="Aboreto"/>
              </a:defRPr>
            </a:lvl3pPr>
            <a:lvl4pPr lvl="3" algn="ctr" rtl="0">
              <a:lnSpc>
                <a:spcPct val="100000"/>
              </a:lnSpc>
              <a:spcBef>
                <a:spcPts val="0"/>
              </a:spcBef>
              <a:spcAft>
                <a:spcPts val="0"/>
              </a:spcAft>
              <a:buSzPts val="1800"/>
              <a:buFont typeface="Aboreto"/>
              <a:buNone/>
              <a:defRPr sz="1800">
                <a:latin typeface="Aboreto"/>
                <a:ea typeface="Aboreto"/>
                <a:cs typeface="Aboreto"/>
                <a:sym typeface="Aboreto"/>
              </a:defRPr>
            </a:lvl4pPr>
            <a:lvl5pPr lvl="4" algn="ctr" rtl="0">
              <a:lnSpc>
                <a:spcPct val="100000"/>
              </a:lnSpc>
              <a:spcBef>
                <a:spcPts val="0"/>
              </a:spcBef>
              <a:spcAft>
                <a:spcPts val="0"/>
              </a:spcAft>
              <a:buSzPts val="1800"/>
              <a:buFont typeface="Aboreto"/>
              <a:buNone/>
              <a:defRPr sz="1800">
                <a:latin typeface="Aboreto"/>
                <a:ea typeface="Aboreto"/>
                <a:cs typeface="Aboreto"/>
                <a:sym typeface="Aboreto"/>
              </a:defRPr>
            </a:lvl5pPr>
            <a:lvl6pPr lvl="5" algn="ctr" rtl="0">
              <a:lnSpc>
                <a:spcPct val="100000"/>
              </a:lnSpc>
              <a:spcBef>
                <a:spcPts val="0"/>
              </a:spcBef>
              <a:spcAft>
                <a:spcPts val="0"/>
              </a:spcAft>
              <a:buSzPts val="1800"/>
              <a:buFont typeface="Aboreto"/>
              <a:buNone/>
              <a:defRPr sz="1800">
                <a:latin typeface="Aboreto"/>
                <a:ea typeface="Aboreto"/>
                <a:cs typeface="Aboreto"/>
                <a:sym typeface="Aboreto"/>
              </a:defRPr>
            </a:lvl6pPr>
            <a:lvl7pPr lvl="6" algn="ctr" rtl="0">
              <a:lnSpc>
                <a:spcPct val="100000"/>
              </a:lnSpc>
              <a:spcBef>
                <a:spcPts val="0"/>
              </a:spcBef>
              <a:spcAft>
                <a:spcPts val="0"/>
              </a:spcAft>
              <a:buSzPts val="1800"/>
              <a:buFont typeface="Aboreto"/>
              <a:buNone/>
              <a:defRPr sz="1800">
                <a:latin typeface="Aboreto"/>
                <a:ea typeface="Aboreto"/>
                <a:cs typeface="Aboreto"/>
                <a:sym typeface="Aboreto"/>
              </a:defRPr>
            </a:lvl7pPr>
            <a:lvl8pPr lvl="7" algn="ctr" rtl="0">
              <a:lnSpc>
                <a:spcPct val="100000"/>
              </a:lnSpc>
              <a:spcBef>
                <a:spcPts val="0"/>
              </a:spcBef>
              <a:spcAft>
                <a:spcPts val="0"/>
              </a:spcAft>
              <a:buSzPts val="1800"/>
              <a:buFont typeface="Aboreto"/>
              <a:buNone/>
              <a:defRPr sz="1800">
                <a:latin typeface="Aboreto"/>
                <a:ea typeface="Aboreto"/>
                <a:cs typeface="Aboreto"/>
                <a:sym typeface="Aboreto"/>
              </a:defRPr>
            </a:lvl8pPr>
            <a:lvl9pPr lvl="8" algn="ctr" rtl="0">
              <a:lnSpc>
                <a:spcPct val="100000"/>
              </a:lnSpc>
              <a:spcBef>
                <a:spcPts val="0"/>
              </a:spcBef>
              <a:spcAft>
                <a:spcPts val="0"/>
              </a:spcAft>
              <a:buSzPts val="1800"/>
              <a:buFont typeface="Aboreto"/>
              <a:buNone/>
              <a:defRPr sz="1800">
                <a:latin typeface="Aboreto"/>
                <a:ea typeface="Aboreto"/>
                <a:cs typeface="Aboreto"/>
                <a:sym typeface="Aboreto"/>
              </a:defRPr>
            </a:lvl9pPr>
          </a:lstStyle>
          <a:p>
            <a:endParaRPr/>
          </a:p>
        </p:txBody>
      </p:sp>
      <p:sp>
        <p:nvSpPr>
          <p:cNvPr id="167" name="Google Shape;167;p20"/>
          <p:cNvSpPr txBox="1">
            <a:spLocks noGrp="1"/>
          </p:cNvSpPr>
          <p:nvPr>
            <p:ph type="subTitle" idx="7"/>
          </p:nvPr>
        </p:nvSpPr>
        <p:spPr>
          <a:xfrm>
            <a:off x="4696450" y="1761433"/>
            <a:ext cx="19143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Aboreto"/>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1800"/>
              <a:buFont typeface="Aboreto"/>
              <a:buNone/>
              <a:defRPr sz="1800">
                <a:latin typeface="Aboreto"/>
                <a:ea typeface="Aboreto"/>
                <a:cs typeface="Aboreto"/>
                <a:sym typeface="Aboreto"/>
              </a:defRPr>
            </a:lvl2pPr>
            <a:lvl3pPr lvl="2" algn="ctr" rtl="0">
              <a:lnSpc>
                <a:spcPct val="100000"/>
              </a:lnSpc>
              <a:spcBef>
                <a:spcPts val="0"/>
              </a:spcBef>
              <a:spcAft>
                <a:spcPts val="0"/>
              </a:spcAft>
              <a:buSzPts val="1800"/>
              <a:buFont typeface="Aboreto"/>
              <a:buNone/>
              <a:defRPr sz="1800">
                <a:latin typeface="Aboreto"/>
                <a:ea typeface="Aboreto"/>
                <a:cs typeface="Aboreto"/>
                <a:sym typeface="Aboreto"/>
              </a:defRPr>
            </a:lvl3pPr>
            <a:lvl4pPr lvl="3" algn="ctr" rtl="0">
              <a:lnSpc>
                <a:spcPct val="100000"/>
              </a:lnSpc>
              <a:spcBef>
                <a:spcPts val="0"/>
              </a:spcBef>
              <a:spcAft>
                <a:spcPts val="0"/>
              </a:spcAft>
              <a:buSzPts val="1800"/>
              <a:buFont typeface="Aboreto"/>
              <a:buNone/>
              <a:defRPr sz="1800">
                <a:latin typeface="Aboreto"/>
                <a:ea typeface="Aboreto"/>
                <a:cs typeface="Aboreto"/>
                <a:sym typeface="Aboreto"/>
              </a:defRPr>
            </a:lvl4pPr>
            <a:lvl5pPr lvl="4" algn="ctr" rtl="0">
              <a:lnSpc>
                <a:spcPct val="100000"/>
              </a:lnSpc>
              <a:spcBef>
                <a:spcPts val="0"/>
              </a:spcBef>
              <a:spcAft>
                <a:spcPts val="0"/>
              </a:spcAft>
              <a:buSzPts val="1800"/>
              <a:buFont typeface="Aboreto"/>
              <a:buNone/>
              <a:defRPr sz="1800">
                <a:latin typeface="Aboreto"/>
                <a:ea typeface="Aboreto"/>
                <a:cs typeface="Aboreto"/>
                <a:sym typeface="Aboreto"/>
              </a:defRPr>
            </a:lvl5pPr>
            <a:lvl6pPr lvl="5" algn="ctr" rtl="0">
              <a:lnSpc>
                <a:spcPct val="100000"/>
              </a:lnSpc>
              <a:spcBef>
                <a:spcPts val="0"/>
              </a:spcBef>
              <a:spcAft>
                <a:spcPts val="0"/>
              </a:spcAft>
              <a:buSzPts val="1800"/>
              <a:buFont typeface="Aboreto"/>
              <a:buNone/>
              <a:defRPr sz="1800">
                <a:latin typeface="Aboreto"/>
                <a:ea typeface="Aboreto"/>
                <a:cs typeface="Aboreto"/>
                <a:sym typeface="Aboreto"/>
              </a:defRPr>
            </a:lvl6pPr>
            <a:lvl7pPr lvl="6" algn="ctr" rtl="0">
              <a:lnSpc>
                <a:spcPct val="100000"/>
              </a:lnSpc>
              <a:spcBef>
                <a:spcPts val="0"/>
              </a:spcBef>
              <a:spcAft>
                <a:spcPts val="0"/>
              </a:spcAft>
              <a:buSzPts val="1800"/>
              <a:buFont typeface="Aboreto"/>
              <a:buNone/>
              <a:defRPr sz="1800">
                <a:latin typeface="Aboreto"/>
                <a:ea typeface="Aboreto"/>
                <a:cs typeface="Aboreto"/>
                <a:sym typeface="Aboreto"/>
              </a:defRPr>
            </a:lvl7pPr>
            <a:lvl8pPr lvl="7" algn="ctr" rtl="0">
              <a:lnSpc>
                <a:spcPct val="100000"/>
              </a:lnSpc>
              <a:spcBef>
                <a:spcPts val="0"/>
              </a:spcBef>
              <a:spcAft>
                <a:spcPts val="0"/>
              </a:spcAft>
              <a:buSzPts val="1800"/>
              <a:buFont typeface="Aboreto"/>
              <a:buNone/>
              <a:defRPr sz="1800">
                <a:latin typeface="Aboreto"/>
                <a:ea typeface="Aboreto"/>
                <a:cs typeface="Aboreto"/>
                <a:sym typeface="Aboreto"/>
              </a:defRPr>
            </a:lvl8pPr>
            <a:lvl9pPr lvl="8" algn="ctr" rtl="0">
              <a:lnSpc>
                <a:spcPct val="100000"/>
              </a:lnSpc>
              <a:spcBef>
                <a:spcPts val="0"/>
              </a:spcBef>
              <a:spcAft>
                <a:spcPts val="0"/>
              </a:spcAft>
              <a:buSzPts val="1800"/>
              <a:buFont typeface="Aboreto"/>
              <a:buNone/>
              <a:defRPr sz="1800">
                <a:latin typeface="Aboreto"/>
                <a:ea typeface="Aboreto"/>
                <a:cs typeface="Aboreto"/>
                <a:sym typeface="Aboreto"/>
              </a:defRPr>
            </a:lvl9pPr>
          </a:lstStyle>
          <a:p>
            <a:endParaRPr/>
          </a:p>
        </p:txBody>
      </p:sp>
      <p:sp>
        <p:nvSpPr>
          <p:cNvPr id="168" name="Google Shape;168;p20"/>
          <p:cNvSpPr txBox="1">
            <a:spLocks noGrp="1"/>
          </p:cNvSpPr>
          <p:nvPr>
            <p:ph type="subTitle" idx="8"/>
          </p:nvPr>
        </p:nvSpPr>
        <p:spPr>
          <a:xfrm>
            <a:off x="4696450" y="4114033"/>
            <a:ext cx="19143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Aboreto"/>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1800"/>
              <a:buFont typeface="Aboreto"/>
              <a:buNone/>
              <a:defRPr sz="1800">
                <a:latin typeface="Aboreto"/>
                <a:ea typeface="Aboreto"/>
                <a:cs typeface="Aboreto"/>
                <a:sym typeface="Aboreto"/>
              </a:defRPr>
            </a:lvl2pPr>
            <a:lvl3pPr lvl="2" algn="ctr" rtl="0">
              <a:lnSpc>
                <a:spcPct val="100000"/>
              </a:lnSpc>
              <a:spcBef>
                <a:spcPts val="0"/>
              </a:spcBef>
              <a:spcAft>
                <a:spcPts val="0"/>
              </a:spcAft>
              <a:buSzPts val="1800"/>
              <a:buFont typeface="Aboreto"/>
              <a:buNone/>
              <a:defRPr sz="1800">
                <a:latin typeface="Aboreto"/>
                <a:ea typeface="Aboreto"/>
                <a:cs typeface="Aboreto"/>
                <a:sym typeface="Aboreto"/>
              </a:defRPr>
            </a:lvl3pPr>
            <a:lvl4pPr lvl="3" algn="ctr" rtl="0">
              <a:lnSpc>
                <a:spcPct val="100000"/>
              </a:lnSpc>
              <a:spcBef>
                <a:spcPts val="0"/>
              </a:spcBef>
              <a:spcAft>
                <a:spcPts val="0"/>
              </a:spcAft>
              <a:buSzPts val="1800"/>
              <a:buFont typeface="Aboreto"/>
              <a:buNone/>
              <a:defRPr sz="1800">
                <a:latin typeface="Aboreto"/>
                <a:ea typeface="Aboreto"/>
                <a:cs typeface="Aboreto"/>
                <a:sym typeface="Aboreto"/>
              </a:defRPr>
            </a:lvl4pPr>
            <a:lvl5pPr lvl="4" algn="ctr" rtl="0">
              <a:lnSpc>
                <a:spcPct val="100000"/>
              </a:lnSpc>
              <a:spcBef>
                <a:spcPts val="0"/>
              </a:spcBef>
              <a:spcAft>
                <a:spcPts val="0"/>
              </a:spcAft>
              <a:buSzPts val="1800"/>
              <a:buFont typeface="Aboreto"/>
              <a:buNone/>
              <a:defRPr sz="1800">
                <a:latin typeface="Aboreto"/>
                <a:ea typeface="Aboreto"/>
                <a:cs typeface="Aboreto"/>
                <a:sym typeface="Aboreto"/>
              </a:defRPr>
            </a:lvl5pPr>
            <a:lvl6pPr lvl="5" algn="ctr" rtl="0">
              <a:lnSpc>
                <a:spcPct val="100000"/>
              </a:lnSpc>
              <a:spcBef>
                <a:spcPts val="0"/>
              </a:spcBef>
              <a:spcAft>
                <a:spcPts val="0"/>
              </a:spcAft>
              <a:buSzPts val="1800"/>
              <a:buFont typeface="Aboreto"/>
              <a:buNone/>
              <a:defRPr sz="1800">
                <a:latin typeface="Aboreto"/>
                <a:ea typeface="Aboreto"/>
                <a:cs typeface="Aboreto"/>
                <a:sym typeface="Aboreto"/>
              </a:defRPr>
            </a:lvl6pPr>
            <a:lvl7pPr lvl="6" algn="ctr" rtl="0">
              <a:lnSpc>
                <a:spcPct val="100000"/>
              </a:lnSpc>
              <a:spcBef>
                <a:spcPts val="0"/>
              </a:spcBef>
              <a:spcAft>
                <a:spcPts val="0"/>
              </a:spcAft>
              <a:buSzPts val="1800"/>
              <a:buFont typeface="Aboreto"/>
              <a:buNone/>
              <a:defRPr sz="1800">
                <a:latin typeface="Aboreto"/>
                <a:ea typeface="Aboreto"/>
                <a:cs typeface="Aboreto"/>
                <a:sym typeface="Aboreto"/>
              </a:defRPr>
            </a:lvl7pPr>
            <a:lvl8pPr lvl="7" algn="ctr" rtl="0">
              <a:lnSpc>
                <a:spcPct val="100000"/>
              </a:lnSpc>
              <a:spcBef>
                <a:spcPts val="0"/>
              </a:spcBef>
              <a:spcAft>
                <a:spcPts val="0"/>
              </a:spcAft>
              <a:buSzPts val="1800"/>
              <a:buFont typeface="Aboreto"/>
              <a:buNone/>
              <a:defRPr sz="1800">
                <a:latin typeface="Aboreto"/>
                <a:ea typeface="Aboreto"/>
                <a:cs typeface="Aboreto"/>
                <a:sym typeface="Aboreto"/>
              </a:defRPr>
            </a:lvl8pPr>
            <a:lvl9pPr lvl="8" algn="ctr" rtl="0">
              <a:lnSpc>
                <a:spcPct val="100000"/>
              </a:lnSpc>
              <a:spcBef>
                <a:spcPts val="0"/>
              </a:spcBef>
              <a:spcAft>
                <a:spcPts val="0"/>
              </a:spcAft>
              <a:buSzPts val="1800"/>
              <a:buFont typeface="Aboreto"/>
              <a:buNone/>
              <a:defRPr sz="1800">
                <a:latin typeface="Aboreto"/>
                <a:ea typeface="Aboreto"/>
                <a:cs typeface="Aboreto"/>
                <a:sym typeface="Aboreto"/>
              </a:defRPr>
            </a:lvl9pPr>
          </a:lstStyle>
          <a:p>
            <a:endParaRPr/>
          </a:p>
        </p:txBody>
      </p:sp>
      <p:grpSp>
        <p:nvGrpSpPr>
          <p:cNvPr id="169" name="Google Shape;169;p20"/>
          <p:cNvGrpSpPr/>
          <p:nvPr/>
        </p:nvGrpSpPr>
        <p:grpSpPr>
          <a:xfrm>
            <a:off x="7631536" y="-468572"/>
            <a:ext cx="1792173" cy="3733165"/>
            <a:chOff x="7442479" y="-491143"/>
            <a:chExt cx="1976589" cy="3087982"/>
          </a:xfrm>
        </p:grpSpPr>
        <p:pic>
          <p:nvPicPr>
            <p:cNvPr id="170" name="Google Shape;170;p20"/>
            <p:cNvPicPr preferRelativeResize="0"/>
            <p:nvPr/>
          </p:nvPicPr>
          <p:blipFill>
            <a:blip r:embed="rId3">
              <a:alphaModFix/>
            </a:blip>
            <a:stretch>
              <a:fillRect/>
            </a:stretch>
          </p:blipFill>
          <p:spPr>
            <a:xfrm rot="4619114">
              <a:off x="7585950" y="-347673"/>
              <a:ext cx="1438199" cy="1438199"/>
            </a:xfrm>
            <a:prstGeom prst="rect">
              <a:avLst/>
            </a:prstGeom>
            <a:noFill/>
            <a:ln>
              <a:noFill/>
            </a:ln>
          </p:spPr>
        </p:pic>
        <p:sp>
          <p:nvSpPr>
            <p:cNvPr id="171" name="Google Shape;171;p20"/>
            <p:cNvSpPr/>
            <p:nvPr/>
          </p:nvSpPr>
          <p:spPr>
            <a:xfrm>
              <a:off x="8284168" y="901545"/>
              <a:ext cx="1134900" cy="11349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172" name="Google Shape;172;p20"/>
            <p:cNvSpPr/>
            <p:nvPr/>
          </p:nvSpPr>
          <p:spPr>
            <a:xfrm>
              <a:off x="8210824" y="580592"/>
              <a:ext cx="817200" cy="8172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73" name="Google Shape;173;p20"/>
            <p:cNvCxnSpPr/>
            <p:nvPr/>
          </p:nvCxnSpPr>
          <p:spPr>
            <a:xfrm rot="10800000">
              <a:off x="8210727" y="254139"/>
              <a:ext cx="1203900" cy="23427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4"/>
        <p:cNvGrpSpPr/>
        <p:nvPr/>
      </p:nvGrpSpPr>
      <p:grpSpPr>
        <a:xfrm>
          <a:off x="0" y="0"/>
          <a:ext cx="0" cy="0"/>
          <a:chOff x="0" y="0"/>
          <a:chExt cx="0" cy="0"/>
        </a:xfrm>
      </p:grpSpPr>
      <p:pic>
        <p:nvPicPr>
          <p:cNvPr id="175" name="Google Shape;175;p21"/>
          <p:cNvPicPr preferRelativeResize="0"/>
          <p:nvPr/>
        </p:nvPicPr>
        <p:blipFill rotWithShape="1">
          <a:blip r:embed="rId2">
            <a:alphaModFix/>
          </a:blip>
          <a:srcRect l="9018" t="4701" r="11243" b="19339"/>
          <a:stretch/>
        </p:blipFill>
        <p:spPr>
          <a:xfrm rot="10800000" flipH="1">
            <a:off x="26" y="1"/>
            <a:ext cx="9144003" cy="6858001"/>
          </a:xfrm>
          <a:prstGeom prst="rect">
            <a:avLst/>
          </a:prstGeom>
          <a:noFill/>
          <a:ln>
            <a:noFill/>
          </a:ln>
        </p:spPr>
      </p:pic>
      <p:sp>
        <p:nvSpPr>
          <p:cNvPr id="176" name="Google Shape;176;p21"/>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21"/>
          <p:cNvSpPr txBox="1">
            <a:spLocks noGrp="1"/>
          </p:cNvSpPr>
          <p:nvPr>
            <p:ph type="subTitle" idx="1"/>
          </p:nvPr>
        </p:nvSpPr>
        <p:spPr>
          <a:xfrm>
            <a:off x="1093900" y="2012400"/>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8" name="Google Shape;178;p21"/>
          <p:cNvSpPr txBox="1">
            <a:spLocks noGrp="1"/>
          </p:cNvSpPr>
          <p:nvPr>
            <p:ph type="subTitle" idx="2"/>
          </p:nvPr>
        </p:nvSpPr>
        <p:spPr>
          <a:xfrm>
            <a:off x="5209550" y="2012400"/>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9" name="Google Shape;179;p21"/>
          <p:cNvSpPr txBox="1">
            <a:spLocks noGrp="1"/>
          </p:cNvSpPr>
          <p:nvPr>
            <p:ph type="subTitle" idx="3"/>
          </p:nvPr>
        </p:nvSpPr>
        <p:spPr>
          <a:xfrm>
            <a:off x="5209550" y="3609333"/>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0" name="Google Shape;180;p21"/>
          <p:cNvSpPr txBox="1">
            <a:spLocks noGrp="1"/>
          </p:cNvSpPr>
          <p:nvPr>
            <p:ph type="subTitle" idx="4"/>
          </p:nvPr>
        </p:nvSpPr>
        <p:spPr>
          <a:xfrm>
            <a:off x="1093900" y="5209567"/>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1" name="Google Shape;181;p21"/>
          <p:cNvSpPr txBox="1">
            <a:spLocks noGrp="1"/>
          </p:cNvSpPr>
          <p:nvPr>
            <p:ph type="subTitle" idx="5"/>
          </p:nvPr>
        </p:nvSpPr>
        <p:spPr>
          <a:xfrm>
            <a:off x="1093900" y="3612633"/>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2" name="Google Shape;182;p21"/>
          <p:cNvSpPr txBox="1">
            <a:spLocks noGrp="1"/>
          </p:cNvSpPr>
          <p:nvPr>
            <p:ph type="subTitle" idx="6"/>
          </p:nvPr>
        </p:nvSpPr>
        <p:spPr>
          <a:xfrm>
            <a:off x="5208300" y="5206267"/>
            <a:ext cx="3215700" cy="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3" name="Google Shape;183;p21"/>
          <p:cNvSpPr txBox="1">
            <a:spLocks noGrp="1"/>
          </p:cNvSpPr>
          <p:nvPr>
            <p:ph type="subTitle" idx="7"/>
          </p:nvPr>
        </p:nvSpPr>
        <p:spPr>
          <a:xfrm>
            <a:off x="712900" y="1567767"/>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4" name="Google Shape;184;p21"/>
          <p:cNvSpPr txBox="1">
            <a:spLocks noGrp="1"/>
          </p:cNvSpPr>
          <p:nvPr>
            <p:ph type="subTitle" idx="8"/>
          </p:nvPr>
        </p:nvSpPr>
        <p:spPr>
          <a:xfrm>
            <a:off x="4828550" y="1567767"/>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5" name="Google Shape;185;p21"/>
          <p:cNvSpPr txBox="1">
            <a:spLocks noGrp="1"/>
          </p:cNvSpPr>
          <p:nvPr>
            <p:ph type="subTitle" idx="9"/>
          </p:nvPr>
        </p:nvSpPr>
        <p:spPr>
          <a:xfrm>
            <a:off x="712900" y="3167984"/>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6" name="Google Shape;186;p21"/>
          <p:cNvSpPr txBox="1">
            <a:spLocks noGrp="1"/>
          </p:cNvSpPr>
          <p:nvPr>
            <p:ph type="subTitle" idx="13"/>
          </p:nvPr>
        </p:nvSpPr>
        <p:spPr>
          <a:xfrm>
            <a:off x="4828550" y="3168000"/>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7" name="Google Shape;187;p21"/>
          <p:cNvSpPr txBox="1">
            <a:spLocks noGrp="1"/>
          </p:cNvSpPr>
          <p:nvPr>
            <p:ph type="subTitle" idx="14"/>
          </p:nvPr>
        </p:nvSpPr>
        <p:spPr>
          <a:xfrm>
            <a:off x="712900" y="4768233"/>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8" name="Google Shape;188;p21"/>
          <p:cNvSpPr txBox="1">
            <a:spLocks noGrp="1"/>
          </p:cNvSpPr>
          <p:nvPr>
            <p:ph type="subTitle" idx="15"/>
          </p:nvPr>
        </p:nvSpPr>
        <p:spPr>
          <a:xfrm>
            <a:off x="4828550" y="4764933"/>
            <a:ext cx="2687700" cy="5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i="1">
                <a:solidFill>
                  <a:schemeClr val="dk1"/>
                </a:solidFill>
                <a:latin typeface="Aboreto"/>
                <a:ea typeface="Aboreto"/>
                <a:cs typeface="Aboreto"/>
                <a:sym typeface="Abore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pic>
        <p:nvPicPr>
          <p:cNvPr id="189" name="Google Shape;189;p21"/>
          <p:cNvPicPr preferRelativeResize="0"/>
          <p:nvPr/>
        </p:nvPicPr>
        <p:blipFill>
          <a:blip r:embed="rId3">
            <a:alphaModFix/>
          </a:blip>
          <a:stretch>
            <a:fillRect/>
          </a:stretch>
        </p:blipFill>
        <p:spPr>
          <a:xfrm rot="14400002" flipH="1">
            <a:off x="-703042" y="-786825"/>
            <a:ext cx="2029707" cy="1522280"/>
          </a:xfrm>
          <a:prstGeom prst="rect">
            <a:avLst/>
          </a:prstGeom>
          <a:noFill/>
          <a:ln>
            <a:noFill/>
          </a:ln>
        </p:spPr>
      </p:pic>
      <p:grpSp>
        <p:nvGrpSpPr>
          <p:cNvPr id="190" name="Google Shape;190;p21"/>
          <p:cNvGrpSpPr/>
          <p:nvPr/>
        </p:nvGrpSpPr>
        <p:grpSpPr>
          <a:xfrm>
            <a:off x="7933600" y="5206267"/>
            <a:ext cx="1968600" cy="2097200"/>
            <a:chOff x="7933600" y="3904700"/>
            <a:chExt cx="1968600" cy="1572900"/>
          </a:xfrm>
        </p:grpSpPr>
        <p:pic>
          <p:nvPicPr>
            <p:cNvPr id="191" name="Google Shape;191;p21"/>
            <p:cNvPicPr preferRelativeResize="0"/>
            <p:nvPr/>
          </p:nvPicPr>
          <p:blipFill>
            <a:blip r:embed="rId3">
              <a:alphaModFix/>
            </a:blip>
            <a:stretch>
              <a:fillRect/>
            </a:stretch>
          </p:blipFill>
          <p:spPr>
            <a:xfrm flipH="1">
              <a:off x="8453801" y="4326299"/>
              <a:ext cx="821100" cy="821100"/>
            </a:xfrm>
            <a:prstGeom prst="rect">
              <a:avLst/>
            </a:prstGeom>
            <a:noFill/>
            <a:ln>
              <a:noFill/>
            </a:ln>
          </p:spPr>
        </p:pic>
        <p:cxnSp>
          <p:nvCxnSpPr>
            <p:cNvPr id="192" name="Google Shape;192;p21"/>
            <p:cNvCxnSpPr/>
            <p:nvPr/>
          </p:nvCxnSpPr>
          <p:spPr>
            <a:xfrm rot="10800000" flipH="1">
              <a:off x="7933600" y="3904700"/>
              <a:ext cx="1968600" cy="1572900"/>
            </a:xfrm>
            <a:prstGeom prst="straightConnector1">
              <a:avLst/>
            </a:prstGeom>
            <a:noFill/>
            <a:ln w="9525" cap="flat" cmpd="sng">
              <a:solidFill>
                <a:schemeClr val="accent2"/>
              </a:solidFill>
              <a:prstDash val="solid"/>
              <a:round/>
              <a:headEnd type="none" w="med" len="med"/>
              <a:tailEnd type="none" w="med" len="med"/>
            </a:ln>
          </p:spPr>
        </p:cxnSp>
        <p:sp>
          <p:nvSpPr>
            <p:cNvPr id="193" name="Google Shape;193;p21"/>
            <p:cNvSpPr/>
            <p:nvPr/>
          </p:nvSpPr>
          <p:spPr>
            <a:xfrm>
              <a:off x="8012700" y="4608925"/>
              <a:ext cx="821100" cy="8211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dk2"/>
        </a:solidFill>
        <a:effectLst/>
      </p:bgPr>
    </p:bg>
    <p:spTree>
      <p:nvGrpSpPr>
        <p:cNvPr id="1" name="Shape 194"/>
        <p:cNvGrpSpPr/>
        <p:nvPr/>
      </p:nvGrpSpPr>
      <p:grpSpPr>
        <a:xfrm>
          <a:off x="0" y="0"/>
          <a:ext cx="0" cy="0"/>
          <a:chOff x="0" y="0"/>
          <a:chExt cx="0" cy="0"/>
        </a:xfrm>
      </p:grpSpPr>
      <p:pic>
        <p:nvPicPr>
          <p:cNvPr id="195" name="Google Shape;195;p22"/>
          <p:cNvPicPr preferRelativeResize="0"/>
          <p:nvPr/>
        </p:nvPicPr>
        <p:blipFill rotWithShape="1">
          <a:blip r:embed="rId2">
            <a:alphaModFix/>
          </a:blip>
          <a:srcRect l="2464" t="2636" r="2006" b="3219"/>
          <a:stretch/>
        </p:blipFill>
        <p:spPr>
          <a:xfrm>
            <a:off x="1" y="1"/>
            <a:ext cx="9144003" cy="6858001"/>
          </a:xfrm>
          <a:prstGeom prst="rect">
            <a:avLst/>
          </a:prstGeom>
          <a:noFill/>
          <a:ln>
            <a:noFill/>
          </a:ln>
        </p:spPr>
      </p:pic>
      <p:grpSp>
        <p:nvGrpSpPr>
          <p:cNvPr id="196" name="Google Shape;196;p22"/>
          <p:cNvGrpSpPr/>
          <p:nvPr/>
        </p:nvGrpSpPr>
        <p:grpSpPr>
          <a:xfrm>
            <a:off x="-614978" y="3715167"/>
            <a:ext cx="2014728" cy="2893532"/>
            <a:chOff x="-614978" y="2786375"/>
            <a:chExt cx="2014728" cy="2170149"/>
          </a:xfrm>
        </p:grpSpPr>
        <p:pic>
          <p:nvPicPr>
            <p:cNvPr id="197" name="Google Shape;197;p22"/>
            <p:cNvPicPr preferRelativeResize="0"/>
            <p:nvPr/>
          </p:nvPicPr>
          <p:blipFill>
            <a:blip r:embed="rId3">
              <a:alphaModFix/>
            </a:blip>
            <a:stretch>
              <a:fillRect/>
            </a:stretch>
          </p:blipFill>
          <p:spPr>
            <a:xfrm>
              <a:off x="152400" y="3709175"/>
              <a:ext cx="1247349" cy="1247349"/>
            </a:xfrm>
            <a:prstGeom prst="rect">
              <a:avLst/>
            </a:prstGeom>
            <a:noFill/>
            <a:ln>
              <a:noFill/>
            </a:ln>
          </p:spPr>
        </p:pic>
        <p:sp>
          <p:nvSpPr>
            <p:cNvPr id="198" name="Google Shape;198;p22"/>
            <p:cNvSpPr/>
            <p:nvPr/>
          </p:nvSpPr>
          <p:spPr>
            <a:xfrm>
              <a:off x="-614978" y="2895650"/>
              <a:ext cx="1506000" cy="15060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199" name="Google Shape;199;p22"/>
            <p:cNvCxnSpPr/>
            <p:nvPr/>
          </p:nvCxnSpPr>
          <p:spPr>
            <a:xfrm>
              <a:off x="358150" y="2786375"/>
              <a:ext cx="1041600" cy="1066800"/>
            </a:xfrm>
            <a:prstGeom prst="straightConnector1">
              <a:avLst/>
            </a:prstGeom>
            <a:noFill/>
            <a:ln w="9525" cap="flat" cmpd="sng">
              <a:solidFill>
                <a:schemeClr val="accent2"/>
              </a:solidFill>
              <a:prstDash val="solid"/>
              <a:round/>
              <a:headEnd type="none" w="med" len="med"/>
              <a:tailEnd type="none" w="med" len="med"/>
            </a:ln>
          </p:spPr>
        </p:cxnSp>
      </p:grpSp>
      <p:sp>
        <p:nvSpPr>
          <p:cNvPr id="200" name="Google Shape;200;p22"/>
          <p:cNvSpPr txBox="1">
            <a:spLocks noGrp="1"/>
          </p:cNvSpPr>
          <p:nvPr>
            <p:ph type="title"/>
          </p:nvPr>
        </p:nvSpPr>
        <p:spPr>
          <a:xfrm>
            <a:off x="2189251" y="925133"/>
            <a:ext cx="4765500" cy="1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2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 name="Google Shape;201;p22"/>
          <p:cNvSpPr txBox="1">
            <a:spLocks noGrp="1"/>
          </p:cNvSpPr>
          <p:nvPr>
            <p:ph type="subTitle" idx="1"/>
          </p:nvPr>
        </p:nvSpPr>
        <p:spPr>
          <a:xfrm>
            <a:off x="3084000" y="2726200"/>
            <a:ext cx="2976000" cy="15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600">
                <a:solidFill>
                  <a:schemeClr val="accent2"/>
                </a:solidFill>
              </a:defRPr>
            </a:lvl1pPr>
            <a:lvl2pPr lvl="1" algn="ctr" rtl="0">
              <a:lnSpc>
                <a:spcPct val="100000"/>
              </a:lnSpc>
              <a:spcBef>
                <a:spcPts val="0"/>
              </a:spcBef>
              <a:spcAft>
                <a:spcPts val="0"/>
              </a:spcAft>
              <a:buClr>
                <a:schemeClr val="accent2"/>
              </a:buClr>
              <a:buSzPts val="1200"/>
              <a:buNone/>
              <a:defRPr>
                <a:solidFill>
                  <a:schemeClr val="accent2"/>
                </a:solidFill>
              </a:defRPr>
            </a:lvl2pPr>
            <a:lvl3pPr lvl="2" algn="ctr" rtl="0">
              <a:lnSpc>
                <a:spcPct val="100000"/>
              </a:lnSpc>
              <a:spcBef>
                <a:spcPts val="1600"/>
              </a:spcBef>
              <a:spcAft>
                <a:spcPts val="0"/>
              </a:spcAft>
              <a:buClr>
                <a:schemeClr val="accent2"/>
              </a:buClr>
              <a:buSzPts val="1200"/>
              <a:buNone/>
              <a:defRPr>
                <a:solidFill>
                  <a:schemeClr val="accent2"/>
                </a:solidFill>
              </a:defRPr>
            </a:lvl3pPr>
            <a:lvl4pPr lvl="3" algn="ctr" rtl="0">
              <a:lnSpc>
                <a:spcPct val="100000"/>
              </a:lnSpc>
              <a:spcBef>
                <a:spcPts val="1600"/>
              </a:spcBef>
              <a:spcAft>
                <a:spcPts val="0"/>
              </a:spcAft>
              <a:buClr>
                <a:schemeClr val="accent2"/>
              </a:buClr>
              <a:buSzPts val="1200"/>
              <a:buNone/>
              <a:defRPr>
                <a:solidFill>
                  <a:schemeClr val="accent2"/>
                </a:solidFill>
              </a:defRPr>
            </a:lvl4pPr>
            <a:lvl5pPr lvl="4" algn="ctr" rtl="0">
              <a:lnSpc>
                <a:spcPct val="100000"/>
              </a:lnSpc>
              <a:spcBef>
                <a:spcPts val="1600"/>
              </a:spcBef>
              <a:spcAft>
                <a:spcPts val="0"/>
              </a:spcAft>
              <a:buClr>
                <a:schemeClr val="accent2"/>
              </a:buClr>
              <a:buSzPts val="1200"/>
              <a:buNone/>
              <a:defRPr>
                <a:solidFill>
                  <a:schemeClr val="accent2"/>
                </a:solidFill>
              </a:defRPr>
            </a:lvl5pPr>
            <a:lvl6pPr lvl="5" algn="ctr" rtl="0">
              <a:lnSpc>
                <a:spcPct val="100000"/>
              </a:lnSpc>
              <a:spcBef>
                <a:spcPts val="1600"/>
              </a:spcBef>
              <a:spcAft>
                <a:spcPts val="0"/>
              </a:spcAft>
              <a:buClr>
                <a:schemeClr val="accent2"/>
              </a:buClr>
              <a:buSzPts val="1200"/>
              <a:buNone/>
              <a:defRPr>
                <a:solidFill>
                  <a:schemeClr val="accent2"/>
                </a:solidFill>
              </a:defRPr>
            </a:lvl6pPr>
            <a:lvl7pPr lvl="6" algn="ctr" rtl="0">
              <a:lnSpc>
                <a:spcPct val="100000"/>
              </a:lnSpc>
              <a:spcBef>
                <a:spcPts val="1600"/>
              </a:spcBef>
              <a:spcAft>
                <a:spcPts val="0"/>
              </a:spcAft>
              <a:buClr>
                <a:schemeClr val="accent2"/>
              </a:buClr>
              <a:buSzPts val="1200"/>
              <a:buNone/>
              <a:defRPr>
                <a:solidFill>
                  <a:schemeClr val="accent2"/>
                </a:solidFill>
              </a:defRPr>
            </a:lvl7pPr>
            <a:lvl8pPr lvl="7" algn="ctr" rtl="0">
              <a:lnSpc>
                <a:spcPct val="100000"/>
              </a:lnSpc>
              <a:spcBef>
                <a:spcPts val="1600"/>
              </a:spcBef>
              <a:spcAft>
                <a:spcPts val="0"/>
              </a:spcAft>
              <a:buClr>
                <a:schemeClr val="accent2"/>
              </a:buClr>
              <a:buSzPts val="1200"/>
              <a:buNone/>
              <a:defRPr>
                <a:solidFill>
                  <a:schemeClr val="accent2"/>
                </a:solidFill>
              </a:defRPr>
            </a:lvl8pPr>
            <a:lvl9pPr lvl="8" algn="ctr" rtl="0">
              <a:lnSpc>
                <a:spcPct val="100000"/>
              </a:lnSpc>
              <a:spcBef>
                <a:spcPts val="1600"/>
              </a:spcBef>
              <a:spcAft>
                <a:spcPts val="1600"/>
              </a:spcAft>
              <a:buClr>
                <a:schemeClr val="accent2"/>
              </a:buClr>
              <a:buSzPts val="1200"/>
              <a:buNone/>
              <a:defRPr>
                <a:solidFill>
                  <a:schemeClr val="accent2"/>
                </a:solidFill>
              </a:defRPr>
            </a:lvl9pPr>
          </a:lstStyle>
          <a:p>
            <a:endParaRPr/>
          </a:p>
        </p:txBody>
      </p:sp>
      <p:sp>
        <p:nvSpPr>
          <p:cNvPr id="202" name="Google Shape;202;p22"/>
          <p:cNvSpPr txBox="1"/>
          <p:nvPr/>
        </p:nvSpPr>
        <p:spPr>
          <a:xfrm>
            <a:off x="2189400" y="4768433"/>
            <a:ext cx="4765500" cy="694000"/>
          </a:xfrm>
          <a:prstGeom prst="rect">
            <a:avLst/>
          </a:prstGeom>
          <a:solidFill>
            <a:srgbClr val="FDFEFF">
              <a:alpha val="692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b="1">
                <a:solidFill>
                  <a:schemeClr val="accent2"/>
                </a:solidFill>
                <a:latin typeface="Barlow"/>
                <a:ea typeface="Barlow"/>
                <a:cs typeface="Barlow"/>
                <a:sym typeface="Barlow"/>
              </a:rPr>
              <a:t>CREDITS:</a:t>
            </a:r>
            <a:r>
              <a:rPr lang="en" sz="1000">
                <a:solidFill>
                  <a:schemeClr val="accent2"/>
                </a:solidFill>
                <a:latin typeface="Barlow"/>
                <a:ea typeface="Barlow"/>
                <a:cs typeface="Barlow"/>
                <a:sym typeface="Barlow"/>
              </a:rPr>
              <a:t> This presentation template was created by </a:t>
            </a:r>
            <a:r>
              <a:rPr lang="en" sz="1000" b="1" u="sng">
                <a:solidFill>
                  <a:schemeClr val="accent2"/>
                </a:solidFill>
                <a:latin typeface="Barlow"/>
                <a:ea typeface="Barlow"/>
                <a:cs typeface="Barlow"/>
                <a:sym typeface="Barlow"/>
                <a:hlinkClick r:id="rId4">
                  <a:extLst>
                    <a:ext uri="{A12FA001-AC4F-418D-AE19-62706E023703}">
                      <ahyp:hlinkClr xmlns:ahyp="http://schemas.microsoft.com/office/drawing/2018/hyperlinkcolor" val="tx"/>
                    </a:ext>
                  </a:extLst>
                </a:hlinkClick>
              </a:rPr>
              <a:t>Slidesgo</a:t>
            </a:r>
            <a:r>
              <a:rPr lang="en" sz="1000">
                <a:solidFill>
                  <a:schemeClr val="accent2"/>
                </a:solidFill>
                <a:latin typeface="Barlow"/>
                <a:ea typeface="Barlow"/>
                <a:cs typeface="Barlow"/>
                <a:sym typeface="Barlow"/>
              </a:rPr>
              <a:t>, and includes icons by </a:t>
            </a:r>
            <a:r>
              <a:rPr lang="en" sz="1000" b="1" u="sng">
                <a:solidFill>
                  <a:schemeClr val="accent2"/>
                </a:solidFill>
                <a:latin typeface="Barlow"/>
                <a:ea typeface="Barlow"/>
                <a:cs typeface="Barlow"/>
                <a:sym typeface="Barlow"/>
                <a:hlinkClick r:id="rId5">
                  <a:extLst>
                    <a:ext uri="{A12FA001-AC4F-418D-AE19-62706E023703}">
                      <ahyp:hlinkClr xmlns:ahyp="http://schemas.microsoft.com/office/drawing/2018/hyperlinkcolor" val="tx"/>
                    </a:ext>
                  </a:extLst>
                </a:hlinkClick>
              </a:rPr>
              <a:t>Flaticon</a:t>
            </a:r>
            <a:r>
              <a:rPr lang="en" sz="1000">
                <a:solidFill>
                  <a:schemeClr val="accent2"/>
                </a:solidFill>
                <a:latin typeface="Barlow"/>
                <a:ea typeface="Barlow"/>
                <a:cs typeface="Barlow"/>
                <a:sym typeface="Barlow"/>
              </a:rPr>
              <a:t>, and infographics &amp; images by </a:t>
            </a:r>
            <a:r>
              <a:rPr lang="en" sz="1000" b="1" u="sng">
                <a:solidFill>
                  <a:schemeClr val="accent2"/>
                </a:solidFill>
                <a:latin typeface="Barlow"/>
                <a:ea typeface="Barlow"/>
                <a:cs typeface="Barlow"/>
                <a:sym typeface="Barlow"/>
                <a:hlinkClick r:id="rId6">
                  <a:extLst>
                    <a:ext uri="{A12FA001-AC4F-418D-AE19-62706E023703}">
                      <ahyp:hlinkClr xmlns:ahyp="http://schemas.microsoft.com/office/drawing/2018/hyperlinkcolor" val="tx"/>
                    </a:ext>
                  </a:extLst>
                </a:hlinkClick>
              </a:rPr>
              <a:t>Freepik</a:t>
            </a:r>
            <a:r>
              <a:rPr lang="en" sz="1000" u="sng">
                <a:solidFill>
                  <a:schemeClr val="accent2"/>
                </a:solidFill>
                <a:latin typeface="Barlow"/>
                <a:ea typeface="Barlow"/>
                <a:cs typeface="Barlow"/>
                <a:sym typeface="Barlow"/>
              </a:rPr>
              <a:t> </a:t>
            </a:r>
            <a:endParaRPr sz="1000" b="1" u="sng">
              <a:solidFill>
                <a:schemeClr val="accent2"/>
              </a:solidFill>
              <a:latin typeface="Barlow"/>
              <a:ea typeface="Barlow"/>
              <a:cs typeface="Barlow"/>
              <a:sym typeface="Barlow"/>
            </a:endParaRPr>
          </a:p>
        </p:txBody>
      </p:sp>
      <p:sp>
        <p:nvSpPr>
          <p:cNvPr id="203" name="Google Shape;203;p22"/>
          <p:cNvSpPr/>
          <p:nvPr/>
        </p:nvSpPr>
        <p:spPr>
          <a:xfrm>
            <a:off x="8430774" y="365667"/>
            <a:ext cx="1193700" cy="1591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4"/>
        <p:cNvGrpSpPr/>
        <p:nvPr/>
      </p:nvGrpSpPr>
      <p:grpSpPr>
        <a:xfrm>
          <a:off x="0" y="0"/>
          <a:ext cx="0" cy="0"/>
          <a:chOff x="0" y="0"/>
          <a:chExt cx="0" cy="0"/>
        </a:xfrm>
      </p:grpSpPr>
      <p:pic>
        <p:nvPicPr>
          <p:cNvPr id="205" name="Google Shape;205;p23"/>
          <p:cNvPicPr preferRelativeResize="0"/>
          <p:nvPr/>
        </p:nvPicPr>
        <p:blipFill rotWithShape="1">
          <a:blip r:embed="rId2">
            <a:alphaModFix/>
          </a:blip>
          <a:srcRect l="4425" t="20157" r="20176" b="5542"/>
          <a:stretch/>
        </p:blipFill>
        <p:spPr>
          <a:xfrm>
            <a:off x="26" y="1"/>
            <a:ext cx="9144003" cy="6858001"/>
          </a:xfrm>
          <a:prstGeom prst="rect">
            <a:avLst/>
          </a:prstGeom>
          <a:noFill/>
          <a:ln>
            <a:noFill/>
          </a:ln>
        </p:spPr>
      </p:pic>
      <p:grpSp>
        <p:nvGrpSpPr>
          <p:cNvPr id="206" name="Google Shape;206;p23"/>
          <p:cNvGrpSpPr/>
          <p:nvPr/>
        </p:nvGrpSpPr>
        <p:grpSpPr>
          <a:xfrm rot="20338779">
            <a:off x="8101005" y="-428693"/>
            <a:ext cx="1086690" cy="2966348"/>
            <a:chOff x="132278" y="1922694"/>
            <a:chExt cx="1225385" cy="2508710"/>
          </a:xfrm>
        </p:grpSpPr>
        <p:pic>
          <p:nvPicPr>
            <p:cNvPr id="207" name="Google Shape;207;p23"/>
            <p:cNvPicPr preferRelativeResize="0"/>
            <p:nvPr/>
          </p:nvPicPr>
          <p:blipFill>
            <a:blip r:embed="rId3">
              <a:alphaModFix/>
            </a:blip>
            <a:stretch>
              <a:fillRect/>
            </a:stretch>
          </p:blipFill>
          <p:spPr>
            <a:xfrm>
              <a:off x="315487" y="3389227"/>
              <a:ext cx="1042176" cy="1042176"/>
            </a:xfrm>
            <a:prstGeom prst="rect">
              <a:avLst/>
            </a:prstGeom>
            <a:noFill/>
            <a:ln>
              <a:noFill/>
            </a:ln>
          </p:spPr>
        </p:pic>
        <p:grpSp>
          <p:nvGrpSpPr>
            <p:cNvPr id="208" name="Google Shape;208;p23"/>
            <p:cNvGrpSpPr/>
            <p:nvPr/>
          </p:nvGrpSpPr>
          <p:grpSpPr>
            <a:xfrm>
              <a:off x="132278" y="1922694"/>
              <a:ext cx="1161900" cy="2101500"/>
              <a:chOff x="3" y="614594"/>
              <a:chExt cx="1161900" cy="2101500"/>
            </a:xfrm>
          </p:grpSpPr>
          <p:sp>
            <p:nvSpPr>
              <p:cNvPr id="209" name="Google Shape;209;p23"/>
              <p:cNvSpPr/>
              <p:nvPr/>
            </p:nvSpPr>
            <p:spPr>
              <a:xfrm>
                <a:off x="3" y="1283925"/>
                <a:ext cx="1161900" cy="11619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210" name="Google Shape;210;p23"/>
              <p:cNvSpPr/>
              <p:nvPr/>
            </p:nvSpPr>
            <p:spPr>
              <a:xfrm>
                <a:off x="148000" y="823950"/>
                <a:ext cx="674100" cy="6741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211" name="Google Shape;211;p23"/>
              <p:cNvCxnSpPr/>
              <p:nvPr/>
            </p:nvCxnSpPr>
            <p:spPr>
              <a:xfrm rot="10800000">
                <a:off x="383463" y="614594"/>
                <a:ext cx="321900" cy="2101500"/>
              </a:xfrm>
              <a:prstGeom prst="straightConnector1">
                <a:avLst/>
              </a:prstGeom>
              <a:noFill/>
              <a:ln w="9525" cap="flat" cmpd="sng">
                <a:solidFill>
                  <a:schemeClr val="accent2"/>
                </a:solidFill>
                <a:prstDash val="solid"/>
                <a:round/>
                <a:headEnd type="none" w="med" len="med"/>
                <a:tailEnd type="none" w="med" len="med"/>
              </a:ln>
            </p:spPr>
          </p:cxn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12"/>
        <p:cNvGrpSpPr/>
        <p:nvPr/>
      </p:nvGrpSpPr>
      <p:grpSpPr>
        <a:xfrm>
          <a:off x="0" y="0"/>
          <a:ext cx="0" cy="0"/>
          <a:chOff x="0" y="0"/>
          <a:chExt cx="0" cy="0"/>
        </a:xfrm>
      </p:grpSpPr>
      <p:pic>
        <p:nvPicPr>
          <p:cNvPr id="213" name="Google Shape;213;p24"/>
          <p:cNvPicPr preferRelativeResize="0"/>
          <p:nvPr/>
        </p:nvPicPr>
        <p:blipFill rotWithShape="1">
          <a:blip r:embed="rId2">
            <a:alphaModFix/>
          </a:blip>
          <a:srcRect l="9901" t="2434" r="1853" b="10600"/>
          <a:stretch/>
        </p:blipFill>
        <p:spPr>
          <a:xfrm>
            <a:off x="1" y="1"/>
            <a:ext cx="9144003" cy="6858001"/>
          </a:xfrm>
          <a:prstGeom prst="rect">
            <a:avLst/>
          </a:prstGeom>
          <a:noFill/>
          <a:ln>
            <a:noFill/>
          </a:ln>
        </p:spPr>
      </p:pic>
      <p:grpSp>
        <p:nvGrpSpPr>
          <p:cNvPr id="214" name="Google Shape;214;p24"/>
          <p:cNvGrpSpPr/>
          <p:nvPr/>
        </p:nvGrpSpPr>
        <p:grpSpPr>
          <a:xfrm>
            <a:off x="-594462" y="-185292"/>
            <a:ext cx="1819930" cy="3263304"/>
            <a:chOff x="8038017" y="2160203"/>
            <a:chExt cx="1411674" cy="1898447"/>
          </a:xfrm>
        </p:grpSpPr>
        <p:pic>
          <p:nvPicPr>
            <p:cNvPr id="215" name="Google Shape;215;p24"/>
            <p:cNvPicPr preferRelativeResize="0"/>
            <p:nvPr/>
          </p:nvPicPr>
          <p:blipFill>
            <a:blip r:embed="rId3">
              <a:alphaModFix/>
            </a:blip>
            <a:stretch>
              <a:fillRect/>
            </a:stretch>
          </p:blipFill>
          <p:spPr>
            <a:xfrm rot="9000028">
              <a:off x="8227148" y="2349325"/>
              <a:ext cx="1033412" cy="1033403"/>
            </a:xfrm>
            <a:prstGeom prst="rect">
              <a:avLst/>
            </a:prstGeom>
            <a:noFill/>
            <a:ln>
              <a:noFill/>
            </a:ln>
          </p:spPr>
        </p:pic>
        <p:sp>
          <p:nvSpPr>
            <p:cNvPr id="216" name="Google Shape;216;p24"/>
            <p:cNvSpPr/>
            <p:nvPr/>
          </p:nvSpPr>
          <p:spPr>
            <a:xfrm>
              <a:off x="8150966" y="3029900"/>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217" name="Google Shape;217;p24"/>
            <p:cNvCxnSpPr/>
            <p:nvPr/>
          </p:nvCxnSpPr>
          <p:spPr>
            <a:xfrm rot="10800000" flipH="1">
              <a:off x="8346400" y="2250550"/>
              <a:ext cx="606300" cy="1808100"/>
            </a:xfrm>
            <a:prstGeom prst="straightConnector1">
              <a:avLst/>
            </a:prstGeom>
            <a:noFill/>
            <a:ln w="9525" cap="flat" cmpd="sng">
              <a:solidFill>
                <a:schemeClr val="accent2"/>
              </a:solidFill>
              <a:prstDash val="solid"/>
              <a:round/>
              <a:headEnd type="none" w="med" len="med"/>
              <a:tailEnd type="none" w="med" len="med"/>
            </a:ln>
          </p:spPr>
        </p:cxnSp>
      </p:grpSp>
      <p:pic>
        <p:nvPicPr>
          <p:cNvPr id="218" name="Google Shape;218;p24"/>
          <p:cNvPicPr preferRelativeResize="0"/>
          <p:nvPr/>
        </p:nvPicPr>
        <p:blipFill>
          <a:blip r:embed="rId4">
            <a:alphaModFix/>
          </a:blip>
          <a:stretch>
            <a:fillRect/>
          </a:stretch>
        </p:blipFill>
        <p:spPr>
          <a:xfrm flipH="1">
            <a:off x="8110474" y="5614262"/>
            <a:ext cx="1522279" cy="202970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3864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2287" y="-66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2287" y="-663"/>
            <a:ext cx="9141714"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2287" y="0"/>
            <a:ext cx="9141714"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1202438" y="856587"/>
            <a:ext cx="6857999" cy="5143499"/>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640962" y="1910651"/>
            <a:ext cx="5589934" cy="4303437"/>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4111912" y="910846"/>
            <a:ext cx="5760743" cy="4303438"/>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286" y="-663"/>
            <a:ext cx="9141714"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45288" y="1121700"/>
            <a:ext cx="6858000" cy="2387600"/>
          </a:xfrm>
        </p:spPr>
        <p:txBody>
          <a:bodyPr/>
          <a:lstStyle>
            <a:lvl1pPr algn="ctr">
              <a:defRPr>
                <a:solidFill>
                  <a:schemeClr val="bg1"/>
                </a:solidFill>
              </a:defRPr>
            </a:lvl1pPr>
          </a:lstStyle>
          <a:p>
            <a:endPar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45288" y="3600450"/>
            <a:ext cx="6858000" cy="2451100"/>
          </a:xfrm>
        </p:spPr>
        <p:txBody>
          <a:bodyPr>
            <a:normAutofit/>
          </a:bodyPr>
          <a:lstStyle>
            <a:lvl1pPr marL="0" indent="0" algn="ctr">
              <a:buNone/>
              <a:defRPr sz="21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76753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F31A35-803D-44FA-BA88-E6B5FB347587}"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853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56CED-B3EE-49D9-9922-CBB48E543356}"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631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3F9237B0-CC05-45CB-9D8E-44851499E325}" type="datetimeFigureOut">
              <a:rPr lang="en-US" smtClean="0"/>
              <a:t>3/11/2025</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705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33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6F6AA2A1-C9A8-42DC-AF5F-29D58FE3A81E}" type="datetimeFigureOut">
              <a:rPr lang="en-US" smtClean="0"/>
              <a:t>3/11/2025</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7214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18FC28B6-2144-4760-B3DF-18C646FA52B1}" type="datetimeFigureOut">
              <a:rPr lang="en-US" smtClean="0"/>
              <a:t>3/11/2025</a:t>
            </a:fld>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7708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251F38EA-B09F-4C97-9264-D1353869D1EA}" type="datetimeFigureOut">
              <a:rPr lang="en-US" smtClean="0"/>
              <a:t>3/11/2025</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707593030"/>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1pPr>
            <a:lvl2pPr lvl="1"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2pPr>
            <a:lvl3pPr lvl="2"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3pPr>
            <a:lvl4pPr lvl="3"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4pPr>
            <a:lvl5pPr lvl="4"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5pPr>
            <a:lvl6pPr lvl="5"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6pPr>
            <a:lvl7pPr lvl="6"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7pPr>
            <a:lvl8pPr lvl="7"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8pPr>
            <a:lvl9pPr lvl="8"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arlow"/>
              <a:buChar char="●"/>
              <a:defRPr sz="1200">
                <a:solidFill>
                  <a:schemeClr val="dk1"/>
                </a:solidFill>
                <a:latin typeface="Barlow"/>
                <a:ea typeface="Barlow"/>
                <a:cs typeface="Barlow"/>
                <a:sym typeface="Barlow"/>
              </a:defRPr>
            </a:lvl1pPr>
            <a:lvl2pPr marL="914400" lvl="1"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2pPr>
            <a:lvl3pPr marL="1371600" lvl="2"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3pPr>
            <a:lvl4pPr marL="1828800" lvl="3"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4pPr>
            <a:lvl5pPr marL="2286000" lvl="4"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5pPr>
            <a:lvl6pPr marL="2743200" lvl="5"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6pPr>
            <a:lvl7pPr marL="3200400" lvl="6"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7pPr>
            <a:lvl8pPr marL="3657600" lvl="7" indent="-304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8pPr>
            <a:lvl9pPr marL="4114800" lvl="8" indent="-304800">
              <a:lnSpc>
                <a:spcPct val="100000"/>
              </a:lnSpc>
              <a:spcBef>
                <a:spcPts val="1600"/>
              </a:spcBef>
              <a:spcAft>
                <a:spcPts val="1600"/>
              </a:spcAft>
              <a:buClr>
                <a:schemeClr val="dk1"/>
              </a:buClr>
              <a:buSzPts val="1200"/>
              <a:buFont typeface="Barlow"/>
              <a:buChar char="■"/>
              <a:defRPr sz="1200">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8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ctrTitle"/>
          </p:nvPr>
        </p:nvSpPr>
        <p:spPr>
          <a:xfrm>
            <a:off x="841152" y="2480735"/>
            <a:ext cx="7466625" cy="1656626"/>
          </a:xfrm>
          <a:prstGeom prst="rect">
            <a:avLst/>
          </a:prstGeom>
        </p:spPr>
        <p:txBody>
          <a:bodyPr spcFirstLastPara="1" wrap="square" lIns="91425" tIns="91425" rIns="91425" bIns="91425" anchor="b" anchorCtr="0">
            <a:noAutofit/>
          </a:bodyPr>
          <a:lstStyle/>
          <a:p>
            <a:r>
              <a:rPr lang="en" sz="5000">
                <a:solidFill>
                  <a:schemeClr val="accent2"/>
                </a:solidFill>
                <a:latin typeface="Palatino Linotype"/>
              </a:rPr>
              <a:t>National Honor Society</a:t>
            </a:r>
            <a:br>
              <a:rPr lang="en" sz="5000">
                <a:latin typeface="Palatino Linotype"/>
              </a:rPr>
            </a:br>
            <a:r>
              <a:rPr lang="en" sz="4000" i="1">
                <a:solidFill>
                  <a:schemeClr val="accent2"/>
                </a:solidFill>
                <a:latin typeface="Palatino Linotype"/>
              </a:rPr>
              <a:t>Meeting #7 March 11,2025</a:t>
            </a:r>
          </a:p>
        </p:txBody>
      </p:sp>
      <p:cxnSp>
        <p:nvCxnSpPr>
          <p:cNvPr id="231" name="Google Shape;231;p28"/>
          <p:cNvCxnSpPr/>
          <p:nvPr/>
        </p:nvCxnSpPr>
        <p:spPr>
          <a:xfrm rot="10800000" flipH="1">
            <a:off x="6370247" y="4761361"/>
            <a:ext cx="1426200" cy="673800"/>
          </a:xfrm>
          <a:prstGeom prst="straightConnector1">
            <a:avLst/>
          </a:prstGeom>
          <a:noFill/>
          <a:ln w="9525" cap="flat" cmpd="sng">
            <a:solidFill>
              <a:schemeClr val="accent2"/>
            </a:solidFill>
            <a:prstDash val="solid"/>
            <a:round/>
            <a:headEnd type="none" w="med" len="med"/>
            <a:tailEnd type="none" w="med" len="med"/>
          </a:ln>
        </p:spPr>
      </p:cxnSp>
      <p:grpSp>
        <p:nvGrpSpPr>
          <p:cNvPr id="232" name="Google Shape;232;p28"/>
          <p:cNvGrpSpPr/>
          <p:nvPr/>
        </p:nvGrpSpPr>
        <p:grpSpPr>
          <a:xfrm>
            <a:off x="33692" y="3310075"/>
            <a:ext cx="1869709" cy="2638000"/>
            <a:chOff x="33691" y="2452825"/>
            <a:chExt cx="1869709" cy="2638000"/>
          </a:xfrm>
        </p:grpSpPr>
        <p:pic>
          <p:nvPicPr>
            <p:cNvPr id="233" name="Google Shape;233;p28"/>
            <p:cNvPicPr preferRelativeResize="0"/>
            <p:nvPr/>
          </p:nvPicPr>
          <p:blipFill>
            <a:blip r:embed="rId3">
              <a:alphaModFix/>
            </a:blip>
            <a:stretch>
              <a:fillRect/>
            </a:stretch>
          </p:blipFill>
          <p:spPr>
            <a:xfrm>
              <a:off x="33700" y="3023200"/>
              <a:ext cx="1776625" cy="1776625"/>
            </a:xfrm>
            <a:prstGeom prst="rect">
              <a:avLst/>
            </a:prstGeom>
            <a:noFill/>
            <a:ln>
              <a:noFill/>
            </a:ln>
          </p:spPr>
        </p:pic>
        <p:pic>
          <p:nvPicPr>
            <p:cNvPr id="234" name="Google Shape;234;p28"/>
            <p:cNvPicPr preferRelativeResize="0"/>
            <p:nvPr/>
          </p:nvPicPr>
          <p:blipFill>
            <a:blip r:embed="rId4">
              <a:alphaModFix/>
            </a:blip>
            <a:stretch>
              <a:fillRect/>
            </a:stretch>
          </p:blipFill>
          <p:spPr>
            <a:xfrm>
              <a:off x="1019300" y="4206725"/>
              <a:ext cx="884100" cy="884100"/>
            </a:xfrm>
            <a:prstGeom prst="rect">
              <a:avLst/>
            </a:prstGeom>
            <a:noFill/>
            <a:ln>
              <a:noFill/>
            </a:ln>
          </p:spPr>
        </p:pic>
        <p:grpSp>
          <p:nvGrpSpPr>
            <p:cNvPr id="235" name="Google Shape;235;p28"/>
            <p:cNvGrpSpPr/>
            <p:nvPr/>
          </p:nvGrpSpPr>
          <p:grpSpPr>
            <a:xfrm>
              <a:off x="33691" y="2452825"/>
              <a:ext cx="848000" cy="1560900"/>
              <a:chOff x="0" y="2452825"/>
              <a:chExt cx="848000" cy="1560900"/>
            </a:xfrm>
          </p:grpSpPr>
          <p:sp>
            <p:nvSpPr>
              <p:cNvPr id="236" name="Google Shape;236;p28"/>
              <p:cNvSpPr/>
              <p:nvPr/>
            </p:nvSpPr>
            <p:spPr>
              <a:xfrm>
                <a:off x="53900" y="286107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237" name="Google Shape;237;p28"/>
              <p:cNvSpPr/>
              <p:nvPr/>
            </p:nvSpPr>
            <p:spPr>
              <a:xfrm>
                <a:off x="195325" y="28610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238" name="Google Shape;238;p28"/>
              <p:cNvCxnSpPr/>
              <p:nvPr/>
            </p:nvCxnSpPr>
            <p:spPr>
              <a:xfrm rot="10800000" flipH="1">
                <a:off x="0" y="2452825"/>
                <a:ext cx="831000" cy="1560900"/>
              </a:xfrm>
              <a:prstGeom prst="straightConnector1">
                <a:avLst/>
              </a:prstGeom>
              <a:noFill/>
              <a:ln w="9525" cap="flat" cmpd="sng">
                <a:solidFill>
                  <a:schemeClr val="accent2"/>
                </a:solidFill>
                <a:prstDash val="solid"/>
                <a:round/>
                <a:headEnd type="none" w="med" len="med"/>
                <a:tailEnd type="none" w="med" len="med"/>
              </a:ln>
            </p:spPr>
          </p:cxnSp>
        </p:grpSp>
      </p:grpSp>
    </p:spTree>
    <p:extLst>
      <p:ext uri="{BB962C8B-B14F-4D97-AF65-F5344CB8AC3E}">
        <p14:creationId xmlns:p14="http://schemas.microsoft.com/office/powerpoint/2010/main" val="121502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1"/>
          <p:cNvSpPr txBox="1">
            <a:spLocks noGrp="1"/>
          </p:cNvSpPr>
          <p:nvPr>
            <p:ph type="title"/>
          </p:nvPr>
        </p:nvSpPr>
        <p:spPr>
          <a:xfrm>
            <a:off x="720000" y="1148005"/>
            <a:ext cx="7704000" cy="572700"/>
          </a:xfrm>
          <a:prstGeom prst="rect">
            <a:avLst/>
          </a:prstGeom>
        </p:spPr>
        <p:txBody>
          <a:bodyPr spcFirstLastPara="1" wrap="square" lIns="91425" tIns="91425" rIns="91425" bIns="91425" anchor="t" anchorCtr="0">
            <a:noAutofit/>
          </a:bodyPr>
          <a:lstStyle/>
          <a:p>
            <a:pPr algn="ctr"/>
            <a:r>
              <a:rPr lang="en">
                <a:latin typeface="Palatino Linotype"/>
              </a:rPr>
              <a:t>Upcoming Dates</a:t>
            </a:r>
            <a:endParaRPr lang="en-US">
              <a:latin typeface="Palatino Linotype"/>
            </a:endParaRPr>
          </a:p>
        </p:txBody>
      </p:sp>
      <p:sp>
        <p:nvSpPr>
          <p:cNvPr id="444" name="Google Shape;444;p41"/>
          <p:cNvSpPr txBox="1">
            <a:spLocks noGrp="1"/>
          </p:cNvSpPr>
          <p:nvPr>
            <p:ph type="subTitle" idx="1"/>
          </p:nvPr>
        </p:nvSpPr>
        <p:spPr>
          <a:xfrm>
            <a:off x="3078148" y="2564286"/>
            <a:ext cx="3215700" cy="699300"/>
          </a:xfrm>
          <a:prstGeom prst="rect">
            <a:avLst/>
          </a:prstGeom>
        </p:spPr>
        <p:txBody>
          <a:bodyPr spcFirstLastPara="1" wrap="square" lIns="91425" tIns="91425" rIns="91425" bIns="91425" anchor="t" anchorCtr="0">
            <a:noAutofit/>
          </a:bodyPr>
          <a:lstStyle/>
          <a:p>
            <a:pPr marL="0" indent="0"/>
            <a:r>
              <a:rPr lang="en" sz="1600">
                <a:latin typeface="Palatino Linotype"/>
              </a:rPr>
              <a:t>Community Service and Point Trackers due</a:t>
            </a:r>
          </a:p>
        </p:txBody>
      </p:sp>
      <p:sp>
        <p:nvSpPr>
          <p:cNvPr id="447" name="Google Shape;447;p41"/>
          <p:cNvSpPr txBox="1">
            <a:spLocks noGrp="1"/>
          </p:cNvSpPr>
          <p:nvPr>
            <p:ph type="subTitle" idx="4"/>
          </p:nvPr>
        </p:nvSpPr>
        <p:spPr>
          <a:xfrm>
            <a:off x="3078148" y="4962161"/>
            <a:ext cx="3215700" cy="699300"/>
          </a:xfrm>
          <a:prstGeom prst="rect">
            <a:avLst/>
          </a:prstGeom>
        </p:spPr>
        <p:txBody>
          <a:bodyPr spcFirstLastPara="1" wrap="square" lIns="91425" tIns="91425" rIns="91425" bIns="91425" anchor="t" anchorCtr="0">
            <a:noAutofit/>
          </a:bodyPr>
          <a:lstStyle/>
          <a:p>
            <a:pPr marL="0" indent="0"/>
            <a:r>
              <a:rPr lang="en" sz="1400">
                <a:latin typeface="Palatino Linotype"/>
              </a:rPr>
              <a:t>CSF/NHS Awards Night</a:t>
            </a:r>
          </a:p>
        </p:txBody>
      </p:sp>
      <p:sp>
        <p:nvSpPr>
          <p:cNvPr id="448" name="Google Shape;448;p41"/>
          <p:cNvSpPr txBox="1">
            <a:spLocks noGrp="1"/>
          </p:cNvSpPr>
          <p:nvPr>
            <p:ph type="subTitle" idx="7"/>
          </p:nvPr>
        </p:nvSpPr>
        <p:spPr>
          <a:xfrm>
            <a:off x="2697148" y="2230811"/>
            <a:ext cx="2687700" cy="401700"/>
          </a:xfrm>
          <a:prstGeom prst="rect">
            <a:avLst/>
          </a:prstGeom>
        </p:spPr>
        <p:txBody>
          <a:bodyPr spcFirstLastPara="1" wrap="square" lIns="91425" tIns="91425" rIns="91425" bIns="91425" anchor="b" anchorCtr="0">
            <a:noAutofit/>
          </a:bodyPr>
          <a:lstStyle/>
          <a:p>
            <a:pPr marL="0" indent="0"/>
            <a:r>
              <a:rPr lang="en">
                <a:latin typeface="Palatino Linotype"/>
              </a:rPr>
              <a:t>Due April 22nd</a:t>
            </a:r>
            <a:endParaRPr lang="en-US">
              <a:latin typeface="Palatino Linotype"/>
            </a:endParaRPr>
          </a:p>
        </p:txBody>
      </p:sp>
      <p:sp>
        <p:nvSpPr>
          <p:cNvPr id="450" name="Google Shape;450;p41"/>
          <p:cNvSpPr txBox="1">
            <a:spLocks noGrp="1"/>
          </p:cNvSpPr>
          <p:nvPr>
            <p:ph type="subTitle" idx="9"/>
          </p:nvPr>
        </p:nvSpPr>
        <p:spPr>
          <a:xfrm>
            <a:off x="2697148" y="3430974"/>
            <a:ext cx="2687700" cy="401700"/>
          </a:xfrm>
          <a:prstGeom prst="rect">
            <a:avLst/>
          </a:prstGeom>
        </p:spPr>
        <p:txBody>
          <a:bodyPr spcFirstLastPara="1" wrap="square" lIns="91425" tIns="91425" rIns="91425" bIns="91425" anchor="b" anchorCtr="0">
            <a:noAutofit/>
          </a:bodyPr>
          <a:lstStyle/>
          <a:p>
            <a:pPr marL="0" indent="0"/>
            <a:r>
              <a:rPr lang="en">
                <a:latin typeface="Palatino Linotype"/>
              </a:rPr>
              <a:t>Due April 23rd</a:t>
            </a:r>
            <a:endParaRPr lang="en-US">
              <a:latin typeface="Palatino Linotype"/>
            </a:endParaRPr>
          </a:p>
        </p:txBody>
      </p:sp>
      <p:sp>
        <p:nvSpPr>
          <p:cNvPr id="451" name="Google Shape;451;p41"/>
          <p:cNvSpPr txBox="1">
            <a:spLocks noGrp="1"/>
          </p:cNvSpPr>
          <p:nvPr>
            <p:ph type="subTitle" idx="5"/>
          </p:nvPr>
        </p:nvSpPr>
        <p:spPr>
          <a:xfrm>
            <a:off x="3078148" y="3764461"/>
            <a:ext cx="3215700" cy="699300"/>
          </a:xfrm>
          <a:prstGeom prst="rect">
            <a:avLst/>
          </a:prstGeom>
        </p:spPr>
        <p:txBody>
          <a:bodyPr spcFirstLastPara="1" wrap="square" lIns="91425" tIns="91425" rIns="91425" bIns="91425" anchor="t" anchorCtr="0">
            <a:noAutofit/>
          </a:bodyPr>
          <a:lstStyle/>
          <a:p>
            <a:pPr marL="0" indent="0"/>
            <a:r>
              <a:rPr lang="en" sz="1600">
                <a:latin typeface="Palatino Linotype"/>
              </a:rPr>
              <a:t>Seal of Civic Engagement application/ hours/ project due</a:t>
            </a:r>
          </a:p>
        </p:txBody>
      </p:sp>
      <p:sp>
        <p:nvSpPr>
          <p:cNvPr id="454" name="Google Shape;454;p41"/>
          <p:cNvSpPr txBox="1">
            <a:spLocks noGrp="1"/>
          </p:cNvSpPr>
          <p:nvPr>
            <p:ph type="subTitle" idx="14"/>
          </p:nvPr>
        </p:nvSpPr>
        <p:spPr>
          <a:xfrm>
            <a:off x="2697148" y="4631161"/>
            <a:ext cx="2687700" cy="401700"/>
          </a:xfrm>
          <a:prstGeom prst="rect">
            <a:avLst/>
          </a:prstGeom>
        </p:spPr>
        <p:txBody>
          <a:bodyPr spcFirstLastPara="1" wrap="square" lIns="91425" tIns="91425" rIns="91425" bIns="91425" anchor="b" anchorCtr="0">
            <a:noAutofit/>
          </a:bodyPr>
          <a:lstStyle/>
          <a:p>
            <a:pPr marL="0" indent="0"/>
            <a:r>
              <a:rPr lang="en">
                <a:latin typeface="Palatino Linotype"/>
              </a:rPr>
              <a:t>May 14th</a:t>
            </a:r>
            <a:endParaRPr lang="en-US">
              <a:latin typeface="Palatino Linotype"/>
            </a:endParaRPr>
          </a:p>
        </p:txBody>
      </p:sp>
      <p:cxnSp>
        <p:nvCxnSpPr>
          <p:cNvPr id="456" name="Google Shape;456;p41"/>
          <p:cNvCxnSpPr/>
          <p:nvPr/>
        </p:nvCxnSpPr>
        <p:spPr>
          <a:xfrm rot="10800000" flipH="1">
            <a:off x="2913898" y="2553586"/>
            <a:ext cx="1485900" cy="76200"/>
          </a:xfrm>
          <a:prstGeom prst="straightConnector1">
            <a:avLst/>
          </a:prstGeom>
          <a:noFill/>
          <a:ln w="9525" cap="flat" cmpd="sng">
            <a:solidFill>
              <a:schemeClr val="accent2"/>
            </a:solidFill>
            <a:prstDash val="solid"/>
            <a:round/>
            <a:headEnd type="none" w="med" len="med"/>
            <a:tailEnd type="none" w="med" len="med"/>
          </a:ln>
        </p:spPr>
      </p:cxnSp>
      <p:cxnSp>
        <p:nvCxnSpPr>
          <p:cNvPr id="457" name="Google Shape;457;p41"/>
          <p:cNvCxnSpPr/>
          <p:nvPr/>
        </p:nvCxnSpPr>
        <p:spPr>
          <a:xfrm rot="10800000" flipH="1">
            <a:off x="2913898" y="3752399"/>
            <a:ext cx="1485900" cy="76200"/>
          </a:xfrm>
          <a:prstGeom prst="straightConnector1">
            <a:avLst/>
          </a:prstGeom>
          <a:noFill/>
          <a:ln w="9525" cap="flat" cmpd="sng">
            <a:solidFill>
              <a:schemeClr val="accent2"/>
            </a:solidFill>
            <a:prstDash val="solid"/>
            <a:round/>
            <a:headEnd type="none" w="med" len="med"/>
            <a:tailEnd type="none" w="med" len="med"/>
          </a:ln>
        </p:spPr>
      </p:cxnSp>
      <p:cxnSp>
        <p:nvCxnSpPr>
          <p:cNvPr id="458" name="Google Shape;458;p41"/>
          <p:cNvCxnSpPr/>
          <p:nvPr/>
        </p:nvCxnSpPr>
        <p:spPr>
          <a:xfrm rot="10800000" flipH="1">
            <a:off x="2913898" y="4951461"/>
            <a:ext cx="1485900" cy="7620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96860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a:extLst>
            <a:ext uri="{FF2B5EF4-FFF2-40B4-BE49-F238E27FC236}">
              <a16:creationId xmlns:a16="http://schemas.microsoft.com/office/drawing/2014/main" id="{3B1656A9-D531-2483-1408-555115370139}"/>
            </a:ext>
          </a:extLst>
        </p:cNvPr>
        <p:cNvGrpSpPr/>
        <p:nvPr/>
      </p:nvGrpSpPr>
      <p:grpSpPr>
        <a:xfrm>
          <a:off x="0" y="0"/>
          <a:ext cx="0" cy="0"/>
          <a:chOff x="0" y="0"/>
          <a:chExt cx="0" cy="0"/>
        </a:xfrm>
      </p:grpSpPr>
      <p:grpSp>
        <p:nvGrpSpPr>
          <p:cNvPr id="469" name="Google Shape;469;p42">
            <a:extLst>
              <a:ext uri="{FF2B5EF4-FFF2-40B4-BE49-F238E27FC236}">
                <a16:creationId xmlns:a16="http://schemas.microsoft.com/office/drawing/2014/main" id="{B254472E-A2C8-9954-2B8F-7BD6137331F8}"/>
              </a:ext>
            </a:extLst>
          </p:cNvPr>
          <p:cNvGrpSpPr/>
          <p:nvPr/>
        </p:nvGrpSpPr>
        <p:grpSpPr>
          <a:xfrm>
            <a:off x="-1330756" y="3839847"/>
            <a:ext cx="2726849" cy="3636776"/>
            <a:chOff x="-501799" y="1960775"/>
            <a:chExt cx="2726849" cy="3636776"/>
          </a:xfrm>
        </p:grpSpPr>
        <p:pic>
          <p:nvPicPr>
            <p:cNvPr id="470" name="Google Shape;470;p42">
              <a:extLst>
                <a:ext uri="{FF2B5EF4-FFF2-40B4-BE49-F238E27FC236}">
                  <a16:creationId xmlns:a16="http://schemas.microsoft.com/office/drawing/2014/main" id="{44F2F3C1-B872-F914-67C7-42AEB630DC06}"/>
                </a:ext>
              </a:extLst>
            </p:cNvPr>
            <p:cNvPicPr preferRelativeResize="0"/>
            <p:nvPr/>
          </p:nvPicPr>
          <p:blipFill rotWithShape="1">
            <a:blip r:embed="rId3">
              <a:alphaModFix/>
            </a:blip>
            <a:srcRect/>
            <a:stretch/>
          </p:blipFill>
          <p:spPr>
            <a:xfrm>
              <a:off x="-501799" y="3061200"/>
              <a:ext cx="2536351" cy="2536351"/>
            </a:xfrm>
            <a:prstGeom prst="rect">
              <a:avLst/>
            </a:prstGeom>
            <a:noFill/>
            <a:ln>
              <a:noFill/>
            </a:ln>
          </p:spPr>
        </p:pic>
        <p:pic>
          <p:nvPicPr>
            <p:cNvPr id="471" name="Google Shape;471;p42">
              <a:extLst>
                <a:ext uri="{FF2B5EF4-FFF2-40B4-BE49-F238E27FC236}">
                  <a16:creationId xmlns:a16="http://schemas.microsoft.com/office/drawing/2014/main" id="{92A59D7E-C849-A3CC-DB87-4D0300C3B135}"/>
                </a:ext>
              </a:extLst>
            </p:cNvPr>
            <p:cNvPicPr preferRelativeResize="0"/>
            <p:nvPr/>
          </p:nvPicPr>
          <p:blipFill>
            <a:blip r:embed="rId4">
              <a:alphaModFix/>
            </a:blip>
            <a:stretch>
              <a:fillRect/>
            </a:stretch>
          </p:blipFill>
          <p:spPr>
            <a:xfrm>
              <a:off x="961077" y="2546199"/>
              <a:ext cx="1225875" cy="1225875"/>
            </a:xfrm>
            <a:prstGeom prst="rect">
              <a:avLst/>
            </a:prstGeom>
            <a:noFill/>
            <a:ln>
              <a:noFill/>
            </a:ln>
          </p:spPr>
        </p:pic>
        <p:cxnSp>
          <p:nvCxnSpPr>
            <p:cNvPr id="472" name="Google Shape;472;p42">
              <a:extLst>
                <a:ext uri="{FF2B5EF4-FFF2-40B4-BE49-F238E27FC236}">
                  <a16:creationId xmlns:a16="http://schemas.microsoft.com/office/drawing/2014/main" id="{738E2188-41DF-DCFE-6E04-456C01854B4B}"/>
                </a:ext>
              </a:extLst>
            </p:cNvPr>
            <p:cNvCxnSpPr/>
            <p:nvPr/>
          </p:nvCxnSpPr>
          <p:spPr>
            <a:xfrm rot="10800000">
              <a:off x="1196350" y="1960775"/>
              <a:ext cx="1028700" cy="2959200"/>
            </a:xfrm>
            <a:prstGeom prst="straightConnector1">
              <a:avLst/>
            </a:prstGeom>
            <a:noFill/>
            <a:ln w="9525" cap="flat" cmpd="sng">
              <a:solidFill>
                <a:schemeClr val="accent2"/>
              </a:solidFill>
              <a:prstDash val="solid"/>
              <a:round/>
              <a:headEnd type="none" w="med" len="med"/>
              <a:tailEnd type="none" w="med" len="med"/>
            </a:ln>
          </p:spPr>
        </p:cxnSp>
      </p:grpSp>
      <p:sp>
        <p:nvSpPr>
          <p:cNvPr id="5" name="Google Shape;507;p44">
            <a:extLst>
              <a:ext uri="{FF2B5EF4-FFF2-40B4-BE49-F238E27FC236}">
                <a16:creationId xmlns:a16="http://schemas.microsoft.com/office/drawing/2014/main" id="{ED75ED36-153F-F739-22D7-9493CD4BCDA1}"/>
              </a:ext>
            </a:extLst>
          </p:cNvPr>
          <p:cNvSpPr txBox="1">
            <a:spLocks/>
          </p:cNvSpPr>
          <p:nvPr/>
        </p:nvSpPr>
        <p:spPr>
          <a:xfrm>
            <a:off x="720000" y="114507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1pPr>
            <a:lvl2pPr marR="0" lvl="1"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2pPr>
            <a:lvl3pPr marR="0" lvl="2"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3pPr>
            <a:lvl4pPr marR="0" lvl="3"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4pPr>
            <a:lvl5pPr marR="0" lvl="4"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5pPr>
            <a:lvl6pPr marR="0" lvl="5"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6pPr>
            <a:lvl7pPr marR="0" lvl="6"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7pPr>
            <a:lvl8pPr marR="0" lvl="7"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8pPr>
            <a:lvl9pPr marR="0" lvl="8"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9pPr>
          </a:lstStyle>
          <a:p>
            <a:r>
              <a:rPr lang="en-US" sz="2800">
                <a:latin typeface="Palatino Linotype"/>
              </a:rPr>
              <a:t>End of Meeting Attendance</a:t>
            </a:r>
            <a:endParaRPr lang="en-US"/>
          </a:p>
        </p:txBody>
      </p:sp>
      <p:pic>
        <p:nvPicPr>
          <p:cNvPr id="2" name="Picture 1" descr="A qr code with black squares&#10;&#10;AI-generated content may be incorrect.">
            <a:extLst>
              <a:ext uri="{FF2B5EF4-FFF2-40B4-BE49-F238E27FC236}">
                <a16:creationId xmlns:a16="http://schemas.microsoft.com/office/drawing/2014/main" id="{CC71DB80-D8C6-6645-E8A9-182DDD4AC4EB}"/>
              </a:ext>
            </a:extLst>
          </p:cNvPr>
          <p:cNvPicPr>
            <a:picLocks noChangeAspect="1"/>
          </p:cNvPicPr>
          <p:nvPr/>
        </p:nvPicPr>
        <p:blipFill>
          <a:blip r:embed="rId5"/>
          <a:stretch>
            <a:fillRect/>
          </a:stretch>
        </p:blipFill>
        <p:spPr>
          <a:xfrm>
            <a:off x="2437622" y="1971091"/>
            <a:ext cx="4268756" cy="4268756"/>
          </a:xfrm>
          <a:prstGeom prst="rect">
            <a:avLst/>
          </a:prstGeom>
        </p:spPr>
      </p:pic>
    </p:spTree>
    <p:extLst>
      <p:ext uri="{BB962C8B-B14F-4D97-AF65-F5344CB8AC3E}">
        <p14:creationId xmlns:p14="http://schemas.microsoft.com/office/powerpoint/2010/main" val="110579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3"/>
          <p:cNvSpPr txBox="1">
            <a:spLocks noGrp="1"/>
          </p:cNvSpPr>
          <p:nvPr>
            <p:ph type="title"/>
          </p:nvPr>
        </p:nvSpPr>
        <p:spPr>
          <a:xfrm>
            <a:off x="1303517" y="2432306"/>
            <a:ext cx="7435867" cy="2272101"/>
          </a:xfrm>
          <a:prstGeom prst="rect">
            <a:avLst/>
          </a:prstGeom>
        </p:spPr>
        <p:txBody>
          <a:bodyPr spcFirstLastPara="1" wrap="square" lIns="91425" tIns="91425" rIns="91425" bIns="91425" anchor="t" anchorCtr="0">
            <a:noAutofit/>
          </a:bodyPr>
          <a:lstStyle/>
          <a:p>
            <a:r>
              <a:rPr lang="en" sz="2000">
                <a:latin typeface="Palatino Linotype"/>
              </a:rPr>
              <a:t>1.Login to your Microsoft 365 via your school account</a:t>
            </a:r>
            <a:br>
              <a:rPr lang="en" sz="2000">
                <a:latin typeface="Palatino Linotype"/>
              </a:rPr>
            </a:br>
            <a:r>
              <a:rPr lang="en" sz="2000">
                <a:latin typeface="Palatino Linotype"/>
              </a:rPr>
              <a:t>2. Access the link sent by Mr. Hollister in your Outlook email</a:t>
            </a:r>
            <a:br>
              <a:rPr lang="en" sz="2000">
                <a:latin typeface="Palatino Linotype"/>
              </a:rPr>
            </a:br>
            <a:r>
              <a:rPr lang="en" sz="2000">
                <a:latin typeface="Palatino Linotype"/>
              </a:rPr>
              <a:t>3. Complete the ballot and submit</a:t>
            </a:r>
            <a:br>
              <a:rPr lang="en" sz="2000">
                <a:latin typeface="Palatino Linotype"/>
              </a:rPr>
            </a:br>
            <a:endParaRPr lang="en" sz="2000">
              <a:latin typeface="Palatino Linotype"/>
            </a:endParaRPr>
          </a:p>
        </p:txBody>
      </p:sp>
      <p:sp>
        <p:nvSpPr>
          <p:cNvPr id="302" name="Google Shape;302;p33"/>
          <p:cNvSpPr txBox="1">
            <a:spLocks noGrp="1"/>
          </p:cNvSpPr>
          <p:nvPr>
            <p:ph type="title" idx="2"/>
          </p:nvPr>
        </p:nvSpPr>
        <p:spPr>
          <a:xfrm>
            <a:off x="1474189" y="1285795"/>
            <a:ext cx="1768428" cy="1032300"/>
          </a:xfrm>
          <a:prstGeom prst="rect">
            <a:avLst/>
          </a:prstGeom>
        </p:spPr>
        <p:txBody>
          <a:bodyPr spcFirstLastPara="1" wrap="square" lIns="91425" tIns="91425" rIns="91425" bIns="91425" anchor="b" anchorCtr="0">
            <a:noAutofit/>
          </a:bodyPr>
          <a:lstStyle/>
          <a:p>
            <a:r>
              <a:rPr lang="en" sz="2000">
                <a:latin typeface="Palatino Linotype"/>
              </a:rPr>
              <a:t>How to vote</a:t>
            </a:r>
            <a:endParaRPr lang="en-US">
              <a:latin typeface="Palatino Linotype"/>
            </a:endParaRPr>
          </a:p>
        </p:txBody>
      </p:sp>
      <p:cxnSp>
        <p:nvCxnSpPr>
          <p:cNvPr id="303" name="Google Shape;303;p33"/>
          <p:cNvCxnSpPr/>
          <p:nvPr/>
        </p:nvCxnSpPr>
        <p:spPr>
          <a:xfrm rot="10800000" flipH="1">
            <a:off x="1890659" y="2259557"/>
            <a:ext cx="1345200" cy="356100"/>
          </a:xfrm>
          <a:prstGeom prst="straightConnector1">
            <a:avLst/>
          </a:prstGeom>
          <a:noFill/>
          <a:ln w="9525" cap="flat" cmpd="sng">
            <a:solidFill>
              <a:schemeClr val="accent2"/>
            </a:solidFill>
            <a:prstDash val="solid"/>
            <a:round/>
            <a:headEnd type="none" w="med" len="med"/>
            <a:tailEnd type="none" w="med" len="med"/>
          </a:ln>
        </p:spPr>
      </p:cxnSp>
      <p:sp>
        <p:nvSpPr>
          <p:cNvPr id="5" name="Google Shape;314;p34">
            <a:extLst>
              <a:ext uri="{FF2B5EF4-FFF2-40B4-BE49-F238E27FC236}">
                <a16:creationId xmlns:a16="http://schemas.microsoft.com/office/drawing/2014/main" id="{2678FC1C-4664-EEB4-66A8-CDEF51C8259B}"/>
              </a:ext>
            </a:extLst>
          </p:cNvPr>
          <p:cNvSpPr txBox="1">
            <a:spLocks/>
          </p:cNvSpPr>
          <p:nvPr/>
        </p:nvSpPr>
        <p:spPr>
          <a:xfrm>
            <a:off x="1784787" y="966565"/>
            <a:ext cx="5161260" cy="48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Aboreto"/>
              <a:buNone/>
              <a:defRPr sz="5000" b="0" i="0" u="none" strike="noStrike" cap="none">
                <a:solidFill>
                  <a:schemeClr val="accent2"/>
                </a:solidFill>
                <a:latin typeface="Aboreto"/>
                <a:ea typeface="Aboreto"/>
                <a:cs typeface="Aboreto"/>
                <a:sym typeface="Aboreto"/>
              </a:defRPr>
            </a:lvl1pPr>
            <a:lvl2pPr marR="0" lvl="1"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2pPr>
            <a:lvl3pPr marR="0" lvl="2"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3pPr>
            <a:lvl4pPr marR="0" lvl="3"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4pPr>
            <a:lvl5pPr marR="0" lvl="4"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5pPr>
            <a:lvl6pPr marR="0" lvl="5"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6pPr>
            <a:lvl7pPr marR="0" lvl="6"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7pPr>
            <a:lvl8pPr marR="0" lvl="7"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8pPr>
            <a:lvl9pPr marR="0" lvl="8" algn="ctr" rtl="0">
              <a:lnSpc>
                <a:spcPct val="100000"/>
              </a:lnSpc>
              <a:spcBef>
                <a:spcPts val="0"/>
              </a:spcBef>
              <a:spcAft>
                <a:spcPts val="0"/>
              </a:spcAft>
              <a:buClr>
                <a:schemeClr val="accent1"/>
              </a:buClr>
              <a:buSzPts val="3600"/>
              <a:buFont typeface="Aboreto"/>
              <a:buNone/>
              <a:defRPr sz="3600" b="0" i="0" u="none" strike="noStrike" cap="none">
                <a:solidFill>
                  <a:schemeClr val="accent1"/>
                </a:solidFill>
                <a:latin typeface="Aboreto"/>
                <a:ea typeface="Aboreto"/>
                <a:cs typeface="Aboreto"/>
                <a:sym typeface="Aboreto"/>
              </a:defRPr>
            </a:lvl9pPr>
          </a:lstStyle>
          <a:p>
            <a:pPr algn="ctr"/>
            <a:r>
              <a:rPr lang="en-US" sz="2800">
                <a:latin typeface="Palatino Linotype"/>
              </a:rPr>
              <a:t>2025-2026 Officer voting</a:t>
            </a:r>
            <a:endParaRPr lang="en-US" sz="5000">
              <a:latin typeface="Palatino Linotype"/>
            </a:endParaRPr>
          </a:p>
        </p:txBody>
      </p:sp>
      <p:sp>
        <p:nvSpPr>
          <p:cNvPr id="7" name="Google Shape;355;p35">
            <a:extLst>
              <a:ext uri="{FF2B5EF4-FFF2-40B4-BE49-F238E27FC236}">
                <a16:creationId xmlns:a16="http://schemas.microsoft.com/office/drawing/2014/main" id="{85E7FE5F-6F9D-A42D-FB7A-8930A9854BB7}"/>
              </a:ext>
            </a:extLst>
          </p:cNvPr>
          <p:cNvSpPr txBox="1"/>
          <p:nvPr/>
        </p:nvSpPr>
        <p:spPr>
          <a:xfrm>
            <a:off x="1738554" y="5024954"/>
            <a:ext cx="5663141" cy="901735"/>
          </a:xfrm>
          <a:prstGeom prst="rect">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en" sz="2000" b="1">
                <a:solidFill>
                  <a:schemeClr val="accent4"/>
                </a:solidFill>
                <a:latin typeface="Palatino Linotype"/>
              </a:rPr>
              <a:t>Deadline: 3:30pm on Thursday</a:t>
            </a:r>
            <a:endParaRPr lang="en-US" sz="1400">
              <a:solidFill>
                <a:schemeClr val="accent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7"/>
          <p:cNvSpPr txBox="1">
            <a:spLocks noGrp="1"/>
          </p:cNvSpPr>
          <p:nvPr>
            <p:ph type="title"/>
          </p:nvPr>
        </p:nvSpPr>
        <p:spPr>
          <a:xfrm>
            <a:off x="164585" y="3199143"/>
            <a:ext cx="2962032" cy="1064256"/>
          </a:xfrm>
          <a:prstGeom prst="rect">
            <a:avLst/>
          </a:prstGeom>
        </p:spPr>
        <p:txBody>
          <a:bodyPr spcFirstLastPara="1" wrap="square" lIns="91425" tIns="91425" rIns="91425" bIns="91425" anchor="b" anchorCtr="0">
            <a:noAutofit/>
          </a:bodyPr>
          <a:lstStyle/>
          <a:p>
            <a:r>
              <a:rPr lang="en-US">
                <a:latin typeface="Palatino Linotype"/>
              </a:rPr>
              <a:t>Opportunities for candidates to speak</a:t>
            </a:r>
          </a:p>
        </p:txBody>
      </p:sp>
      <p:sp>
        <p:nvSpPr>
          <p:cNvPr id="379" name="Google Shape;379;p37"/>
          <p:cNvSpPr txBox="1">
            <a:spLocks noGrp="1"/>
          </p:cNvSpPr>
          <p:nvPr>
            <p:ph type="subTitle" idx="1"/>
          </p:nvPr>
        </p:nvSpPr>
        <p:spPr>
          <a:xfrm>
            <a:off x="329804" y="4442714"/>
            <a:ext cx="3275100" cy="1073400"/>
          </a:xfrm>
          <a:prstGeom prst="rect">
            <a:avLst/>
          </a:prstGeom>
        </p:spPr>
        <p:txBody>
          <a:bodyPr spcFirstLastPara="1" wrap="square" lIns="91425" tIns="91425" rIns="91425" bIns="91425" anchor="t" anchorCtr="0">
            <a:noAutofit/>
          </a:bodyPr>
          <a:lstStyle/>
          <a:p>
            <a:pPr marL="0" indent="0"/>
            <a:r>
              <a:rPr lang="en" sz="1600">
                <a:latin typeface="Palatino Linotype"/>
              </a:rPr>
              <a:t>Student voting will begin after the meeting and will conclude on Thursday at 3:30pm. You must login to your school email to vote!</a:t>
            </a:r>
            <a:endParaRPr lang="en-US" sz="1600"/>
          </a:p>
        </p:txBody>
      </p:sp>
      <p:cxnSp>
        <p:nvCxnSpPr>
          <p:cNvPr id="380" name="Google Shape;380;p37"/>
          <p:cNvCxnSpPr/>
          <p:nvPr/>
        </p:nvCxnSpPr>
        <p:spPr>
          <a:xfrm rot="10800000" flipH="1">
            <a:off x="330135" y="4175545"/>
            <a:ext cx="2018100" cy="173100"/>
          </a:xfrm>
          <a:prstGeom prst="straightConnector1">
            <a:avLst/>
          </a:prstGeom>
          <a:noFill/>
          <a:ln w="9525" cap="flat" cmpd="sng">
            <a:solidFill>
              <a:schemeClr val="accent2"/>
            </a:solidFill>
            <a:prstDash val="solid"/>
            <a:round/>
            <a:headEnd type="none" w="med" len="med"/>
            <a:tailEnd type="none" w="med" len="med"/>
          </a:ln>
        </p:spPr>
      </p:cxnSp>
      <p:grpSp>
        <p:nvGrpSpPr>
          <p:cNvPr id="383" name="Google Shape;383;p37"/>
          <p:cNvGrpSpPr/>
          <p:nvPr/>
        </p:nvGrpSpPr>
        <p:grpSpPr>
          <a:xfrm>
            <a:off x="7243826" y="3349976"/>
            <a:ext cx="2113601" cy="2892949"/>
            <a:chOff x="7232300" y="2250550"/>
            <a:chExt cx="2113601" cy="2892949"/>
          </a:xfrm>
        </p:grpSpPr>
        <p:pic>
          <p:nvPicPr>
            <p:cNvPr id="384" name="Google Shape;384;p37"/>
            <p:cNvPicPr preferRelativeResize="0"/>
            <p:nvPr/>
          </p:nvPicPr>
          <p:blipFill>
            <a:blip r:embed="rId3">
              <a:alphaModFix/>
            </a:blip>
            <a:stretch>
              <a:fillRect/>
            </a:stretch>
          </p:blipFill>
          <p:spPr>
            <a:xfrm>
              <a:off x="7232300" y="3029900"/>
              <a:ext cx="2113598" cy="2113598"/>
            </a:xfrm>
            <a:prstGeom prst="rect">
              <a:avLst/>
            </a:prstGeom>
            <a:noFill/>
            <a:ln>
              <a:noFill/>
            </a:ln>
          </p:spPr>
        </p:pic>
        <p:pic>
          <p:nvPicPr>
            <p:cNvPr id="385" name="Google Shape;385;p37"/>
            <p:cNvPicPr preferRelativeResize="0"/>
            <p:nvPr/>
          </p:nvPicPr>
          <p:blipFill>
            <a:blip r:embed="rId4">
              <a:alphaModFix/>
            </a:blip>
            <a:stretch>
              <a:fillRect/>
            </a:stretch>
          </p:blipFill>
          <p:spPr>
            <a:xfrm rot="9000028">
              <a:off x="8123358" y="2474450"/>
              <a:ext cx="1033412" cy="1033403"/>
            </a:xfrm>
            <a:prstGeom prst="rect">
              <a:avLst/>
            </a:prstGeom>
            <a:noFill/>
            <a:ln>
              <a:noFill/>
            </a:ln>
          </p:spPr>
        </p:pic>
        <p:sp>
          <p:nvSpPr>
            <p:cNvPr id="386" name="Google Shape;386;p37"/>
            <p:cNvSpPr/>
            <p:nvPr/>
          </p:nvSpPr>
          <p:spPr>
            <a:xfrm>
              <a:off x="8150966" y="3029900"/>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387" name="Google Shape;387;p37"/>
            <p:cNvCxnSpPr/>
            <p:nvPr/>
          </p:nvCxnSpPr>
          <p:spPr>
            <a:xfrm rot="10800000" flipH="1">
              <a:off x="8346400" y="2250550"/>
              <a:ext cx="606300" cy="1808100"/>
            </a:xfrm>
            <a:prstGeom prst="straightConnector1">
              <a:avLst/>
            </a:prstGeom>
            <a:noFill/>
            <a:ln w="9525" cap="flat" cmpd="sng">
              <a:solidFill>
                <a:schemeClr val="accent2"/>
              </a:solidFill>
              <a:prstDash val="solid"/>
              <a:round/>
              <a:headEnd type="none" w="med" len="med"/>
              <a:tailEnd type="none" w="med" len="med"/>
            </a:ln>
          </p:spPr>
        </p:cxnSp>
      </p:grpSp>
      <p:grpSp>
        <p:nvGrpSpPr>
          <p:cNvPr id="388" name="Google Shape;388;p37"/>
          <p:cNvGrpSpPr/>
          <p:nvPr/>
        </p:nvGrpSpPr>
        <p:grpSpPr>
          <a:xfrm>
            <a:off x="149916" y="635750"/>
            <a:ext cx="1776634" cy="1987176"/>
            <a:chOff x="33691" y="2452825"/>
            <a:chExt cx="1776634" cy="1987176"/>
          </a:xfrm>
        </p:grpSpPr>
        <p:pic>
          <p:nvPicPr>
            <p:cNvPr id="389" name="Google Shape;389;p37"/>
            <p:cNvPicPr preferRelativeResize="0"/>
            <p:nvPr/>
          </p:nvPicPr>
          <p:blipFill>
            <a:blip r:embed="rId3">
              <a:alphaModFix/>
            </a:blip>
            <a:stretch>
              <a:fillRect/>
            </a:stretch>
          </p:blipFill>
          <p:spPr>
            <a:xfrm>
              <a:off x="393525" y="3023200"/>
              <a:ext cx="1416801" cy="1416801"/>
            </a:xfrm>
            <a:prstGeom prst="rect">
              <a:avLst/>
            </a:prstGeom>
            <a:noFill/>
            <a:ln>
              <a:noFill/>
            </a:ln>
          </p:spPr>
        </p:pic>
        <p:grpSp>
          <p:nvGrpSpPr>
            <p:cNvPr id="390" name="Google Shape;390;p37"/>
            <p:cNvGrpSpPr/>
            <p:nvPr/>
          </p:nvGrpSpPr>
          <p:grpSpPr>
            <a:xfrm>
              <a:off x="33691" y="2452825"/>
              <a:ext cx="848000" cy="1560900"/>
              <a:chOff x="0" y="2452825"/>
              <a:chExt cx="848000" cy="1560900"/>
            </a:xfrm>
          </p:grpSpPr>
          <p:sp>
            <p:nvSpPr>
              <p:cNvPr id="391" name="Google Shape;391;p37"/>
              <p:cNvSpPr/>
              <p:nvPr/>
            </p:nvSpPr>
            <p:spPr>
              <a:xfrm>
                <a:off x="53900" y="286107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392" name="Google Shape;392;p37"/>
              <p:cNvSpPr/>
              <p:nvPr/>
            </p:nvSpPr>
            <p:spPr>
              <a:xfrm>
                <a:off x="195325" y="28610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393" name="Google Shape;393;p37"/>
              <p:cNvCxnSpPr/>
              <p:nvPr/>
            </p:nvCxnSpPr>
            <p:spPr>
              <a:xfrm rot="10800000" flipH="1">
                <a:off x="0" y="2452825"/>
                <a:ext cx="831000" cy="1560900"/>
              </a:xfrm>
              <a:prstGeom prst="straightConnector1">
                <a:avLst/>
              </a:prstGeom>
              <a:noFill/>
              <a:ln w="9525" cap="flat" cmpd="sng">
                <a:solidFill>
                  <a:schemeClr val="accent2"/>
                </a:solidFill>
                <a:prstDash val="solid"/>
                <a:round/>
                <a:headEnd type="none" w="med" len="med"/>
                <a:tailEnd type="none" w="med" len="med"/>
              </a:ln>
            </p:spPr>
          </p:cxnSp>
        </p:grpSp>
      </p:grpSp>
      <p:graphicFrame>
        <p:nvGraphicFramePr>
          <p:cNvPr id="9" name="Google Shape;508;p44">
            <a:extLst>
              <a:ext uri="{FF2B5EF4-FFF2-40B4-BE49-F238E27FC236}">
                <a16:creationId xmlns:a16="http://schemas.microsoft.com/office/drawing/2014/main" id="{A79E8AD2-1129-0CA8-DF01-417CAADEBAD7}"/>
              </a:ext>
            </a:extLst>
          </p:cNvPr>
          <p:cNvGraphicFramePr/>
          <p:nvPr>
            <p:extLst>
              <p:ext uri="{D42A27DB-BD31-4B8C-83A1-F6EECF244321}">
                <p14:modId xmlns:p14="http://schemas.microsoft.com/office/powerpoint/2010/main" val="1617427355"/>
              </p:ext>
            </p:extLst>
          </p:nvPr>
        </p:nvGraphicFramePr>
        <p:xfrm>
          <a:off x="3602828" y="942403"/>
          <a:ext cx="5345986" cy="5150563"/>
        </p:xfrm>
        <a:graphic>
          <a:graphicData uri="http://schemas.openxmlformats.org/drawingml/2006/table">
            <a:tbl>
              <a:tblPr>
                <a:noFill/>
              </a:tblPr>
              <a:tblGrid>
                <a:gridCol w="2487610">
                  <a:extLst>
                    <a:ext uri="{9D8B030D-6E8A-4147-A177-3AD203B41FA5}">
                      <a16:colId xmlns:a16="http://schemas.microsoft.com/office/drawing/2014/main" val="20000"/>
                    </a:ext>
                  </a:extLst>
                </a:gridCol>
                <a:gridCol w="2858376">
                  <a:extLst>
                    <a:ext uri="{9D8B030D-6E8A-4147-A177-3AD203B41FA5}">
                      <a16:colId xmlns:a16="http://schemas.microsoft.com/office/drawing/2014/main" val="20004"/>
                    </a:ext>
                  </a:extLst>
                </a:gridCol>
              </a:tblGrid>
              <a:tr h="691792">
                <a:tc>
                  <a:txBody>
                    <a:bodyPr/>
                    <a:lstStyle/>
                    <a:p>
                      <a:pPr marL="0" lvl="0" indent="0" algn="l">
                        <a:lnSpc>
                          <a:spcPct val="100000"/>
                        </a:lnSpc>
                        <a:spcBef>
                          <a:spcPts val="0"/>
                        </a:spcBef>
                        <a:spcAft>
                          <a:spcPts val="0"/>
                        </a:spcAft>
                        <a:buNone/>
                      </a:pPr>
                      <a:r>
                        <a:rPr lang="en" sz="1800">
                          <a:solidFill>
                            <a:schemeClr val="dk1"/>
                          </a:solidFill>
                          <a:latin typeface="Palatino Linotype"/>
                        </a:rPr>
                        <a:t>Student name</a:t>
                      </a:r>
                      <a:endParaRPr>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1"/>
                    </a:solidFill>
                  </a:tcPr>
                </a:tc>
                <a:tc>
                  <a:txBody>
                    <a:bodyPr/>
                    <a:lstStyle/>
                    <a:p>
                      <a:pPr marL="0" lvl="0" indent="0" algn="l">
                        <a:lnSpc>
                          <a:spcPct val="100000"/>
                        </a:lnSpc>
                        <a:spcBef>
                          <a:spcPts val="0"/>
                        </a:spcBef>
                        <a:spcAft>
                          <a:spcPts val="0"/>
                        </a:spcAft>
                        <a:buNone/>
                      </a:pPr>
                      <a:r>
                        <a:rPr lang="en" sz="1800">
                          <a:solidFill>
                            <a:schemeClr val="dk1"/>
                          </a:solidFill>
                          <a:latin typeface="Palatino Linotype"/>
                        </a:rPr>
                        <a:t>Nomination</a:t>
                      </a:r>
                      <a:endParaRPr lang="en" sz="1800">
                        <a:solidFill>
                          <a:schemeClr val="dk1"/>
                        </a:solidFill>
                        <a:latin typeface="Palatino Linotype"/>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lgn="ctr">
                      <a:solidFill>
                        <a:schemeClr val="accent2"/>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96671">
                <a:tc>
                  <a:txBody>
                    <a:bodyPr/>
                    <a:lstStyle/>
                    <a:p>
                      <a:pPr marL="0" lvl="0" indent="0" algn="l" rtl="0">
                        <a:lnSpc>
                          <a:spcPct val="100000"/>
                        </a:lnSpc>
                        <a:spcBef>
                          <a:spcPts val="0"/>
                        </a:spcBef>
                        <a:spcAft>
                          <a:spcPts val="0"/>
                        </a:spcAft>
                        <a:buNone/>
                      </a:pPr>
                      <a:r>
                        <a:rPr lang="en" i="1">
                          <a:solidFill>
                            <a:schemeClr val="dk1"/>
                          </a:solidFill>
                          <a:latin typeface="Palatino Linotype"/>
                          <a:ea typeface="Aboreto"/>
                          <a:cs typeface="Aboreto"/>
                        </a:rPr>
                        <a:t>Araceli Navarro Sotelo</a:t>
                      </a:r>
                      <a:endParaRPr lang="en" i="1">
                        <a:solidFill>
                          <a:schemeClr val="dk1"/>
                        </a:solidFill>
                        <a:latin typeface="Palatino Linotype"/>
                        <a:ea typeface="Aboreto"/>
                        <a:cs typeface="Aboreto"/>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EFF">
                        <a:alpha val="18870"/>
                      </a:srgbClr>
                    </a:solidFill>
                  </a:tcPr>
                </a:tc>
                <a:tc>
                  <a:txBody>
                    <a:bodyPr/>
                    <a:lstStyle/>
                    <a:p>
                      <a:pPr marL="0" lvl="0" indent="0" algn="l">
                        <a:lnSpc>
                          <a:spcPct val="100000"/>
                        </a:lnSpc>
                        <a:spcBef>
                          <a:spcPts val="0"/>
                        </a:spcBef>
                        <a:spcAft>
                          <a:spcPts val="0"/>
                        </a:spcAft>
                        <a:buNone/>
                      </a:pPr>
                      <a:r>
                        <a:rPr lang="en" sz="1400" i="1">
                          <a:solidFill>
                            <a:schemeClr val="dk1"/>
                          </a:solidFill>
                          <a:latin typeface="Palatino Linotype"/>
                        </a:rPr>
                        <a:t>Historian</a:t>
                      </a:r>
                      <a:endParaRPr sz="1400" i="1">
                        <a:latin typeface="Palatino Linotype"/>
                        <a:sym typeface="Barlow"/>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lgn="ctr">
                      <a:solidFill>
                        <a:schemeClr val="accent2"/>
                      </a:solidFill>
                      <a:prstDash val="solid"/>
                      <a:round/>
                      <a:headEnd type="none" w="sm" len="sm"/>
                      <a:tailEnd type="none" w="sm" len="sm"/>
                    </a:lnT>
                    <a:lnB w="9525" cap="flat" cmpd="sng" algn="ctr">
                      <a:solidFill>
                        <a:schemeClr val="accent2"/>
                      </a:solidFill>
                      <a:prstDash val="solid"/>
                      <a:round/>
                      <a:headEnd type="none" w="sm" len="sm"/>
                      <a:tailEnd type="none" w="sm" len="sm"/>
                    </a:lnB>
                    <a:solidFill>
                      <a:srgbClr val="FDFEFF">
                        <a:alpha val="18870"/>
                      </a:srgbClr>
                    </a:solidFill>
                  </a:tcPr>
                </a:tc>
                <a:extLst>
                  <a:ext uri="{0D108BD9-81ED-4DB2-BD59-A6C34878D82A}">
                    <a16:rowId xmlns:a16="http://schemas.microsoft.com/office/drawing/2014/main" val="10001"/>
                  </a:ext>
                </a:extLst>
              </a:tr>
              <a:tr h="381373">
                <a:tc>
                  <a:txBody>
                    <a:bodyPr/>
                    <a:lstStyle/>
                    <a:p>
                      <a:pPr marL="0" lvl="0" indent="0" algn="l" rtl="0">
                        <a:lnSpc>
                          <a:spcPct val="100000"/>
                        </a:lnSpc>
                        <a:spcBef>
                          <a:spcPts val="0"/>
                        </a:spcBef>
                        <a:spcAft>
                          <a:spcPts val="0"/>
                        </a:spcAft>
                        <a:buNone/>
                      </a:pPr>
                      <a:r>
                        <a:rPr lang="en" i="1">
                          <a:solidFill>
                            <a:schemeClr val="dk1"/>
                          </a:solidFill>
                          <a:latin typeface="Palatino Linotype"/>
                          <a:ea typeface="Aboreto"/>
                          <a:cs typeface="Aboreto"/>
                        </a:rPr>
                        <a:t>Dalila Hernandez</a:t>
                      </a:r>
                      <a:endParaRPr lang="en" i="1">
                        <a:solidFill>
                          <a:schemeClr val="dk1"/>
                        </a:solidFill>
                        <a:latin typeface="Palatino Linotype"/>
                        <a:ea typeface="Aboreto"/>
                        <a:cs typeface="Aboreto"/>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rPr>
                        <a:t>Secretary</a:t>
                      </a:r>
                      <a:endParaRPr sz="1400" i="1">
                        <a:latin typeface="Palatino Linotype"/>
                        <a:sym typeface="Barlow"/>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lgn="ctr">
                      <a:solidFill>
                        <a:schemeClr val="accent2"/>
                      </a:solidFill>
                      <a:prstDash val="solid"/>
                      <a:round/>
                      <a:headEnd type="none" w="sm" len="sm"/>
                      <a:tailEnd type="none" w="sm" len="sm"/>
                    </a:lnT>
                    <a:lnB w="9525" cap="flat" cmpd="sng" algn="ctr">
                      <a:solidFill>
                        <a:schemeClr val="accent2"/>
                      </a:solidFill>
                      <a:prstDash val="solid"/>
                      <a:round/>
                      <a:headEnd type="none" w="sm" len="sm"/>
                      <a:tailEnd type="none" w="sm" len="sm"/>
                    </a:lnB>
                    <a:solidFill>
                      <a:srgbClr val="FDFEFF">
                        <a:alpha val="18870"/>
                      </a:srgbClr>
                    </a:solidFill>
                  </a:tcPr>
                </a:tc>
                <a:extLst>
                  <a:ext uri="{0D108BD9-81ED-4DB2-BD59-A6C34878D82A}">
                    <a16:rowId xmlns:a16="http://schemas.microsoft.com/office/drawing/2014/main" val="10002"/>
                  </a:ext>
                </a:extLst>
              </a:tr>
              <a:tr h="381373">
                <a:tc>
                  <a:txBody>
                    <a:bodyPr/>
                    <a:lstStyle/>
                    <a:p>
                      <a:pPr marL="0" lvl="0" indent="0" algn="l">
                        <a:lnSpc>
                          <a:spcPct val="100000"/>
                        </a:lnSpc>
                        <a:spcBef>
                          <a:spcPts val="0"/>
                        </a:spcBef>
                        <a:spcAft>
                          <a:spcPts val="0"/>
                        </a:spcAft>
                        <a:buNone/>
                      </a:pPr>
                      <a:r>
                        <a:rPr lang="en" i="1">
                          <a:solidFill>
                            <a:schemeClr val="dk1"/>
                          </a:solidFill>
                          <a:latin typeface="Palatino Linotype"/>
                          <a:ea typeface="Aboreto"/>
                          <a:cs typeface="Aboreto"/>
                        </a:rPr>
                        <a:t>Camila Robles</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5" cap="flat" cmpd="sng" algn="ctr">
                      <a:solidFill>
                        <a:schemeClr val="accent2"/>
                      </a:solidFill>
                      <a:prstDash val="solid"/>
                      <a:round/>
                      <a:headEnd type="none" w="sm" len="sm"/>
                      <a:tailEnd type="none" w="sm" len="sm"/>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Secretary</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5" cap="flat" cmpd="sng" algn="ctr">
                      <a:solidFill>
                        <a:schemeClr val="accent2"/>
                      </a:solidFill>
                      <a:prstDash val="solid"/>
                      <a:round/>
                      <a:headEnd type="none" w="sm" len="sm"/>
                      <a:tailEnd type="none" w="sm" len="sm"/>
                    </a:lnT>
                    <a:lnB w="9524">
                      <a:solidFill>
                        <a:schemeClr val="accent2"/>
                      </a:solidFill>
                    </a:lnB>
                    <a:solidFill>
                      <a:srgbClr val="FDFEFF">
                        <a:alpha val="18870"/>
                      </a:srgbClr>
                    </a:solidFill>
                  </a:tcPr>
                </a:tc>
                <a:extLst>
                  <a:ext uri="{0D108BD9-81ED-4DB2-BD59-A6C34878D82A}">
                    <a16:rowId xmlns:a16="http://schemas.microsoft.com/office/drawing/2014/main" val="608302848"/>
                  </a:ext>
                </a:extLst>
              </a:tr>
              <a:tr h="381373">
                <a:tc>
                  <a:txBody>
                    <a:bodyPr/>
                    <a:lstStyle/>
                    <a:p>
                      <a:pPr marL="0" lvl="0" indent="0" algn="l">
                        <a:lnSpc>
                          <a:spcPct val="100000"/>
                        </a:lnSpc>
                        <a:spcBef>
                          <a:spcPts val="0"/>
                        </a:spcBef>
                        <a:spcAft>
                          <a:spcPts val="0"/>
                        </a:spcAft>
                        <a:buNone/>
                      </a:pPr>
                      <a:r>
                        <a:rPr lang="en" i="1">
                          <a:solidFill>
                            <a:schemeClr val="dk1"/>
                          </a:solidFill>
                          <a:latin typeface="Palatino Linotype"/>
                          <a:ea typeface="Aboreto"/>
                          <a:cs typeface="Aboreto"/>
                        </a:rPr>
                        <a:t>Mary Clarke</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Vice-President</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extLst>
                  <a:ext uri="{0D108BD9-81ED-4DB2-BD59-A6C34878D82A}">
                    <a16:rowId xmlns:a16="http://schemas.microsoft.com/office/drawing/2014/main" val="6234020"/>
                  </a:ext>
                </a:extLst>
              </a:tr>
              <a:tr h="381373">
                <a:tc>
                  <a:txBody>
                    <a:bodyPr/>
                    <a:lstStyle/>
                    <a:p>
                      <a:pPr marL="0" lvl="0" indent="0" algn="l">
                        <a:lnSpc>
                          <a:spcPct val="100000"/>
                        </a:lnSpc>
                        <a:spcBef>
                          <a:spcPts val="0"/>
                        </a:spcBef>
                        <a:spcAft>
                          <a:spcPts val="0"/>
                        </a:spcAft>
                        <a:buNone/>
                      </a:pPr>
                      <a:r>
                        <a:rPr lang="en" i="1">
                          <a:solidFill>
                            <a:schemeClr val="dk1"/>
                          </a:solidFill>
                          <a:latin typeface="Palatino Linotype"/>
                          <a:ea typeface="Aboreto"/>
                          <a:cs typeface="Aboreto"/>
                        </a:rPr>
                        <a:t>Yuliana Luna</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Vice-President</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extLst>
                  <a:ext uri="{0D108BD9-81ED-4DB2-BD59-A6C34878D82A}">
                    <a16:rowId xmlns:a16="http://schemas.microsoft.com/office/drawing/2014/main" val="2977111141"/>
                  </a:ext>
                </a:extLst>
              </a:tr>
              <a:tr h="381373">
                <a:tc>
                  <a:txBody>
                    <a:bodyPr/>
                    <a:lstStyle/>
                    <a:p>
                      <a:pPr marL="0" lvl="0" indent="0" algn="l">
                        <a:lnSpc>
                          <a:spcPct val="100000"/>
                        </a:lnSpc>
                        <a:spcBef>
                          <a:spcPts val="0"/>
                        </a:spcBef>
                        <a:spcAft>
                          <a:spcPts val="0"/>
                        </a:spcAft>
                        <a:buNone/>
                      </a:pPr>
                      <a:r>
                        <a:rPr lang="en" i="1" err="1">
                          <a:solidFill>
                            <a:schemeClr val="dk1"/>
                          </a:solidFill>
                          <a:latin typeface="Palatino Linotype"/>
                          <a:ea typeface="Aboreto"/>
                          <a:cs typeface="Aboreto"/>
                        </a:rPr>
                        <a:t>Yexly</a:t>
                      </a:r>
                      <a:r>
                        <a:rPr lang="en" i="1">
                          <a:solidFill>
                            <a:schemeClr val="dk1"/>
                          </a:solidFill>
                          <a:latin typeface="Palatino Linotype"/>
                          <a:ea typeface="Aboreto"/>
                          <a:cs typeface="Aboreto"/>
                        </a:rPr>
                        <a:t> Medel</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Vice-President</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extLst>
                  <a:ext uri="{0D108BD9-81ED-4DB2-BD59-A6C34878D82A}">
                    <a16:rowId xmlns:a16="http://schemas.microsoft.com/office/drawing/2014/main" val="3857895589"/>
                  </a:ext>
                </a:extLst>
              </a:tr>
              <a:tr h="381373">
                <a:tc>
                  <a:txBody>
                    <a:bodyPr/>
                    <a:lstStyle/>
                    <a:p>
                      <a:pPr marL="0" lvl="0" indent="0" algn="l">
                        <a:lnSpc>
                          <a:spcPct val="100000"/>
                        </a:lnSpc>
                        <a:spcBef>
                          <a:spcPts val="0"/>
                        </a:spcBef>
                        <a:spcAft>
                          <a:spcPts val="0"/>
                        </a:spcAft>
                        <a:buNone/>
                      </a:pPr>
                      <a:r>
                        <a:rPr lang="en" i="1">
                          <a:solidFill>
                            <a:schemeClr val="dk1"/>
                          </a:solidFill>
                          <a:latin typeface="Palatino Linotype"/>
                          <a:ea typeface="Aboreto"/>
                          <a:cs typeface="Aboreto"/>
                        </a:rPr>
                        <a:t>Tori Tribble</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Treasurer</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extLst>
                  <a:ext uri="{0D108BD9-81ED-4DB2-BD59-A6C34878D82A}">
                    <a16:rowId xmlns:a16="http://schemas.microsoft.com/office/drawing/2014/main" val="3043393632"/>
                  </a:ext>
                </a:extLst>
              </a:tr>
              <a:tr h="381373">
                <a:tc>
                  <a:txBody>
                    <a:bodyPr/>
                    <a:lstStyle/>
                    <a:p>
                      <a:pPr marL="0" lvl="0" indent="0" algn="l">
                        <a:lnSpc>
                          <a:spcPct val="100000"/>
                        </a:lnSpc>
                        <a:spcBef>
                          <a:spcPts val="0"/>
                        </a:spcBef>
                        <a:spcAft>
                          <a:spcPts val="0"/>
                        </a:spcAft>
                        <a:buNone/>
                      </a:pPr>
                      <a:r>
                        <a:rPr lang="en" i="1">
                          <a:solidFill>
                            <a:schemeClr val="dk1"/>
                          </a:solidFill>
                          <a:latin typeface="Palatino Linotype"/>
                          <a:ea typeface="Aboreto"/>
                          <a:cs typeface="Aboreto"/>
                        </a:rPr>
                        <a:t>Elie Vega</a:t>
                      </a:r>
                      <a:endParaRPr lang="en" i="1">
                        <a:solidFill>
                          <a:schemeClr val="dk1"/>
                        </a:solidFill>
                        <a:latin typeface="Palatino Linotype"/>
                        <a:ea typeface="Aboreto"/>
                        <a:cs typeface="Aboreto"/>
                        <a:sym typeface="Aboreto"/>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ea typeface="Barlow"/>
                          <a:cs typeface="Barlow"/>
                        </a:rPr>
                        <a:t>Treasurer</a:t>
                      </a:r>
                      <a:endParaRPr lang="en" sz="1400" i="1">
                        <a:solidFill>
                          <a:schemeClr val="dk1"/>
                        </a:solidFill>
                        <a:latin typeface="Palatino Linotype"/>
                        <a:ea typeface="Barlow"/>
                        <a:cs typeface="Barlow"/>
                        <a:sym typeface="Barlow"/>
                      </a:endParaRPr>
                    </a:p>
                  </a:txBody>
                  <a:tcPr marL="91425" marR="91425" marT="91425" marB="91425" anchor="ctr">
                    <a:lnL w="9524">
                      <a:solidFill>
                        <a:schemeClr val="accent2"/>
                      </a:solidFill>
                    </a:lnL>
                    <a:lnR w="9524">
                      <a:solidFill>
                        <a:schemeClr val="accent2"/>
                      </a:solidFill>
                    </a:lnR>
                    <a:lnT w="9524">
                      <a:solidFill>
                        <a:schemeClr val="accent2"/>
                      </a:solidFill>
                    </a:lnT>
                    <a:lnB w="9524">
                      <a:solidFill>
                        <a:schemeClr val="accent2"/>
                      </a:solidFill>
                    </a:lnB>
                    <a:solidFill>
                      <a:srgbClr val="FDFEFF">
                        <a:alpha val="18870"/>
                      </a:srgbClr>
                    </a:solidFill>
                  </a:tcPr>
                </a:tc>
                <a:extLst>
                  <a:ext uri="{0D108BD9-81ED-4DB2-BD59-A6C34878D82A}">
                    <a16:rowId xmlns:a16="http://schemas.microsoft.com/office/drawing/2014/main" val="297352295"/>
                  </a:ext>
                </a:extLst>
              </a:tr>
              <a:tr h="381373">
                <a:tc>
                  <a:txBody>
                    <a:bodyPr/>
                    <a:lstStyle/>
                    <a:p>
                      <a:pPr marL="0" lvl="0" indent="0" algn="l" rtl="0">
                        <a:lnSpc>
                          <a:spcPct val="100000"/>
                        </a:lnSpc>
                        <a:spcBef>
                          <a:spcPts val="0"/>
                        </a:spcBef>
                        <a:spcAft>
                          <a:spcPts val="0"/>
                        </a:spcAft>
                        <a:buNone/>
                      </a:pPr>
                      <a:r>
                        <a:rPr lang="en" i="1">
                          <a:solidFill>
                            <a:schemeClr val="dk1"/>
                          </a:solidFill>
                          <a:latin typeface="Palatino Linotype"/>
                          <a:ea typeface="Aboreto"/>
                          <a:cs typeface="Aboreto"/>
                        </a:rPr>
                        <a:t>Jase </a:t>
                      </a:r>
                      <a:r>
                        <a:rPr lang="en" i="1" err="1">
                          <a:solidFill>
                            <a:schemeClr val="dk1"/>
                          </a:solidFill>
                          <a:latin typeface="Palatino Linotype"/>
                          <a:ea typeface="Aboreto"/>
                          <a:cs typeface="Aboreto"/>
                        </a:rPr>
                        <a:t>Saob</a:t>
                      </a:r>
                      <a:endParaRPr lang="en" i="1" err="1">
                        <a:solidFill>
                          <a:schemeClr val="dk1"/>
                        </a:solidFill>
                        <a:latin typeface="Palatino Linotype"/>
                        <a:ea typeface="Aboreto"/>
                        <a:cs typeface="Aboreto"/>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4" cap="flat" cmpd="sng" algn="ctr">
                      <a:solidFill>
                        <a:schemeClr val="accent2"/>
                      </a:solidFill>
                      <a:prstDash val="solid"/>
                      <a:round/>
                      <a:headEnd type="none" w="med" len="med"/>
                      <a:tailEnd type="none" w="med" len="med"/>
                    </a:lnT>
                    <a:lnB w="9525" cap="flat" cmpd="sng">
                      <a:solidFill>
                        <a:schemeClr val="accent2"/>
                      </a:solidFill>
                      <a:prstDash val="solid"/>
                      <a:round/>
                      <a:headEnd type="none" w="sm" len="sm"/>
                      <a:tailEnd type="none" w="sm" len="sm"/>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rPr>
                        <a:t>President</a:t>
                      </a:r>
                      <a:endParaRPr sz="1400" i="1">
                        <a:latin typeface="Palatino Linotype"/>
                        <a:sym typeface="Barlow"/>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4"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sm" len="sm"/>
                      <a:tailEnd type="none" w="sm" len="sm"/>
                    </a:lnB>
                    <a:solidFill>
                      <a:srgbClr val="FDFEFF">
                        <a:alpha val="18870"/>
                      </a:srgbClr>
                    </a:solidFill>
                  </a:tcPr>
                </a:tc>
                <a:extLst>
                  <a:ext uri="{0D108BD9-81ED-4DB2-BD59-A6C34878D82A}">
                    <a16:rowId xmlns:a16="http://schemas.microsoft.com/office/drawing/2014/main" val="10003"/>
                  </a:ext>
                </a:extLst>
              </a:tr>
              <a:tr h="390242">
                <a:tc>
                  <a:txBody>
                    <a:bodyPr/>
                    <a:lstStyle/>
                    <a:p>
                      <a:pPr marL="0" lvl="0" indent="0" algn="l" rtl="0">
                        <a:lnSpc>
                          <a:spcPct val="100000"/>
                        </a:lnSpc>
                        <a:spcBef>
                          <a:spcPts val="0"/>
                        </a:spcBef>
                        <a:spcAft>
                          <a:spcPts val="0"/>
                        </a:spcAft>
                        <a:buNone/>
                      </a:pPr>
                      <a:r>
                        <a:rPr lang="en" i="1">
                          <a:solidFill>
                            <a:schemeClr val="dk1"/>
                          </a:solidFill>
                          <a:latin typeface="Palatino Linotype"/>
                          <a:ea typeface="Aboreto"/>
                          <a:cs typeface="Aboreto"/>
                        </a:rPr>
                        <a:t>Leah Sutter</a:t>
                      </a:r>
                      <a:endParaRPr lang="en" i="1">
                        <a:solidFill>
                          <a:schemeClr val="dk1"/>
                        </a:solidFill>
                        <a:latin typeface="Palatino Linotype"/>
                        <a:ea typeface="Aboreto"/>
                        <a:cs typeface="Aboreto"/>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rPr>
                        <a:t>President</a:t>
                      </a:r>
                      <a:endParaRPr sz="1400" i="1">
                        <a:latin typeface="Palatino Linotype"/>
                        <a:sym typeface="Barlow"/>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lgn="ctr">
                      <a:solidFill>
                        <a:schemeClr val="accent2"/>
                      </a:solidFill>
                      <a:prstDash val="solid"/>
                      <a:round/>
                      <a:headEnd type="none" w="sm" len="sm"/>
                      <a:tailEnd type="none" w="sm" len="sm"/>
                    </a:lnT>
                    <a:lnB w="9525" cap="flat" cmpd="sng" algn="ctr">
                      <a:solidFill>
                        <a:schemeClr val="accent2"/>
                      </a:solidFill>
                      <a:prstDash val="solid"/>
                      <a:round/>
                      <a:headEnd type="none" w="sm" len="sm"/>
                      <a:tailEnd type="none" w="sm" len="sm"/>
                    </a:lnB>
                    <a:solidFill>
                      <a:srgbClr val="FDFEFF">
                        <a:alpha val="18870"/>
                      </a:srgbClr>
                    </a:solidFill>
                  </a:tcPr>
                </a:tc>
                <a:extLst>
                  <a:ext uri="{0D108BD9-81ED-4DB2-BD59-A6C34878D82A}">
                    <a16:rowId xmlns:a16="http://schemas.microsoft.com/office/drawing/2014/main" val="10004"/>
                  </a:ext>
                </a:extLst>
              </a:tr>
              <a:tr h="381373">
                <a:tc>
                  <a:txBody>
                    <a:bodyPr/>
                    <a:lstStyle/>
                    <a:p>
                      <a:pPr marL="0" lvl="0" indent="0" algn="l" rtl="0">
                        <a:lnSpc>
                          <a:spcPct val="100000"/>
                        </a:lnSpc>
                        <a:spcBef>
                          <a:spcPts val="0"/>
                        </a:spcBef>
                        <a:spcAft>
                          <a:spcPts val="0"/>
                        </a:spcAft>
                        <a:buNone/>
                      </a:pPr>
                      <a:r>
                        <a:rPr lang="en" i="1">
                          <a:solidFill>
                            <a:schemeClr val="dk1"/>
                          </a:solidFill>
                          <a:latin typeface="Palatino Linotype"/>
                          <a:ea typeface="Aboreto"/>
                          <a:cs typeface="Aboreto"/>
                        </a:rPr>
                        <a:t>Jaylene Valencia</a:t>
                      </a:r>
                      <a:endParaRPr lang="en" i="1">
                        <a:solidFill>
                          <a:schemeClr val="dk1"/>
                        </a:solidFill>
                        <a:latin typeface="Palatino Linotype"/>
                        <a:ea typeface="Aboreto"/>
                        <a:cs typeface="Aboreto"/>
                        <a:sym typeface="Aboreto"/>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EFF">
                        <a:alpha val="18870"/>
                      </a:srgbClr>
                    </a:solidFill>
                  </a:tcPr>
                </a:tc>
                <a:tc>
                  <a:txBody>
                    <a:bodyPr/>
                    <a:lstStyle/>
                    <a:p>
                      <a:pPr marL="0" lvl="0" indent="0" algn="l">
                        <a:spcBef>
                          <a:spcPts val="0"/>
                        </a:spcBef>
                        <a:spcAft>
                          <a:spcPts val="0"/>
                        </a:spcAft>
                        <a:buNone/>
                      </a:pPr>
                      <a:r>
                        <a:rPr lang="en" sz="1400" i="1">
                          <a:solidFill>
                            <a:schemeClr val="dk1"/>
                          </a:solidFill>
                          <a:latin typeface="Palatino Linotype"/>
                        </a:rPr>
                        <a:t>President</a:t>
                      </a:r>
                      <a:endParaRPr sz="1400" i="1">
                        <a:latin typeface="Palatino Linotype"/>
                        <a:sym typeface="Barlow"/>
                      </a:endParaRP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lgn="ctr">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EFF">
                        <a:alpha val="1887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0"/>
          <p:cNvSpPr txBox="1">
            <a:spLocks noGrp="1"/>
          </p:cNvSpPr>
          <p:nvPr>
            <p:ph type="title"/>
          </p:nvPr>
        </p:nvSpPr>
        <p:spPr>
          <a:xfrm>
            <a:off x="720000" y="1145072"/>
            <a:ext cx="7704000" cy="572700"/>
          </a:xfrm>
          <a:prstGeom prst="rect">
            <a:avLst/>
          </a:prstGeom>
        </p:spPr>
        <p:txBody>
          <a:bodyPr spcFirstLastPara="1" wrap="square" lIns="91425" tIns="91425" rIns="91425" bIns="91425" anchor="t" anchorCtr="0">
            <a:noAutofit/>
          </a:bodyPr>
          <a:lstStyle/>
          <a:p>
            <a:r>
              <a:rPr lang="en">
                <a:latin typeface="Palatino Linotype"/>
              </a:rPr>
              <a:t>Agenda 3/11/25</a:t>
            </a:r>
            <a:endParaRPr lang="en-US">
              <a:latin typeface="Palatino Linotype"/>
            </a:endParaRPr>
          </a:p>
        </p:txBody>
      </p:sp>
      <p:sp>
        <p:nvSpPr>
          <p:cNvPr id="253" name="Google Shape;253;p30"/>
          <p:cNvSpPr txBox="1">
            <a:spLocks noGrp="1"/>
          </p:cNvSpPr>
          <p:nvPr>
            <p:ph type="title" idx="2"/>
          </p:nvPr>
        </p:nvSpPr>
        <p:spPr>
          <a:xfrm>
            <a:off x="823461" y="2212187"/>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alatino Linotype"/>
              </a:rPr>
              <a:t>01</a:t>
            </a:r>
            <a:endParaRPr>
              <a:latin typeface="Palatino Linotype"/>
            </a:endParaRPr>
          </a:p>
        </p:txBody>
      </p:sp>
      <p:cxnSp>
        <p:nvCxnSpPr>
          <p:cNvPr id="265" name="Google Shape;265;p30"/>
          <p:cNvCxnSpPr/>
          <p:nvPr/>
        </p:nvCxnSpPr>
        <p:spPr>
          <a:xfrm flipV="1">
            <a:off x="926922" y="2539105"/>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40" name="Google Shape;253;p30">
            <a:extLst>
              <a:ext uri="{FF2B5EF4-FFF2-40B4-BE49-F238E27FC236}">
                <a16:creationId xmlns:a16="http://schemas.microsoft.com/office/drawing/2014/main" id="{BA34F38A-263F-A69E-96DF-4EF07FE81888}"/>
              </a:ext>
            </a:extLst>
          </p:cNvPr>
          <p:cNvSpPr txBox="1">
            <a:spLocks/>
          </p:cNvSpPr>
          <p:nvPr/>
        </p:nvSpPr>
        <p:spPr>
          <a:xfrm>
            <a:off x="823133" y="2832626"/>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02</a:t>
            </a:r>
          </a:p>
        </p:txBody>
      </p:sp>
      <p:cxnSp>
        <p:nvCxnSpPr>
          <p:cNvPr id="41" name="Google Shape;265;p30">
            <a:extLst>
              <a:ext uri="{FF2B5EF4-FFF2-40B4-BE49-F238E27FC236}">
                <a16:creationId xmlns:a16="http://schemas.microsoft.com/office/drawing/2014/main" id="{2CBE8C23-80B6-F68B-30D2-95222F21EE73}"/>
              </a:ext>
            </a:extLst>
          </p:cNvPr>
          <p:cNvCxnSpPr>
            <a:cxnSpLocks/>
          </p:cNvCxnSpPr>
          <p:nvPr/>
        </p:nvCxnSpPr>
        <p:spPr>
          <a:xfrm flipV="1">
            <a:off x="926922" y="3159872"/>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43" name="Google Shape;253;p30">
            <a:extLst>
              <a:ext uri="{FF2B5EF4-FFF2-40B4-BE49-F238E27FC236}">
                <a16:creationId xmlns:a16="http://schemas.microsoft.com/office/drawing/2014/main" id="{8E37415F-2CDB-6DDE-6ACB-48077BF61A0C}"/>
              </a:ext>
            </a:extLst>
          </p:cNvPr>
          <p:cNvSpPr txBox="1">
            <a:spLocks/>
          </p:cNvSpPr>
          <p:nvPr/>
        </p:nvSpPr>
        <p:spPr>
          <a:xfrm>
            <a:off x="823132" y="3561782"/>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03</a:t>
            </a:r>
          </a:p>
        </p:txBody>
      </p:sp>
      <p:cxnSp>
        <p:nvCxnSpPr>
          <p:cNvPr id="44" name="Google Shape;265;p30">
            <a:extLst>
              <a:ext uri="{FF2B5EF4-FFF2-40B4-BE49-F238E27FC236}">
                <a16:creationId xmlns:a16="http://schemas.microsoft.com/office/drawing/2014/main" id="{96027609-81F6-D1C3-A65E-2B695B0CE39C}"/>
              </a:ext>
            </a:extLst>
          </p:cNvPr>
          <p:cNvCxnSpPr>
            <a:cxnSpLocks/>
          </p:cNvCxnSpPr>
          <p:nvPr/>
        </p:nvCxnSpPr>
        <p:spPr>
          <a:xfrm flipV="1">
            <a:off x="926922" y="3889027"/>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46" name="Google Shape;253;p30">
            <a:extLst>
              <a:ext uri="{FF2B5EF4-FFF2-40B4-BE49-F238E27FC236}">
                <a16:creationId xmlns:a16="http://schemas.microsoft.com/office/drawing/2014/main" id="{21047905-8333-7862-4EE6-C5920C213706}"/>
              </a:ext>
            </a:extLst>
          </p:cNvPr>
          <p:cNvSpPr txBox="1">
            <a:spLocks/>
          </p:cNvSpPr>
          <p:nvPr/>
        </p:nvSpPr>
        <p:spPr>
          <a:xfrm>
            <a:off x="823133" y="419732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04</a:t>
            </a:r>
          </a:p>
        </p:txBody>
      </p:sp>
      <p:cxnSp>
        <p:nvCxnSpPr>
          <p:cNvPr id="47" name="Google Shape;265;p30">
            <a:extLst>
              <a:ext uri="{FF2B5EF4-FFF2-40B4-BE49-F238E27FC236}">
                <a16:creationId xmlns:a16="http://schemas.microsoft.com/office/drawing/2014/main" id="{E8C279C5-322A-777C-416B-95D3E7621D19}"/>
              </a:ext>
            </a:extLst>
          </p:cNvPr>
          <p:cNvCxnSpPr>
            <a:cxnSpLocks/>
          </p:cNvCxnSpPr>
          <p:nvPr/>
        </p:nvCxnSpPr>
        <p:spPr>
          <a:xfrm flipV="1">
            <a:off x="926922" y="4524576"/>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49" name="Google Shape;253;p30">
            <a:extLst>
              <a:ext uri="{FF2B5EF4-FFF2-40B4-BE49-F238E27FC236}">
                <a16:creationId xmlns:a16="http://schemas.microsoft.com/office/drawing/2014/main" id="{A151135B-F691-0664-DADA-5CE263395DCB}"/>
              </a:ext>
            </a:extLst>
          </p:cNvPr>
          <p:cNvSpPr txBox="1">
            <a:spLocks/>
          </p:cNvSpPr>
          <p:nvPr/>
        </p:nvSpPr>
        <p:spPr>
          <a:xfrm>
            <a:off x="823132" y="4832876"/>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05</a:t>
            </a:r>
          </a:p>
        </p:txBody>
      </p:sp>
      <p:cxnSp>
        <p:nvCxnSpPr>
          <p:cNvPr id="50" name="Google Shape;265;p30">
            <a:extLst>
              <a:ext uri="{FF2B5EF4-FFF2-40B4-BE49-F238E27FC236}">
                <a16:creationId xmlns:a16="http://schemas.microsoft.com/office/drawing/2014/main" id="{01450FE3-8D08-84F7-8889-A428A88B2B5E}"/>
              </a:ext>
            </a:extLst>
          </p:cNvPr>
          <p:cNvCxnSpPr>
            <a:cxnSpLocks/>
          </p:cNvCxnSpPr>
          <p:nvPr/>
        </p:nvCxnSpPr>
        <p:spPr>
          <a:xfrm flipV="1">
            <a:off x="926922" y="5160122"/>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53" name="Google Shape;288;p32">
            <a:extLst>
              <a:ext uri="{FF2B5EF4-FFF2-40B4-BE49-F238E27FC236}">
                <a16:creationId xmlns:a16="http://schemas.microsoft.com/office/drawing/2014/main" id="{8DEE060E-A10D-CA25-6236-C0D9299D5A7D}"/>
              </a:ext>
            </a:extLst>
          </p:cNvPr>
          <p:cNvSpPr txBox="1">
            <a:spLocks/>
          </p:cNvSpPr>
          <p:nvPr/>
        </p:nvSpPr>
        <p:spPr>
          <a:xfrm>
            <a:off x="1710271" y="2293138"/>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CSF/NHS awards night</a:t>
            </a:r>
          </a:p>
        </p:txBody>
      </p:sp>
      <p:sp>
        <p:nvSpPr>
          <p:cNvPr id="54" name="Google Shape;288;p32">
            <a:extLst>
              <a:ext uri="{FF2B5EF4-FFF2-40B4-BE49-F238E27FC236}">
                <a16:creationId xmlns:a16="http://schemas.microsoft.com/office/drawing/2014/main" id="{75A0ED40-46C7-410A-0811-969AEE7590F9}"/>
              </a:ext>
            </a:extLst>
          </p:cNvPr>
          <p:cNvSpPr txBox="1">
            <a:spLocks/>
          </p:cNvSpPr>
          <p:nvPr/>
        </p:nvSpPr>
        <p:spPr>
          <a:xfrm>
            <a:off x="1710270" y="3056779"/>
            <a:ext cx="2822536"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10th grade applications for next year</a:t>
            </a:r>
          </a:p>
        </p:txBody>
      </p:sp>
      <p:sp>
        <p:nvSpPr>
          <p:cNvPr id="55" name="Google Shape;288;p32">
            <a:extLst>
              <a:ext uri="{FF2B5EF4-FFF2-40B4-BE49-F238E27FC236}">
                <a16:creationId xmlns:a16="http://schemas.microsoft.com/office/drawing/2014/main" id="{17F3914A-33F5-EBB2-0E86-6D249420A75C}"/>
              </a:ext>
            </a:extLst>
          </p:cNvPr>
          <p:cNvSpPr txBox="1">
            <a:spLocks/>
          </p:cNvSpPr>
          <p:nvPr/>
        </p:nvSpPr>
        <p:spPr>
          <a:xfrm>
            <a:off x="1710270" y="3643059"/>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NHS scholarships</a:t>
            </a:r>
          </a:p>
        </p:txBody>
      </p:sp>
      <p:sp>
        <p:nvSpPr>
          <p:cNvPr id="56" name="Google Shape;288;p32">
            <a:extLst>
              <a:ext uri="{FF2B5EF4-FFF2-40B4-BE49-F238E27FC236}">
                <a16:creationId xmlns:a16="http://schemas.microsoft.com/office/drawing/2014/main" id="{238254D7-10FD-732D-43C3-95269C81DE3F}"/>
              </a:ext>
            </a:extLst>
          </p:cNvPr>
          <p:cNvSpPr txBox="1">
            <a:spLocks/>
          </p:cNvSpPr>
          <p:nvPr/>
        </p:nvSpPr>
        <p:spPr>
          <a:xfrm>
            <a:off x="1710270" y="4278607"/>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Treasurers report</a:t>
            </a:r>
          </a:p>
        </p:txBody>
      </p:sp>
      <p:sp>
        <p:nvSpPr>
          <p:cNvPr id="57" name="Google Shape;288;p32">
            <a:extLst>
              <a:ext uri="{FF2B5EF4-FFF2-40B4-BE49-F238E27FC236}">
                <a16:creationId xmlns:a16="http://schemas.microsoft.com/office/drawing/2014/main" id="{B483B41E-3D0F-CDEC-FFB4-45173F11A9DA}"/>
              </a:ext>
            </a:extLst>
          </p:cNvPr>
          <p:cNvSpPr txBox="1">
            <a:spLocks/>
          </p:cNvSpPr>
          <p:nvPr/>
        </p:nvSpPr>
        <p:spPr>
          <a:xfrm>
            <a:off x="1710270" y="4914154"/>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Donations link</a:t>
            </a:r>
          </a:p>
        </p:txBody>
      </p:sp>
      <p:sp>
        <p:nvSpPr>
          <p:cNvPr id="59" name="Google Shape;253;p30">
            <a:extLst>
              <a:ext uri="{FF2B5EF4-FFF2-40B4-BE49-F238E27FC236}">
                <a16:creationId xmlns:a16="http://schemas.microsoft.com/office/drawing/2014/main" id="{A7DAF8E0-8B1A-92C1-A00A-E64B8942E85A}"/>
              </a:ext>
            </a:extLst>
          </p:cNvPr>
          <p:cNvSpPr txBox="1">
            <a:spLocks/>
          </p:cNvSpPr>
          <p:nvPr/>
        </p:nvSpPr>
        <p:spPr>
          <a:xfrm>
            <a:off x="4661050" y="261092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06</a:t>
            </a:r>
          </a:p>
        </p:txBody>
      </p:sp>
      <p:cxnSp>
        <p:nvCxnSpPr>
          <p:cNvPr id="60" name="Google Shape;265;p30">
            <a:extLst>
              <a:ext uri="{FF2B5EF4-FFF2-40B4-BE49-F238E27FC236}">
                <a16:creationId xmlns:a16="http://schemas.microsoft.com/office/drawing/2014/main" id="{EEF30B59-9AB6-8D45-A3CF-84906FCA1C3D}"/>
              </a:ext>
            </a:extLst>
          </p:cNvPr>
          <p:cNvCxnSpPr>
            <a:cxnSpLocks/>
          </p:cNvCxnSpPr>
          <p:nvPr/>
        </p:nvCxnSpPr>
        <p:spPr>
          <a:xfrm flipV="1">
            <a:off x="4754986" y="2928316"/>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61" name="Google Shape;253;p30">
            <a:extLst>
              <a:ext uri="{FF2B5EF4-FFF2-40B4-BE49-F238E27FC236}">
                <a16:creationId xmlns:a16="http://schemas.microsoft.com/office/drawing/2014/main" id="{16393EDC-DAB4-9403-EFC5-1161720C8FA3}"/>
              </a:ext>
            </a:extLst>
          </p:cNvPr>
          <p:cNvSpPr txBox="1">
            <a:spLocks/>
          </p:cNvSpPr>
          <p:nvPr/>
        </p:nvSpPr>
        <p:spPr>
          <a:xfrm>
            <a:off x="4651196" y="3221838"/>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07</a:t>
            </a:r>
          </a:p>
        </p:txBody>
      </p:sp>
      <p:cxnSp>
        <p:nvCxnSpPr>
          <p:cNvPr id="62" name="Google Shape;265;p30">
            <a:extLst>
              <a:ext uri="{FF2B5EF4-FFF2-40B4-BE49-F238E27FC236}">
                <a16:creationId xmlns:a16="http://schemas.microsoft.com/office/drawing/2014/main" id="{44BBA300-9B1D-B68A-D967-439C6B82806D}"/>
              </a:ext>
            </a:extLst>
          </p:cNvPr>
          <p:cNvCxnSpPr>
            <a:cxnSpLocks/>
          </p:cNvCxnSpPr>
          <p:nvPr/>
        </p:nvCxnSpPr>
        <p:spPr>
          <a:xfrm flipV="1">
            <a:off x="4754986" y="3549083"/>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63" name="Google Shape;253;p30">
            <a:extLst>
              <a:ext uri="{FF2B5EF4-FFF2-40B4-BE49-F238E27FC236}">
                <a16:creationId xmlns:a16="http://schemas.microsoft.com/office/drawing/2014/main" id="{3174C943-6B2B-0424-B3BB-4114B9C4F8C4}"/>
              </a:ext>
            </a:extLst>
          </p:cNvPr>
          <p:cNvSpPr txBox="1">
            <a:spLocks/>
          </p:cNvSpPr>
          <p:nvPr/>
        </p:nvSpPr>
        <p:spPr>
          <a:xfrm>
            <a:off x="4651195" y="395099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08</a:t>
            </a:r>
          </a:p>
        </p:txBody>
      </p:sp>
      <p:cxnSp>
        <p:nvCxnSpPr>
          <p:cNvPr id="192" name="Google Shape;265;p30">
            <a:extLst>
              <a:ext uri="{FF2B5EF4-FFF2-40B4-BE49-F238E27FC236}">
                <a16:creationId xmlns:a16="http://schemas.microsoft.com/office/drawing/2014/main" id="{72FE52FE-144E-D50C-5AB4-DA19C1C9D8DF}"/>
              </a:ext>
            </a:extLst>
          </p:cNvPr>
          <p:cNvCxnSpPr>
            <a:cxnSpLocks/>
          </p:cNvCxnSpPr>
          <p:nvPr/>
        </p:nvCxnSpPr>
        <p:spPr>
          <a:xfrm flipV="1">
            <a:off x="4754986" y="4278239"/>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193" name="Google Shape;253;p30">
            <a:extLst>
              <a:ext uri="{FF2B5EF4-FFF2-40B4-BE49-F238E27FC236}">
                <a16:creationId xmlns:a16="http://schemas.microsoft.com/office/drawing/2014/main" id="{82E7B644-CC49-3208-A974-97B306AEBAC2}"/>
              </a:ext>
            </a:extLst>
          </p:cNvPr>
          <p:cNvSpPr txBox="1">
            <a:spLocks/>
          </p:cNvSpPr>
          <p:nvPr/>
        </p:nvSpPr>
        <p:spPr>
          <a:xfrm>
            <a:off x="4651196" y="458654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 sz="2400">
                <a:latin typeface="Palatino Linotype"/>
              </a:rPr>
              <a:t>09</a:t>
            </a:r>
          </a:p>
        </p:txBody>
      </p:sp>
      <p:cxnSp>
        <p:nvCxnSpPr>
          <p:cNvPr id="194" name="Google Shape;265;p30">
            <a:extLst>
              <a:ext uri="{FF2B5EF4-FFF2-40B4-BE49-F238E27FC236}">
                <a16:creationId xmlns:a16="http://schemas.microsoft.com/office/drawing/2014/main" id="{92615CA1-76CD-865E-C711-64A772D999FF}"/>
              </a:ext>
            </a:extLst>
          </p:cNvPr>
          <p:cNvCxnSpPr>
            <a:cxnSpLocks/>
          </p:cNvCxnSpPr>
          <p:nvPr/>
        </p:nvCxnSpPr>
        <p:spPr>
          <a:xfrm flipV="1">
            <a:off x="4754986" y="4913787"/>
            <a:ext cx="694384" cy="240246"/>
          </a:xfrm>
          <a:prstGeom prst="straightConnector1">
            <a:avLst/>
          </a:prstGeom>
          <a:noFill/>
          <a:ln w="9525" cap="flat" cmpd="sng">
            <a:solidFill>
              <a:schemeClr val="accent2"/>
            </a:solidFill>
            <a:prstDash val="solid"/>
            <a:round/>
            <a:headEnd type="none" w="med" len="med"/>
            <a:tailEnd type="none" w="med" len="med"/>
          </a:ln>
        </p:spPr>
      </p:cxnSp>
      <p:sp>
        <p:nvSpPr>
          <p:cNvPr id="197" name="Google Shape;288;p32">
            <a:extLst>
              <a:ext uri="{FF2B5EF4-FFF2-40B4-BE49-F238E27FC236}">
                <a16:creationId xmlns:a16="http://schemas.microsoft.com/office/drawing/2014/main" id="{D22748B9-7A75-6AD3-C210-03B9F94721B5}"/>
              </a:ext>
            </a:extLst>
          </p:cNvPr>
          <p:cNvSpPr txBox="1">
            <a:spLocks/>
          </p:cNvSpPr>
          <p:nvPr/>
        </p:nvSpPr>
        <p:spPr>
          <a:xfrm>
            <a:off x="5538334" y="2888153"/>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Point trackers and community service</a:t>
            </a:r>
          </a:p>
        </p:txBody>
      </p:sp>
      <p:sp>
        <p:nvSpPr>
          <p:cNvPr id="198" name="Google Shape;288;p32">
            <a:extLst>
              <a:ext uri="{FF2B5EF4-FFF2-40B4-BE49-F238E27FC236}">
                <a16:creationId xmlns:a16="http://schemas.microsoft.com/office/drawing/2014/main" id="{52A30577-21D5-A5AF-15AF-DBD41A0A5B82}"/>
              </a:ext>
            </a:extLst>
          </p:cNvPr>
          <p:cNvSpPr txBox="1">
            <a:spLocks/>
          </p:cNvSpPr>
          <p:nvPr/>
        </p:nvSpPr>
        <p:spPr>
          <a:xfrm>
            <a:off x="5538334" y="3563114"/>
            <a:ext cx="2822536"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State seal of civic engagement</a:t>
            </a:r>
          </a:p>
        </p:txBody>
      </p:sp>
      <p:sp>
        <p:nvSpPr>
          <p:cNvPr id="199" name="Google Shape;288;p32">
            <a:extLst>
              <a:ext uri="{FF2B5EF4-FFF2-40B4-BE49-F238E27FC236}">
                <a16:creationId xmlns:a16="http://schemas.microsoft.com/office/drawing/2014/main" id="{3B5B4C7A-8376-3C7C-7C3E-2779AF928243}"/>
              </a:ext>
            </a:extLst>
          </p:cNvPr>
          <p:cNvSpPr txBox="1">
            <a:spLocks/>
          </p:cNvSpPr>
          <p:nvPr/>
        </p:nvSpPr>
        <p:spPr>
          <a:xfrm>
            <a:off x="5538334" y="4154108"/>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Upcoming dates of interest</a:t>
            </a:r>
          </a:p>
        </p:txBody>
      </p:sp>
      <p:sp>
        <p:nvSpPr>
          <p:cNvPr id="200" name="Google Shape;288;p32">
            <a:extLst>
              <a:ext uri="{FF2B5EF4-FFF2-40B4-BE49-F238E27FC236}">
                <a16:creationId xmlns:a16="http://schemas.microsoft.com/office/drawing/2014/main" id="{DEE91466-A1D2-60EC-ADF6-EB3D54C06CCB}"/>
              </a:ext>
            </a:extLst>
          </p:cNvPr>
          <p:cNvSpPr txBox="1">
            <a:spLocks/>
          </p:cNvSpPr>
          <p:nvPr/>
        </p:nvSpPr>
        <p:spPr>
          <a:xfrm>
            <a:off x="5538334" y="4903182"/>
            <a:ext cx="2694442" cy="4439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oreto"/>
              <a:buNone/>
              <a:defRPr sz="2400" b="1" i="0" u="none" strike="noStrike" cap="none">
                <a:solidFill>
                  <a:schemeClr val="dk1"/>
                </a:solidFill>
                <a:latin typeface="Aboreto"/>
                <a:ea typeface="Aboreto"/>
                <a:cs typeface="Aboreto"/>
                <a:sym typeface="Aboreto"/>
              </a:defRPr>
            </a:lvl1pPr>
            <a:lvl2pPr marR="0" lvl="1"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2pPr>
            <a:lvl3pPr marR="0" lvl="2"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3pPr>
            <a:lvl4pPr marR="0" lvl="3"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4pPr>
            <a:lvl5pPr marR="0" lvl="4"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5pPr>
            <a:lvl6pPr marR="0" lvl="5"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6pPr>
            <a:lvl7pPr marR="0" lvl="6"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7pPr>
            <a:lvl8pPr marR="0" lvl="7"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8pPr>
            <a:lvl9pPr marR="0" lvl="8" algn="l" rtl="0">
              <a:lnSpc>
                <a:spcPct val="100000"/>
              </a:lnSpc>
              <a:spcBef>
                <a:spcPts val="0"/>
              </a:spcBef>
              <a:spcAft>
                <a:spcPts val="0"/>
              </a:spcAft>
              <a:buClr>
                <a:schemeClr val="dk1"/>
              </a:buClr>
              <a:buSzPts val="3000"/>
              <a:buFont typeface="Aboreto"/>
              <a:buNone/>
              <a:defRPr sz="3000" b="1" i="0" u="none" strike="noStrike" cap="none">
                <a:solidFill>
                  <a:schemeClr val="dk1"/>
                </a:solidFill>
                <a:latin typeface="Aboreto"/>
                <a:ea typeface="Aboreto"/>
                <a:cs typeface="Aboreto"/>
                <a:sym typeface="Aboreto"/>
              </a:defRPr>
            </a:lvl9pPr>
          </a:lstStyle>
          <a:p>
            <a:r>
              <a:rPr lang="en-US" sz="1800">
                <a:latin typeface="Palatino Linotype"/>
              </a:rPr>
              <a:t>NHS cabinet 2025-2026 presentations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5"/>
          <p:cNvSpPr txBox="1">
            <a:spLocks noGrp="1"/>
          </p:cNvSpPr>
          <p:nvPr>
            <p:ph type="title"/>
          </p:nvPr>
        </p:nvSpPr>
        <p:spPr>
          <a:xfrm>
            <a:off x="542946" y="1557731"/>
            <a:ext cx="7729882" cy="572700"/>
          </a:xfrm>
          <a:prstGeom prst="rect">
            <a:avLst/>
          </a:prstGeom>
        </p:spPr>
        <p:txBody>
          <a:bodyPr spcFirstLastPara="1" wrap="square" lIns="91425" tIns="91425" rIns="91425" bIns="91425" anchor="t" anchorCtr="0">
            <a:noAutofit/>
          </a:bodyPr>
          <a:lstStyle/>
          <a:p>
            <a:pPr algn="ctr"/>
            <a:r>
              <a:rPr lang="en">
                <a:latin typeface="Palatino Linotype"/>
              </a:rPr>
              <a:t>CSF/NHS Awards Night for Seniors</a:t>
            </a:r>
            <a:endParaRPr lang="en-US">
              <a:latin typeface="Palatino Linotype"/>
            </a:endParaRPr>
          </a:p>
        </p:txBody>
      </p:sp>
      <p:sp>
        <p:nvSpPr>
          <p:cNvPr id="348" name="Google Shape;348;p35"/>
          <p:cNvSpPr txBox="1">
            <a:spLocks noGrp="1"/>
          </p:cNvSpPr>
          <p:nvPr>
            <p:ph type="body" idx="1"/>
          </p:nvPr>
        </p:nvSpPr>
        <p:spPr>
          <a:xfrm>
            <a:off x="542946" y="2469756"/>
            <a:ext cx="7717500" cy="2296200"/>
          </a:xfrm>
          <a:prstGeom prst="rect">
            <a:avLst/>
          </a:prstGeom>
        </p:spPr>
        <p:txBody>
          <a:bodyPr spcFirstLastPara="1" wrap="square" lIns="91425" tIns="91425" rIns="91425" bIns="91425" anchor="t" anchorCtr="0">
            <a:noAutofit/>
          </a:bodyPr>
          <a:lstStyle/>
          <a:p>
            <a:pPr algn="ctr">
              <a:buNone/>
            </a:pPr>
            <a:r>
              <a:rPr lang="en-US" sz="2000" b="1">
                <a:solidFill>
                  <a:schemeClr val="bg2">
                    <a:lumMod val="49000"/>
                  </a:schemeClr>
                </a:solidFill>
                <a:latin typeface="Palatino Linotype"/>
              </a:rPr>
              <a:t>Wednesday, May 14th:</a:t>
            </a:r>
            <a:r>
              <a:rPr lang="en-US" sz="2000">
                <a:solidFill>
                  <a:schemeClr val="bg2">
                    <a:lumMod val="49000"/>
                  </a:schemeClr>
                </a:solidFill>
                <a:latin typeface="Palatino Linotype"/>
              </a:rPr>
              <a:t> NHS and CSF will be having our Honors night. This is an opportunity for us to celebrate our accomplishments and receive our graduation stoles. </a:t>
            </a:r>
            <a:endParaRPr lang="en" sz="2000">
              <a:solidFill>
                <a:schemeClr val="bg2">
                  <a:lumMod val="49000"/>
                </a:schemeClr>
              </a:solidFill>
              <a:latin typeface="Palatino Linotype"/>
            </a:endParaRPr>
          </a:p>
          <a:p>
            <a:pPr marL="0" lvl="0" indent="0" algn="l">
              <a:spcBef>
                <a:spcPts val="0"/>
              </a:spcBef>
              <a:spcAft>
                <a:spcPts val="0"/>
              </a:spcAft>
              <a:buSzPts val="1100"/>
              <a:buFont typeface="Arial"/>
              <a:buNone/>
            </a:pPr>
            <a:endParaRPr lang="en" b="1"/>
          </a:p>
        </p:txBody>
      </p:sp>
      <p:grpSp>
        <p:nvGrpSpPr>
          <p:cNvPr id="351" name="Google Shape;351;p35"/>
          <p:cNvGrpSpPr/>
          <p:nvPr/>
        </p:nvGrpSpPr>
        <p:grpSpPr>
          <a:xfrm>
            <a:off x="1220072" y="4982540"/>
            <a:ext cx="2933115" cy="2428875"/>
            <a:chOff x="3254550" y="3555912"/>
            <a:chExt cx="2225700" cy="1845913"/>
          </a:xfrm>
        </p:grpSpPr>
        <p:pic>
          <p:nvPicPr>
            <p:cNvPr id="352" name="Google Shape;352;p35"/>
            <p:cNvPicPr preferRelativeResize="0"/>
            <p:nvPr/>
          </p:nvPicPr>
          <p:blipFill>
            <a:blip r:embed="rId3">
              <a:alphaModFix/>
            </a:blip>
            <a:stretch>
              <a:fillRect/>
            </a:stretch>
          </p:blipFill>
          <p:spPr>
            <a:xfrm>
              <a:off x="3341200" y="3555912"/>
              <a:ext cx="1776449" cy="1776449"/>
            </a:xfrm>
            <a:prstGeom prst="rect">
              <a:avLst/>
            </a:prstGeom>
            <a:noFill/>
            <a:ln>
              <a:noFill/>
            </a:ln>
          </p:spPr>
        </p:pic>
        <p:cxnSp>
          <p:nvCxnSpPr>
            <p:cNvPr id="353" name="Google Shape;353;p35"/>
            <p:cNvCxnSpPr/>
            <p:nvPr/>
          </p:nvCxnSpPr>
          <p:spPr>
            <a:xfrm rot="10800000">
              <a:off x="3254550" y="3614425"/>
              <a:ext cx="2225700" cy="1787400"/>
            </a:xfrm>
            <a:prstGeom prst="straightConnector1">
              <a:avLst/>
            </a:prstGeom>
            <a:noFill/>
            <a:ln w="9525" cap="flat" cmpd="sng">
              <a:solidFill>
                <a:schemeClr val="accent2"/>
              </a:solidFill>
              <a:prstDash val="solid"/>
              <a:round/>
              <a:headEnd type="none" w="med" len="med"/>
              <a:tailEnd type="none" w="med" len="med"/>
            </a:ln>
          </p:spPr>
        </p:cxnSp>
        <p:sp>
          <p:nvSpPr>
            <p:cNvPr id="354" name="Google Shape;354;p35"/>
            <p:cNvSpPr/>
            <p:nvPr/>
          </p:nvSpPr>
          <p:spPr>
            <a:xfrm flipH="1">
              <a:off x="4528050" y="4511263"/>
              <a:ext cx="821100" cy="8211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grpSp>
      <p:sp>
        <p:nvSpPr>
          <p:cNvPr id="355" name="Google Shape;355;p35"/>
          <p:cNvSpPr txBox="1"/>
          <p:nvPr/>
        </p:nvSpPr>
        <p:spPr>
          <a:xfrm>
            <a:off x="845874" y="3853946"/>
            <a:ext cx="7409645" cy="901735"/>
          </a:xfrm>
          <a:prstGeom prst="rect">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en" sz="2000" b="1">
                <a:solidFill>
                  <a:schemeClr val="dk1"/>
                </a:solidFill>
                <a:latin typeface="Palatino Linotype"/>
                <a:ea typeface="Barlow"/>
                <a:cs typeface="Barlow"/>
              </a:rPr>
              <a:t>Please note</a:t>
            </a:r>
            <a:r>
              <a:rPr lang="en" sz="2000">
                <a:solidFill>
                  <a:schemeClr val="dk1"/>
                </a:solidFill>
                <a:latin typeface="Palatino Linotype"/>
                <a:ea typeface="Barlow"/>
                <a:cs typeface="Barlow"/>
              </a:rPr>
              <a:t> that only Seniors who have completed </a:t>
            </a:r>
            <a:r>
              <a:rPr lang="en" sz="2000" u="sng">
                <a:solidFill>
                  <a:schemeClr val="dk1"/>
                </a:solidFill>
                <a:latin typeface="Palatino Linotype"/>
                <a:ea typeface="Barlow"/>
                <a:cs typeface="Barlow"/>
              </a:rPr>
              <a:t>all</a:t>
            </a:r>
            <a:r>
              <a:rPr lang="en" sz="2000">
                <a:solidFill>
                  <a:schemeClr val="dk1"/>
                </a:solidFill>
                <a:latin typeface="Palatino Linotype"/>
                <a:ea typeface="Barlow"/>
                <a:cs typeface="Barlow"/>
              </a:rPr>
              <a:t> NHS graduation recognition requirements will receive honors.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2"/>
          <p:cNvSpPr txBox="1">
            <a:spLocks noGrp="1"/>
          </p:cNvSpPr>
          <p:nvPr>
            <p:ph type="title"/>
          </p:nvPr>
        </p:nvSpPr>
        <p:spPr>
          <a:xfrm>
            <a:off x="977739" y="3430274"/>
            <a:ext cx="7188522" cy="2373789"/>
          </a:xfrm>
          <a:prstGeom prst="rect">
            <a:avLst/>
          </a:prstGeom>
        </p:spPr>
        <p:txBody>
          <a:bodyPr spcFirstLastPara="1" wrap="square" lIns="91425" tIns="91425" rIns="91425" bIns="91425" anchor="b" anchorCtr="0">
            <a:noAutofit/>
          </a:bodyPr>
          <a:lstStyle/>
          <a:p>
            <a:r>
              <a:rPr lang="en-US" sz="2000">
                <a:solidFill>
                  <a:schemeClr val="accent3"/>
                </a:solidFill>
                <a:latin typeface="Palatino Linotype"/>
              </a:rPr>
              <a:t>Our recruitment campaign for new members will begin on Monday 4/14. </a:t>
            </a:r>
            <a:r>
              <a:rPr lang="en-US" sz="2000" b="1">
                <a:solidFill>
                  <a:schemeClr val="accent3"/>
                </a:solidFill>
                <a:latin typeface="Palatino Linotype"/>
              </a:rPr>
              <a:t>Remember</a:t>
            </a:r>
            <a:r>
              <a:rPr lang="en-US" sz="2000">
                <a:solidFill>
                  <a:schemeClr val="accent3"/>
                </a:solidFill>
                <a:latin typeface="Palatino Linotype"/>
              </a:rPr>
              <a:t>, for NHS, you only need to apply and be accepted </a:t>
            </a:r>
            <a:r>
              <a:rPr lang="en-US" sz="2000" b="1">
                <a:solidFill>
                  <a:schemeClr val="accent3"/>
                </a:solidFill>
                <a:latin typeface="Palatino Linotype"/>
              </a:rPr>
              <a:t>one-time</a:t>
            </a:r>
            <a:r>
              <a:rPr lang="en-US" sz="2000">
                <a:solidFill>
                  <a:schemeClr val="accent3"/>
                </a:solidFill>
                <a:latin typeface="Palatino Linotype"/>
              </a:rPr>
              <a:t> during high school.  This campaign is designed for current sophomores.</a:t>
            </a:r>
          </a:p>
          <a:p>
            <a:pPr marL="0" lvl="0" indent="0" algn="ctr">
              <a:spcBef>
                <a:spcPts val="0"/>
              </a:spcBef>
              <a:spcAft>
                <a:spcPts val="0"/>
              </a:spcAft>
              <a:buNone/>
            </a:pPr>
            <a:endParaRPr lang="en"/>
          </a:p>
        </p:txBody>
      </p:sp>
      <p:grpSp>
        <p:nvGrpSpPr>
          <p:cNvPr id="469" name="Google Shape;469;p42"/>
          <p:cNvGrpSpPr/>
          <p:nvPr/>
        </p:nvGrpSpPr>
        <p:grpSpPr>
          <a:xfrm>
            <a:off x="-1330756" y="3839847"/>
            <a:ext cx="2726849" cy="3636776"/>
            <a:chOff x="-501799" y="1960775"/>
            <a:chExt cx="2726849" cy="3636776"/>
          </a:xfrm>
        </p:grpSpPr>
        <p:pic>
          <p:nvPicPr>
            <p:cNvPr id="470" name="Google Shape;470;p42"/>
            <p:cNvPicPr preferRelativeResize="0"/>
            <p:nvPr/>
          </p:nvPicPr>
          <p:blipFill rotWithShape="1">
            <a:blip r:embed="rId3">
              <a:alphaModFix/>
            </a:blip>
            <a:srcRect/>
            <a:stretch/>
          </p:blipFill>
          <p:spPr>
            <a:xfrm>
              <a:off x="-501799" y="3061200"/>
              <a:ext cx="2536351" cy="2536351"/>
            </a:xfrm>
            <a:prstGeom prst="rect">
              <a:avLst/>
            </a:prstGeom>
            <a:noFill/>
            <a:ln>
              <a:noFill/>
            </a:ln>
          </p:spPr>
        </p:pic>
        <p:pic>
          <p:nvPicPr>
            <p:cNvPr id="471" name="Google Shape;471;p42"/>
            <p:cNvPicPr preferRelativeResize="0"/>
            <p:nvPr/>
          </p:nvPicPr>
          <p:blipFill>
            <a:blip r:embed="rId4">
              <a:alphaModFix/>
            </a:blip>
            <a:stretch>
              <a:fillRect/>
            </a:stretch>
          </p:blipFill>
          <p:spPr>
            <a:xfrm>
              <a:off x="961077" y="2546199"/>
              <a:ext cx="1225875" cy="1225875"/>
            </a:xfrm>
            <a:prstGeom prst="rect">
              <a:avLst/>
            </a:prstGeom>
            <a:noFill/>
            <a:ln>
              <a:noFill/>
            </a:ln>
          </p:spPr>
        </p:pic>
        <p:cxnSp>
          <p:nvCxnSpPr>
            <p:cNvPr id="472" name="Google Shape;472;p42"/>
            <p:cNvCxnSpPr/>
            <p:nvPr/>
          </p:nvCxnSpPr>
          <p:spPr>
            <a:xfrm rot="10800000">
              <a:off x="1196350" y="1960775"/>
              <a:ext cx="1028700" cy="2959200"/>
            </a:xfrm>
            <a:prstGeom prst="straightConnector1">
              <a:avLst/>
            </a:prstGeom>
            <a:noFill/>
            <a:ln w="9525" cap="flat" cmpd="sng">
              <a:solidFill>
                <a:schemeClr val="accent2"/>
              </a:solidFill>
              <a:prstDash val="solid"/>
              <a:round/>
              <a:headEnd type="none" w="med" len="med"/>
              <a:tailEnd type="none" w="med" len="med"/>
            </a:ln>
          </p:spPr>
        </p:cxnSp>
      </p:grpSp>
      <p:sp>
        <p:nvSpPr>
          <p:cNvPr id="5" name="Google Shape;507;p44">
            <a:extLst>
              <a:ext uri="{FF2B5EF4-FFF2-40B4-BE49-F238E27FC236}">
                <a16:creationId xmlns:a16="http://schemas.microsoft.com/office/drawing/2014/main" id="{4AD23EC0-E8D7-8735-F7D0-914FA7CA57C1}"/>
              </a:ext>
            </a:extLst>
          </p:cNvPr>
          <p:cNvSpPr txBox="1">
            <a:spLocks/>
          </p:cNvSpPr>
          <p:nvPr/>
        </p:nvSpPr>
        <p:spPr>
          <a:xfrm>
            <a:off x="720000" y="130227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1pPr>
            <a:lvl2pPr marR="0" lvl="1"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2pPr>
            <a:lvl3pPr marR="0" lvl="2"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3pPr>
            <a:lvl4pPr marR="0" lvl="3"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4pPr>
            <a:lvl5pPr marR="0" lvl="4"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5pPr>
            <a:lvl6pPr marR="0" lvl="5"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6pPr>
            <a:lvl7pPr marR="0" lvl="6"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7pPr>
            <a:lvl8pPr marR="0" lvl="7"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8pPr>
            <a:lvl9pPr marR="0" lvl="8" algn="ctr" rtl="0">
              <a:lnSpc>
                <a:spcPct val="100000"/>
              </a:lnSpc>
              <a:spcBef>
                <a:spcPts val="0"/>
              </a:spcBef>
              <a:spcAft>
                <a:spcPts val="0"/>
              </a:spcAft>
              <a:buClr>
                <a:schemeClr val="accent2"/>
              </a:buClr>
              <a:buSzPts val="9600"/>
              <a:buFont typeface="Aboreto"/>
              <a:buNone/>
              <a:defRPr sz="9600" b="0" i="0" u="none" strike="noStrike" cap="none">
                <a:solidFill>
                  <a:schemeClr val="accent2"/>
                </a:solidFill>
                <a:latin typeface="Aboreto"/>
                <a:ea typeface="Aboreto"/>
                <a:cs typeface="Aboreto"/>
                <a:sym typeface="Aboreto"/>
              </a:defRPr>
            </a:lvl9pPr>
          </a:lstStyle>
          <a:p>
            <a:r>
              <a:rPr lang="en-US" sz="2800">
                <a:latin typeface="Palatino Linotype"/>
              </a:rPr>
              <a:t>Spring Recruitment 4/14 - 4/30</a:t>
            </a:r>
            <a:endParaRPr lang="en-US">
              <a:latin typeface="Palatino Linoty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6"/>
          <p:cNvSpPr txBox="1">
            <a:spLocks noGrp="1"/>
          </p:cNvSpPr>
          <p:nvPr>
            <p:ph type="title"/>
          </p:nvPr>
        </p:nvSpPr>
        <p:spPr>
          <a:xfrm>
            <a:off x="676649" y="1615944"/>
            <a:ext cx="3795276" cy="1045188"/>
          </a:xfrm>
          <a:prstGeom prst="rect">
            <a:avLst/>
          </a:prstGeom>
        </p:spPr>
        <p:txBody>
          <a:bodyPr spcFirstLastPara="1" wrap="square" lIns="91425" tIns="91425" rIns="91425" bIns="91425" anchor="t" anchorCtr="0">
            <a:noAutofit/>
          </a:bodyPr>
          <a:lstStyle/>
          <a:p>
            <a:r>
              <a:rPr lang="en">
                <a:latin typeface="Palatino Linotype"/>
              </a:rPr>
              <a:t>Scholarship Update</a:t>
            </a:r>
            <a:endParaRPr>
              <a:latin typeface="Palatino Linotype"/>
            </a:endParaRPr>
          </a:p>
        </p:txBody>
      </p:sp>
      <p:sp>
        <p:nvSpPr>
          <p:cNvPr id="361" name="Google Shape;361;p36"/>
          <p:cNvSpPr txBox="1">
            <a:spLocks noGrp="1"/>
          </p:cNvSpPr>
          <p:nvPr>
            <p:ph type="subTitle" idx="1"/>
          </p:nvPr>
        </p:nvSpPr>
        <p:spPr>
          <a:xfrm>
            <a:off x="1644806" y="2755561"/>
            <a:ext cx="5853072" cy="781800"/>
          </a:xfrm>
          <a:prstGeom prst="rect">
            <a:avLst/>
          </a:prstGeom>
        </p:spPr>
        <p:txBody>
          <a:bodyPr spcFirstLastPara="1" wrap="square" lIns="91425" tIns="91425" rIns="91425" bIns="91425" anchor="t" anchorCtr="0">
            <a:noAutofit/>
          </a:bodyPr>
          <a:lstStyle/>
          <a:p>
            <a:pPr marL="0" indent="0"/>
            <a:r>
              <a:rPr lang="en-US" sz="2000">
                <a:solidFill>
                  <a:schemeClr val="accent1">
                    <a:lumMod val="10000"/>
                  </a:schemeClr>
                </a:solidFill>
                <a:latin typeface="Palatino Linotype"/>
              </a:rPr>
              <a:t>Seniors: NHS scholarships will be awarded for members who submitted applications to the career center in the fall and checked the box that they were interested in the NHS scholarship. However, please note that we need to meet our fundraising goals to provide money for scholarships.</a:t>
            </a:r>
            <a:endParaRPr lang="en-US">
              <a:solidFill>
                <a:schemeClr val="accent1">
                  <a:lumMod val="10000"/>
                </a:schemeClr>
              </a:solidFill>
            </a:endParaRPr>
          </a:p>
          <a:p>
            <a:pPr marL="0" indent="0" algn="ctr"/>
            <a:endParaRPr lang="en-US" sz="2800">
              <a:solidFill>
                <a:srgbClr val="000000"/>
              </a:solidFill>
              <a:latin typeface="Palatino Linotype"/>
            </a:endParaRPr>
          </a:p>
          <a:p>
            <a:pPr marL="0" lvl="0" indent="0" algn="ctr">
              <a:spcBef>
                <a:spcPts val="0"/>
              </a:spcBef>
              <a:spcAft>
                <a:spcPts val="0"/>
              </a:spcAft>
              <a:buNone/>
            </a:pPr>
            <a:endParaRPr lang="en">
              <a:latin typeface="Palatino Linotype"/>
            </a:endParaRPr>
          </a:p>
        </p:txBody>
      </p:sp>
      <p:cxnSp>
        <p:nvCxnSpPr>
          <p:cNvPr id="362" name="Google Shape;362;p36"/>
          <p:cNvCxnSpPr/>
          <p:nvPr/>
        </p:nvCxnSpPr>
        <p:spPr>
          <a:xfrm rot="10800000" flipH="1">
            <a:off x="1747759" y="2165972"/>
            <a:ext cx="2214300" cy="322800"/>
          </a:xfrm>
          <a:prstGeom prst="straightConnector1">
            <a:avLst/>
          </a:prstGeom>
          <a:noFill/>
          <a:ln w="9525" cap="flat" cmpd="sng">
            <a:solidFill>
              <a:schemeClr val="accent2"/>
            </a:solidFill>
            <a:prstDash val="solid"/>
            <a:round/>
            <a:headEnd type="none" w="med" len="med"/>
            <a:tailEnd type="none" w="med" len="med"/>
          </a:ln>
        </p:spPr>
      </p:cxnSp>
      <p:grpSp>
        <p:nvGrpSpPr>
          <p:cNvPr id="366" name="Google Shape;366;p36"/>
          <p:cNvGrpSpPr/>
          <p:nvPr/>
        </p:nvGrpSpPr>
        <p:grpSpPr>
          <a:xfrm>
            <a:off x="8110541" y="3330175"/>
            <a:ext cx="848000" cy="1560900"/>
            <a:chOff x="0" y="2452825"/>
            <a:chExt cx="848000" cy="1560900"/>
          </a:xfrm>
        </p:grpSpPr>
        <p:sp>
          <p:nvSpPr>
            <p:cNvPr id="367" name="Google Shape;367;p36"/>
            <p:cNvSpPr/>
            <p:nvPr/>
          </p:nvSpPr>
          <p:spPr>
            <a:xfrm>
              <a:off x="53900" y="2861075"/>
              <a:ext cx="794100" cy="794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sp>
          <p:nvSpPr>
            <p:cNvPr id="368" name="Google Shape;368;p36"/>
            <p:cNvSpPr/>
            <p:nvPr/>
          </p:nvSpPr>
          <p:spPr>
            <a:xfrm>
              <a:off x="195325" y="2861075"/>
              <a:ext cx="571800" cy="571800"/>
            </a:xfrm>
            <a:prstGeom prst="ellipse">
              <a:avLst/>
            </a:prstGeom>
            <a:solidFill>
              <a:srgbClr val="FDFEFF">
                <a:alpha val="188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Barlow"/>
                <a:ea typeface="Barlow"/>
                <a:cs typeface="Barlow"/>
                <a:sym typeface="Barlow"/>
              </a:endParaRPr>
            </a:p>
          </p:txBody>
        </p:sp>
        <p:cxnSp>
          <p:nvCxnSpPr>
            <p:cNvPr id="369" name="Google Shape;369;p36"/>
            <p:cNvCxnSpPr/>
            <p:nvPr/>
          </p:nvCxnSpPr>
          <p:spPr>
            <a:xfrm rot="10800000" flipH="1">
              <a:off x="0" y="2452825"/>
              <a:ext cx="831000" cy="1560900"/>
            </a:xfrm>
            <a:prstGeom prst="straightConnector1">
              <a:avLst/>
            </a:prstGeom>
            <a:noFill/>
            <a:ln w="9525" cap="flat" cmpd="sng">
              <a:solidFill>
                <a:schemeClr val="accent2"/>
              </a:solidFill>
              <a:prstDash val="solid"/>
              <a:round/>
              <a:headEnd type="none" w="med" len="med"/>
              <a:tailEnd type="none" w="med" len="med"/>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8"/>
          <p:cNvSpPr txBox="1">
            <a:spLocks noGrp="1"/>
          </p:cNvSpPr>
          <p:nvPr>
            <p:ph type="title"/>
          </p:nvPr>
        </p:nvSpPr>
        <p:spPr>
          <a:xfrm>
            <a:off x="720000" y="1145072"/>
            <a:ext cx="7704000" cy="572700"/>
          </a:xfrm>
          <a:prstGeom prst="rect">
            <a:avLst/>
          </a:prstGeom>
        </p:spPr>
        <p:txBody>
          <a:bodyPr spcFirstLastPara="1" wrap="square" lIns="91425" tIns="91425" rIns="91425" bIns="91425" anchor="t" anchorCtr="0">
            <a:noAutofit/>
          </a:bodyPr>
          <a:lstStyle/>
          <a:p>
            <a:r>
              <a:rPr lang="en"/>
              <a:t>Treasurers Report</a:t>
            </a:r>
            <a:endParaRPr lang="en-US"/>
          </a:p>
        </p:txBody>
      </p:sp>
      <p:sp>
        <p:nvSpPr>
          <p:cNvPr id="609" name="Google Shape;609;p48"/>
          <p:cNvSpPr txBox="1"/>
          <p:nvPr/>
        </p:nvSpPr>
        <p:spPr>
          <a:xfrm>
            <a:off x="660564" y="1995673"/>
            <a:ext cx="7700568" cy="1296300"/>
          </a:xfrm>
          <a:prstGeom prst="rect">
            <a:avLst/>
          </a:prstGeom>
          <a:noFill/>
          <a:ln>
            <a:noFill/>
          </a:ln>
        </p:spPr>
        <p:txBody>
          <a:bodyPr spcFirstLastPara="1" wrap="square" lIns="91425" tIns="91425" rIns="91425" bIns="91425" anchor="t" anchorCtr="0">
            <a:noAutofit/>
          </a:bodyPr>
          <a:lstStyle/>
          <a:p>
            <a:pPr algn="ctr">
              <a:lnSpc>
                <a:spcPct val="90000"/>
              </a:lnSpc>
              <a:spcAft>
                <a:spcPts val="600"/>
              </a:spcAft>
            </a:pPr>
            <a:r>
              <a:rPr lang="en-US" sz="2000">
                <a:latin typeface="Palatino Linotype"/>
              </a:rPr>
              <a:t>Current Balance $2,715.93</a:t>
            </a:r>
            <a:endParaRPr lang="en-US" sz="1400"/>
          </a:p>
          <a:p>
            <a:pPr algn="ctr">
              <a:lnSpc>
                <a:spcPct val="90000"/>
              </a:lnSpc>
              <a:spcAft>
                <a:spcPts val="600"/>
              </a:spcAft>
            </a:pPr>
            <a:r>
              <a:rPr lang="en-US" sz="2000">
                <a:latin typeface="Palatino Linotype"/>
              </a:rPr>
              <a:t>as of 3/10/2025</a:t>
            </a:r>
          </a:p>
          <a:p>
            <a:pPr algn="ctr">
              <a:lnSpc>
                <a:spcPct val="90000"/>
              </a:lnSpc>
              <a:spcAft>
                <a:spcPts val="600"/>
              </a:spcAft>
            </a:pPr>
            <a:r>
              <a:rPr lang="en-US" sz="2000">
                <a:latin typeface="Palatino Linotype"/>
              </a:rPr>
              <a:t>Reminder NHS is still accepting yearly donations, see point tracker for details.</a:t>
            </a:r>
            <a:endParaRPr lang="en-US" sz="1400"/>
          </a:p>
          <a:p>
            <a:pPr algn="ctr">
              <a:lnSpc>
                <a:spcPct val="90000"/>
              </a:lnSpc>
              <a:spcAft>
                <a:spcPts val="600"/>
              </a:spcAft>
            </a:pPr>
            <a:r>
              <a:rPr lang="en-US" sz="2000">
                <a:latin typeface="Palatino Linotype"/>
              </a:rPr>
              <a:t>Please try to support any way you can! Our budget goes towards stoles, scholarships, and community outreach.</a:t>
            </a:r>
          </a:p>
        </p:txBody>
      </p:sp>
      <p:pic>
        <p:nvPicPr>
          <p:cNvPr id="610" name="Google Shape;610;p48"/>
          <p:cNvPicPr preferRelativeResize="0"/>
          <p:nvPr/>
        </p:nvPicPr>
        <p:blipFill rotWithShape="1">
          <a:blip r:embed="rId3">
            <a:alphaModFix/>
          </a:blip>
          <a:srcRect l="1600" t="1600" r="2005" b="2005"/>
          <a:stretch/>
        </p:blipFill>
        <p:spPr>
          <a:xfrm>
            <a:off x="3170817" y="4505072"/>
            <a:ext cx="2814442" cy="1645229"/>
          </a:xfrm>
          <a:prstGeom prst="rect">
            <a:avLst/>
          </a:prstGeom>
          <a:noFill/>
          <a:ln w="9525" cap="flat" cmpd="sng">
            <a:solidFill>
              <a:schemeClr val="accent2"/>
            </a:solidFill>
            <a:prstDash val="solid"/>
            <a:round/>
            <a:headEnd type="none" w="sm" len="sm"/>
            <a:tailEnd type="none" w="sm" len="sm"/>
          </a:ln>
        </p:spPr>
      </p:pic>
      <p:pic>
        <p:nvPicPr>
          <p:cNvPr id="611" name="Google Shape;611;p48"/>
          <p:cNvPicPr preferRelativeResize="0"/>
          <p:nvPr/>
        </p:nvPicPr>
        <p:blipFill>
          <a:blip r:embed="rId4">
            <a:alphaModFix/>
          </a:blip>
          <a:stretch>
            <a:fillRect/>
          </a:stretch>
        </p:blipFill>
        <p:spPr>
          <a:xfrm>
            <a:off x="3958839" y="4778534"/>
            <a:ext cx="1226318" cy="1253750"/>
          </a:xfrm>
          <a:prstGeom prst="rect">
            <a:avLst/>
          </a:prstGeom>
          <a:noFill/>
          <a:ln>
            <a:noFill/>
          </a:ln>
        </p:spPr>
      </p:pic>
      <p:sp>
        <p:nvSpPr>
          <p:cNvPr id="5" name="Google Shape;8314;p60">
            <a:extLst>
              <a:ext uri="{FF2B5EF4-FFF2-40B4-BE49-F238E27FC236}">
                <a16:creationId xmlns:a16="http://schemas.microsoft.com/office/drawing/2014/main" id="{99C9581C-E106-E70D-C1E8-490015AF5F74}"/>
              </a:ext>
            </a:extLst>
          </p:cNvPr>
          <p:cNvSpPr/>
          <p:nvPr/>
        </p:nvSpPr>
        <p:spPr>
          <a:xfrm>
            <a:off x="4124134" y="4965216"/>
            <a:ext cx="899090" cy="87968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chemeClr val="accent4"/>
          </a:solid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3"/>
          <p:cNvSpPr txBox="1">
            <a:spLocks noGrp="1"/>
          </p:cNvSpPr>
          <p:nvPr>
            <p:ph type="title"/>
          </p:nvPr>
        </p:nvSpPr>
        <p:spPr>
          <a:xfrm>
            <a:off x="5186137" y="1080448"/>
            <a:ext cx="3726360" cy="572700"/>
          </a:xfrm>
          <a:prstGeom prst="rect">
            <a:avLst/>
          </a:prstGeom>
        </p:spPr>
        <p:txBody>
          <a:bodyPr spcFirstLastPara="1" wrap="square" lIns="91425" tIns="91425" rIns="91425" bIns="91425" anchor="t" anchorCtr="0">
            <a:noAutofit/>
          </a:bodyPr>
          <a:lstStyle/>
          <a:p>
            <a:r>
              <a:rPr lang="en" b="1">
                <a:latin typeface="Palatino Linotype"/>
              </a:rPr>
              <a:t>How to Donate?</a:t>
            </a:r>
            <a:endParaRPr lang="en-US" b="1">
              <a:latin typeface="Palatino Linotype"/>
            </a:endParaRPr>
          </a:p>
        </p:txBody>
      </p:sp>
      <p:pic>
        <p:nvPicPr>
          <p:cNvPr id="2" name="Picture 1" descr="A screenshot of a social media campaign&#10;&#10;AI-generated content may be incorrect.">
            <a:extLst>
              <a:ext uri="{FF2B5EF4-FFF2-40B4-BE49-F238E27FC236}">
                <a16:creationId xmlns:a16="http://schemas.microsoft.com/office/drawing/2014/main" id="{02F274B2-0B07-4B58-57B2-DB095685E41A}"/>
              </a:ext>
            </a:extLst>
          </p:cNvPr>
          <p:cNvPicPr>
            <a:picLocks noChangeAspect="1"/>
          </p:cNvPicPr>
          <p:nvPr/>
        </p:nvPicPr>
        <p:blipFill>
          <a:blip r:embed="rId3"/>
          <a:stretch>
            <a:fillRect/>
          </a:stretch>
        </p:blipFill>
        <p:spPr>
          <a:xfrm>
            <a:off x="200465" y="1071674"/>
            <a:ext cx="4606661" cy="4720519"/>
          </a:xfrm>
          <a:prstGeom prst="rect">
            <a:avLst/>
          </a:prstGeom>
        </p:spPr>
      </p:pic>
      <p:sp>
        <p:nvSpPr>
          <p:cNvPr id="3" name="Content Placeholder 2">
            <a:extLst>
              <a:ext uri="{FF2B5EF4-FFF2-40B4-BE49-F238E27FC236}">
                <a16:creationId xmlns:a16="http://schemas.microsoft.com/office/drawing/2014/main" id="{9971AE7F-F1F1-4989-9E51-E49FF1623F73}"/>
              </a:ext>
            </a:extLst>
          </p:cNvPr>
          <p:cNvSpPr>
            <a:spLocks noGrp="1"/>
          </p:cNvSpPr>
          <p:nvPr/>
        </p:nvSpPr>
        <p:spPr>
          <a:xfrm>
            <a:off x="5166986" y="1999071"/>
            <a:ext cx="3770369" cy="225387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spcBef>
                <a:spcPts val="0"/>
              </a:spcBef>
              <a:spcAft>
                <a:spcPts val="600"/>
              </a:spcAft>
              <a:buNone/>
            </a:pPr>
            <a:r>
              <a:rPr lang="en-US" sz="2000">
                <a:solidFill>
                  <a:schemeClr val="accent1">
                    <a:lumMod val="10000"/>
                  </a:schemeClr>
                </a:solidFill>
                <a:latin typeface="Palatino Linotype"/>
              </a:rPr>
              <a:t>Current Balance $</a:t>
            </a:r>
            <a:r>
              <a:rPr lang="en-US" sz="2000">
                <a:solidFill>
                  <a:schemeClr val="accent1">
                    <a:lumMod val="10000"/>
                  </a:schemeClr>
                </a:solidFill>
                <a:latin typeface="Palatino Linotype"/>
                <a:ea typeface="+mn-lt"/>
                <a:cs typeface="+mn-lt"/>
              </a:rPr>
              <a:t>2,715.93</a:t>
            </a:r>
          </a:p>
          <a:p>
            <a:pPr marL="0" indent="0">
              <a:spcBef>
                <a:spcPts val="0"/>
              </a:spcBef>
              <a:spcAft>
                <a:spcPts val="600"/>
              </a:spcAft>
              <a:buNone/>
            </a:pPr>
            <a:r>
              <a:rPr lang="en-US" sz="2000">
                <a:solidFill>
                  <a:schemeClr val="accent1">
                    <a:lumMod val="10000"/>
                  </a:schemeClr>
                </a:solidFill>
                <a:latin typeface="Palatino Linotype"/>
                <a:ea typeface="+mn-lt"/>
                <a:cs typeface="+mn-lt"/>
              </a:rPr>
              <a:t>as of 3/10/2025. Our goal is $3,500.</a:t>
            </a:r>
            <a:endParaRPr lang="en-US" sz="2000">
              <a:solidFill>
                <a:schemeClr val="accent1">
                  <a:lumMod val="10000"/>
                </a:schemeClr>
              </a:solidFill>
              <a:latin typeface="Palatino Linotype"/>
            </a:endParaRPr>
          </a:p>
          <a:p>
            <a:pPr marL="0" indent="0">
              <a:spcBef>
                <a:spcPts val="0"/>
              </a:spcBef>
              <a:spcAft>
                <a:spcPts val="600"/>
              </a:spcAft>
              <a:buNone/>
            </a:pPr>
            <a:r>
              <a:rPr lang="en-US" sz="2000">
                <a:solidFill>
                  <a:schemeClr val="accent1">
                    <a:lumMod val="10000"/>
                  </a:schemeClr>
                </a:solidFill>
                <a:latin typeface="Palatino Linotype"/>
              </a:rPr>
              <a:t>Use QR Code for link to online Success Fund Campaign</a:t>
            </a:r>
            <a:endParaRPr lang="en-US" sz="2000">
              <a:solidFill>
                <a:schemeClr val="accent1">
                  <a:lumMod val="10000"/>
                </a:schemeClr>
              </a:solidFill>
              <a:latin typeface="Palatino Linotype"/>
              <a:cs typeface="Calibri" panose="020F0502020204030204"/>
            </a:endParaRPr>
          </a:p>
          <a:p>
            <a:pPr marL="0" indent="0">
              <a:spcBef>
                <a:spcPts val="0"/>
              </a:spcBef>
              <a:spcAft>
                <a:spcPts val="600"/>
              </a:spcAft>
              <a:buNone/>
            </a:pPr>
            <a:endParaRPr lang="en-US" sz="2000">
              <a:solidFill>
                <a:srgbClr val="000000"/>
              </a:solidFill>
              <a:latin typeface="Palatino Linotype"/>
              <a:cs typeface="Calibri" panose="020F0502020204030204"/>
            </a:endParaRPr>
          </a:p>
          <a:p>
            <a:pPr marL="0" indent="0">
              <a:spcBef>
                <a:spcPts val="0"/>
              </a:spcBef>
              <a:spcAft>
                <a:spcPts val="600"/>
              </a:spcAft>
              <a:buNone/>
            </a:pPr>
            <a:endParaRPr lang="en-US" sz="1600">
              <a:solidFill>
                <a:srgbClr val="000000"/>
              </a:solidFill>
              <a:latin typeface="Palatino Linotype"/>
              <a:cs typeface="Calibri" panose="020F0502020204030204"/>
            </a:endParaRPr>
          </a:p>
          <a:p>
            <a:pPr marL="0" indent="0">
              <a:spcBef>
                <a:spcPts val="0"/>
              </a:spcBef>
              <a:spcAft>
                <a:spcPts val="600"/>
              </a:spcAft>
              <a:buNone/>
            </a:pPr>
            <a:endParaRPr lang="en-US" sz="1600">
              <a:solidFill>
                <a:srgbClr val="000000"/>
              </a:solidFill>
              <a:latin typeface="Palatino Linotype"/>
              <a:cs typeface="Calibri" panose="020F0502020204030204"/>
            </a:endParaRPr>
          </a:p>
          <a:p>
            <a:pPr marL="0" indent="0">
              <a:spcBef>
                <a:spcPts val="0"/>
              </a:spcBef>
              <a:spcAft>
                <a:spcPts val="600"/>
              </a:spcAft>
              <a:buNone/>
            </a:pPr>
            <a:endParaRPr lang="en-US" sz="2000">
              <a:latin typeface="Palatino Linotype"/>
            </a:endParaRPr>
          </a:p>
        </p:txBody>
      </p:sp>
      <p:pic>
        <p:nvPicPr>
          <p:cNvPr id="4" name="Picture 3" descr="A qr code on a white background&#10;&#10;AI-generated content may be incorrect.">
            <a:extLst>
              <a:ext uri="{FF2B5EF4-FFF2-40B4-BE49-F238E27FC236}">
                <a16:creationId xmlns:a16="http://schemas.microsoft.com/office/drawing/2014/main" id="{047C9F6C-A058-50C1-01B3-47E0885233D8}"/>
              </a:ext>
            </a:extLst>
          </p:cNvPr>
          <p:cNvPicPr>
            <a:picLocks noChangeAspect="1"/>
          </p:cNvPicPr>
          <p:nvPr/>
        </p:nvPicPr>
        <p:blipFill>
          <a:blip r:embed="rId4"/>
          <a:stretch>
            <a:fillRect/>
          </a:stretch>
        </p:blipFill>
        <p:spPr>
          <a:xfrm>
            <a:off x="5625499" y="4050085"/>
            <a:ext cx="2421876" cy="2421876"/>
          </a:xfrm>
          <a:prstGeom prst="rect">
            <a:avLst/>
          </a:prstGeom>
        </p:spPr>
      </p:pic>
    </p:spTree>
    <p:extLst>
      <p:ext uri="{BB962C8B-B14F-4D97-AF65-F5344CB8AC3E}">
        <p14:creationId xmlns:p14="http://schemas.microsoft.com/office/powerpoint/2010/main" val="135180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2"/>
          <p:cNvSpPr txBox="1">
            <a:spLocks noGrp="1"/>
          </p:cNvSpPr>
          <p:nvPr>
            <p:ph type="title"/>
          </p:nvPr>
        </p:nvSpPr>
        <p:spPr>
          <a:xfrm>
            <a:off x="509688" y="1091963"/>
            <a:ext cx="7704000" cy="572700"/>
          </a:xfrm>
          <a:prstGeom prst="rect">
            <a:avLst/>
          </a:prstGeom>
        </p:spPr>
        <p:txBody>
          <a:bodyPr spcFirstLastPara="1" wrap="square" lIns="91425" tIns="91425" rIns="91425" bIns="91425" anchor="t" anchorCtr="0">
            <a:noAutofit/>
          </a:bodyPr>
          <a:lstStyle/>
          <a:p>
            <a:r>
              <a:rPr lang="en">
                <a:latin typeface="Palatino Linotype"/>
              </a:rPr>
              <a:t>Point Trackers and Community Service</a:t>
            </a:r>
            <a:endParaRPr lang="en-US">
              <a:latin typeface="Palatino Linotype"/>
            </a:endParaRPr>
          </a:p>
        </p:txBody>
      </p:sp>
      <p:sp>
        <p:nvSpPr>
          <p:cNvPr id="288" name="Google Shape;288;p32"/>
          <p:cNvSpPr txBox="1">
            <a:spLocks noGrp="1"/>
          </p:cNvSpPr>
          <p:nvPr>
            <p:ph type="subTitle" idx="4"/>
          </p:nvPr>
        </p:nvSpPr>
        <p:spPr>
          <a:xfrm>
            <a:off x="445680" y="2155427"/>
            <a:ext cx="1930800" cy="774000"/>
          </a:xfrm>
          <a:prstGeom prst="rect">
            <a:avLst/>
          </a:prstGeom>
        </p:spPr>
        <p:txBody>
          <a:bodyPr spcFirstLastPara="1" wrap="square" lIns="91425" tIns="91425" rIns="91425" bIns="91425" anchor="b" anchorCtr="0">
            <a:noAutofit/>
          </a:bodyPr>
          <a:lstStyle/>
          <a:p>
            <a:pPr marL="0" indent="0"/>
            <a:r>
              <a:rPr lang="en">
                <a:latin typeface="Palatino Linotype"/>
              </a:rPr>
              <a:t>What do I need to turn in?</a:t>
            </a:r>
            <a:endParaRPr lang="en-US">
              <a:latin typeface="Palatino Linotype"/>
            </a:endParaRPr>
          </a:p>
        </p:txBody>
      </p:sp>
      <p:cxnSp>
        <p:nvCxnSpPr>
          <p:cNvPr id="296" name="Google Shape;296;p32"/>
          <p:cNvCxnSpPr/>
          <p:nvPr/>
        </p:nvCxnSpPr>
        <p:spPr>
          <a:xfrm rot="10800000" flipH="1">
            <a:off x="687180" y="2896652"/>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3" name="TextBox 2">
            <a:extLst>
              <a:ext uri="{FF2B5EF4-FFF2-40B4-BE49-F238E27FC236}">
                <a16:creationId xmlns:a16="http://schemas.microsoft.com/office/drawing/2014/main" id="{2CACF3D5-3F62-04F6-1B0E-0151E821A259}"/>
              </a:ext>
            </a:extLst>
          </p:cNvPr>
          <p:cNvSpPr txBox="1"/>
          <p:nvPr/>
        </p:nvSpPr>
        <p:spPr>
          <a:xfrm>
            <a:off x="-123444" y="3108961"/>
            <a:ext cx="329184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400">
                <a:solidFill>
                  <a:schemeClr val="accent1">
                    <a:lumMod val="25000"/>
                  </a:schemeClr>
                </a:solidFill>
                <a:latin typeface="Palatino Linotype"/>
              </a:rPr>
              <a:t>Point Tracker with completed categories (3 points) for Scholarship, Character, Service, and Leadership ​</a:t>
            </a:r>
          </a:p>
          <a:p>
            <a:pPr marL="742950" lvl="1" indent="-285750">
              <a:buFont typeface="Arial,Sans-Serif"/>
              <a:buChar char="•"/>
            </a:pPr>
            <a:r>
              <a:rPr lang="en-US" sz="1400">
                <a:solidFill>
                  <a:schemeClr val="accent1">
                    <a:lumMod val="25000"/>
                  </a:schemeClr>
                </a:solidFill>
                <a:latin typeface="Palatino Linotype"/>
              </a:rPr>
              <a:t>Completed Community Service sheet (10 hours) with signatures.​</a:t>
            </a:r>
          </a:p>
          <a:p>
            <a:pPr marL="742950" lvl="1" indent="-285750">
              <a:buFont typeface="Arial,Sans-Serif"/>
              <a:buChar char="•"/>
            </a:pPr>
            <a:r>
              <a:rPr lang="en-US" sz="1400" u="sng">
                <a:solidFill>
                  <a:schemeClr val="accent1">
                    <a:lumMod val="25000"/>
                  </a:schemeClr>
                </a:solidFill>
                <a:latin typeface="Palatino Linotype"/>
              </a:rPr>
              <a:t>Seniors only-</a:t>
            </a:r>
            <a:r>
              <a:rPr lang="en-US" sz="1400" u="sng">
                <a:solidFill>
                  <a:schemeClr val="accent1">
                    <a:lumMod val="25000"/>
                  </a:schemeClr>
                </a:solidFill>
                <a:latin typeface="Rockwell"/>
              </a:rPr>
              <a:t> </a:t>
            </a:r>
            <a:r>
              <a:rPr lang="en-US" sz="1400" u="sng">
                <a:solidFill>
                  <a:schemeClr val="accent1">
                    <a:lumMod val="25000"/>
                  </a:schemeClr>
                </a:solidFill>
                <a:latin typeface="Palatino Linotype"/>
              </a:rPr>
              <a:t>1 page written and </a:t>
            </a:r>
            <a:r>
              <a:rPr lang="en-US" sz="1400" b="1" u="sng">
                <a:solidFill>
                  <a:schemeClr val="accent1">
                    <a:lumMod val="25000"/>
                  </a:schemeClr>
                </a:solidFill>
                <a:latin typeface="Palatino Linotype"/>
              </a:rPr>
              <a:t>printed out </a:t>
            </a:r>
            <a:r>
              <a:rPr lang="en-US" sz="1400" u="sng">
                <a:solidFill>
                  <a:schemeClr val="accent1">
                    <a:lumMod val="25000"/>
                  </a:schemeClr>
                </a:solidFill>
                <a:latin typeface="Palatino Linotype"/>
              </a:rPr>
              <a:t>reflection on your NHS experience.</a:t>
            </a:r>
            <a:r>
              <a:rPr lang="en-US" sz="1400" u="sng">
                <a:solidFill>
                  <a:schemeClr val="accent1">
                    <a:lumMod val="25000"/>
                  </a:schemeClr>
                </a:solidFill>
                <a:latin typeface="Rockwell"/>
              </a:rPr>
              <a:t> </a:t>
            </a:r>
            <a:r>
              <a:rPr lang="en-US" sz="1400">
                <a:solidFill>
                  <a:schemeClr val="accent1">
                    <a:lumMod val="25000"/>
                  </a:schemeClr>
                </a:solidFill>
                <a:latin typeface="Rockwell"/>
              </a:rPr>
              <a:t>​</a:t>
            </a:r>
          </a:p>
        </p:txBody>
      </p:sp>
      <p:sp>
        <p:nvSpPr>
          <p:cNvPr id="15" name="Google Shape;288;p32">
            <a:extLst>
              <a:ext uri="{FF2B5EF4-FFF2-40B4-BE49-F238E27FC236}">
                <a16:creationId xmlns:a16="http://schemas.microsoft.com/office/drawing/2014/main" id="{5B95E54D-7B73-E6C4-FED0-53DE8026EC33}"/>
              </a:ext>
            </a:extLst>
          </p:cNvPr>
          <p:cNvSpPr txBox="1">
            <a:spLocks/>
          </p:cNvSpPr>
          <p:nvPr/>
        </p:nvSpPr>
        <p:spPr>
          <a:xfrm>
            <a:off x="3313848" y="2156951"/>
            <a:ext cx="1930800" cy="774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0" i="1" u="none" strike="noStrike" cap="none">
                <a:solidFill>
                  <a:schemeClr val="dk1"/>
                </a:solidFill>
                <a:latin typeface="Aboreto"/>
                <a:ea typeface="Aboreto"/>
                <a:cs typeface="Aboreto"/>
                <a:sym typeface="Aboreto"/>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 sz="1800">
                <a:latin typeface="Palatino Linotype"/>
              </a:rPr>
              <a:t>Who do I turn these forms into?</a:t>
            </a:r>
          </a:p>
        </p:txBody>
      </p:sp>
      <p:cxnSp>
        <p:nvCxnSpPr>
          <p:cNvPr id="16" name="Google Shape;296;p32">
            <a:extLst>
              <a:ext uri="{FF2B5EF4-FFF2-40B4-BE49-F238E27FC236}">
                <a16:creationId xmlns:a16="http://schemas.microsoft.com/office/drawing/2014/main" id="{40475236-E13B-0403-77B0-18DEE5B0EF79}"/>
              </a:ext>
            </a:extLst>
          </p:cNvPr>
          <p:cNvCxnSpPr>
            <a:cxnSpLocks/>
          </p:cNvCxnSpPr>
          <p:nvPr/>
        </p:nvCxnSpPr>
        <p:spPr>
          <a:xfrm rot="10800000" flipH="1">
            <a:off x="3544680" y="2896652"/>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17" name="TextBox 16">
            <a:extLst>
              <a:ext uri="{FF2B5EF4-FFF2-40B4-BE49-F238E27FC236}">
                <a16:creationId xmlns:a16="http://schemas.microsoft.com/office/drawing/2014/main" id="{B04EBEBF-9E83-7B65-28B2-E0F389F9F634}"/>
              </a:ext>
            </a:extLst>
          </p:cNvPr>
          <p:cNvSpPr txBox="1"/>
          <p:nvPr/>
        </p:nvSpPr>
        <p:spPr>
          <a:xfrm>
            <a:off x="2734056" y="3104388"/>
            <a:ext cx="32918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400">
                <a:solidFill>
                  <a:schemeClr val="accent1">
                    <a:lumMod val="25000"/>
                  </a:schemeClr>
                </a:solidFill>
                <a:latin typeface="Palatino Linotype"/>
              </a:rPr>
              <a:t>Turn into Mr. Hollister (B204) on or before April 22nd.</a:t>
            </a:r>
          </a:p>
        </p:txBody>
      </p:sp>
      <p:sp>
        <p:nvSpPr>
          <p:cNvPr id="19" name="Google Shape;288;p32">
            <a:extLst>
              <a:ext uri="{FF2B5EF4-FFF2-40B4-BE49-F238E27FC236}">
                <a16:creationId xmlns:a16="http://schemas.microsoft.com/office/drawing/2014/main" id="{F187056A-D55D-6B3C-639C-3BD0E0C8246E}"/>
              </a:ext>
            </a:extLst>
          </p:cNvPr>
          <p:cNvSpPr txBox="1">
            <a:spLocks/>
          </p:cNvSpPr>
          <p:nvPr/>
        </p:nvSpPr>
        <p:spPr>
          <a:xfrm>
            <a:off x="6162204" y="2092943"/>
            <a:ext cx="2461152" cy="7785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0" i="1" u="none" strike="noStrike" cap="none">
                <a:solidFill>
                  <a:schemeClr val="dk1"/>
                </a:solidFill>
                <a:latin typeface="Aboreto"/>
                <a:ea typeface="Aboreto"/>
                <a:cs typeface="Aboreto"/>
                <a:sym typeface="Aboreto"/>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 sz="1800">
                <a:latin typeface="Palatino Linotype"/>
              </a:rPr>
              <a:t>Can I turn in these forms after April 22nd?</a:t>
            </a:r>
          </a:p>
        </p:txBody>
      </p:sp>
      <p:cxnSp>
        <p:nvCxnSpPr>
          <p:cNvPr id="20" name="Google Shape;296;p32">
            <a:extLst>
              <a:ext uri="{FF2B5EF4-FFF2-40B4-BE49-F238E27FC236}">
                <a16:creationId xmlns:a16="http://schemas.microsoft.com/office/drawing/2014/main" id="{A821A4E7-AC03-9330-2EF7-6987C0FF8026}"/>
              </a:ext>
            </a:extLst>
          </p:cNvPr>
          <p:cNvCxnSpPr>
            <a:cxnSpLocks/>
          </p:cNvCxnSpPr>
          <p:nvPr/>
        </p:nvCxnSpPr>
        <p:spPr>
          <a:xfrm rot="10800000" flipH="1">
            <a:off x="6918816" y="2860076"/>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21" name="TextBox 20">
            <a:extLst>
              <a:ext uri="{FF2B5EF4-FFF2-40B4-BE49-F238E27FC236}">
                <a16:creationId xmlns:a16="http://schemas.microsoft.com/office/drawing/2014/main" id="{C17E0C5F-B978-8686-BBD7-85E080D40C42}"/>
              </a:ext>
            </a:extLst>
          </p:cNvPr>
          <p:cNvSpPr txBox="1"/>
          <p:nvPr/>
        </p:nvSpPr>
        <p:spPr>
          <a:xfrm>
            <a:off x="5600700" y="3113531"/>
            <a:ext cx="32918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400">
                <a:solidFill>
                  <a:schemeClr val="accent1">
                    <a:lumMod val="25000"/>
                  </a:schemeClr>
                </a:solidFill>
                <a:latin typeface="Palatino Linotype"/>
              </a:rPr>
              <a:t>No, there will be </a:t>
            </a:r>
            <a:r>
              <a:rPr lang="en-US" sz="1400" b="1">
                <a:solidFill>
                  <a:schemeClr val="accent1">
                    <a:lumMod val="25000"/>
                  </a:schemeClr>
                </a:solidFill>
                <a:latin typeface="Palatino Linotype"/>
              </a:rPr>
              <a:t>no late exceptions.</a:t>
            </a:r>
            <a:r>
              <a:rPr lang="en-US" sz="1400">
                <a:solidFill>
                  <a:schemeClr val="accent1">
                    <a:lumMod val="25000"/>
                  </a:schemeClr>
                </a:solidFill>
                <a:latin typeface="Palatino Linotype"/>
              </a:rPr>
              <a:t> the district and club needs the list of students who have completed the requirements for NHS recognition in time to prepare for graduation.</a:t>
            </a:r>
          </a:p>
          <a:p>
            <a:pPr marL="742950" lvl="1" indent="-285750">
              <a:buFont typeface="Arial,Sans-Serif"/>
              <a:buChar char="•"/>
            </a:pPr>
            <a:endParaRPr lang="en-US" sz="1400">
              <a:solidFill>
                <a:schemeClr val="accent1">
                  <a:lumMod val="25000"/>
                </a:schemeClr>
              </a:solidFill>
              <a:latin typeface="Palatino Linotyp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F7ABA1CF-FBE3-4966-2710-7730875701D6}"/>
            </a:ext>
          </a:extLst>
        </p:cNvPr>
        <p:cNvGrpSpPr/>
        <p:nvPr/>
      </p:nvGrpSpPr>
      <p:grpSpPr>
        <a:xfrm>
          <a:off x="0" y="0"/>
          <a:ext cx="0" cy="0"/>
          <a:chOff x="0" y="0"/>
          <a:chExt cx="0" cy="0"/>
        </a:xfrm>
      </p:grpSpPr>
      <p:sp>
        <p:nvSpPr>
          <p:cNvPr id="287" name="Google Shape;287;p32">
            <a:extLst>
              <a:ext uri="{FF2B5EF4-FFF2-40B4-BE49-F238E27FC236}">
                <a16:creationId xmlns:a16="http://schemas.microsoft.com/office/drawing/2014/main" id="{55A06CDB-11A2-D275-7365-79FC2E98ABDD}"/>
              </a:ext>
            </a:extLst>
          </p:cNvPr>
          <p:cNvSpPr txBox="1">
            <a:spLocks noGrp="1"/>
          </p:cNvSpPr>
          <p:nvPr>
            <p:ph type="title"/>
          </p:nvPr>
        </p:nvSpPr>
        <p:spPr>
          <a:xfrm>
            <a:off x="476938" y="1091963"/>
            <a:ext cx="8018406" cy="598900"/>
          </a:xfrm>
          <a:prstGeom prst="rect">
            <a:avLst/>
          </a:prstGeom>
        </p:spPr>
        <p:txBody>
          <a:bodyPr spcFirstLastPara="1" wrap="square" lIns="91425" tIns="91425" rIns="91425" bIns="91425" anchor="t" anchorCtr="0">
            <a:noAutofit/>
          </a:bodyPr>
          <a:lstStyle/>
          <a:p>
            <a:r>
              <a:rPr lang="en">
                <a:latin typeface="Palatino Linotype"/>
              </a:rPr>
              <a:t>State Seal of Civic Engagement- For Seniors application due </a:t>
            </a:r>
            <a:r>
              <a:rPr lang="en" u="sng">
                <a:latin typeface="Palatino Linotype"/>
              </a:rPr>
              <a:t>April 23rd</a:t>
            </a:r>
            <a:endParaRPr lang="en-US" u="sng"/>
          </a:p>
        </p:txBody>
      </p:sp>
      <p:sp>
        <p:nvSpPr>
          <p:cNvPr id="288" name="Google Shape;288;p32">
            <a:extLst>
              <a:ext uri="{FF2B5EF4-FFF2-40B4-BE49-F238E27FC236}">
                <a16:creationId xmlns:a16="http://schemas.microsoft.com/office/drawing/2014/main" id="{0A7B1D25-8601-581B-CBCA-D35E221F083C}"/>
              </a:ext>
            </a:extLst>
          </p:cNvPr>
          <p:cNvSpPr txBox="1">
            <a:spLocks noGrp="1"/>
          </p:cNvSpPr>
          <p:nvPr>
            <p:ph type="subTitle" idx="4"/>
          </p:nvPr>
        </p:nvSpPr>
        <p:spPr>
          <a:xfrm>
            <a:off x="445680" y="2155427"/>
            <a:ext cx="1930800" cy="774000"/>
          </a:xfrm>
          <a:prstGeom prst="rect">
            <a:avLst/>
          </a:prstGeom>
        </p:spPr>
        <p:txBody>
          <a:bodyPr spcFirstLastPara="1" wrap="square" lIns="91425" tIns="91425" rIns="91425" bIns="91425" anchor="b" anchorCtr="0">
            <a:noAutofit/>
          </a:bodyPr>
          <a:lstStyle/>
          <a:p>
            <a:pPr marL="0" indent="0"/>
            <a:r>
              <a:rPr lang="en">
                <a:latin typeface="Palatino Linotype"/>
              </a:rPr>
              <a:t>What do I need to turn in?</a:t>
            </a:r>
            <a:endParaRPr lang="en-US">
              <a:latin typeface="Palatino Linotype"/>
            </a:endParaRPr>
          </a:p>
        </p:txBody>
      </p:sp>
      <p:cxnSp>
        <p:nvCxnSpPr>
          <p:cNvPr id="296" name="Google Shape;296;p32">
            <a:extLst>
              <a:ext uri="{FF2B5EF4-FFF2-40B4-BE49-F238E27FC236}">
                <a16:creationId xmlns:a16="http://schemas.microsoft.com/office/drawing/2014/main" id="{BB9BB1D8-E3A1-6CE4-EDC5-5A50C700D8B7}"/>
              </a:ext>
            </a:extLst>
          </p:cNvPr>
          <p:cNvCxnSpPr/>
          <p:nvPr/>
        </p:nvCxnSpPr>
        <p:spPr>
          <a:xfrm rot="10800000" flipH="1">
            <a:off x="687180" y="2896652"/>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3" name="TextBox 2">
            <a:extLst>
              <a:ext uri="{FF2B5EF4-FFF2-40B4-BE49-F238E27FC236}">
                <a16:creationId xmlns:a16="http://schemas.microsoft.com/office/drawing/2014/main" id="{3484207A-7196-C8E5-2176-AE50644607E4}"/>
              </a:ext>
            </a:extLst>
          </p:cNvPr>
          <p:cNvSpPr txBox="1"/>
          <p:nvPr/>
        </p:nvSpPr>
        <p:spPr>
          <a:xfrm>
            <a:off x="-123444" y="3108961"/>
            <a:ext cx="32918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600">
                <a:solidFill>
                  <a:schemeClr val="accent1">
                    <a:lumMod val="25000"/>
                  </a:schemeClr>
                </a:solidFill>
                <a:latin typeface="Palatino Linotype"/>
              </a:rPr>
              <a:t>Timecard with 20 verified community service hours</a:t>
            </a:r>
          </a:p>
          <a:p>
            <a:pPr marL="742950" lvl="1" indent="-285750">
              <a:buFont typeface="Arial,Sans-Serif"/>
              <a:buChar char="•"/>
            </a:pPr>
            <a:r>
              <a:rPr lang="en-US" sz="1600">
                <a:solidFill>
                  <a:schemeClr val="accent1">
                    <a:lumMod val="25000"/>
                  </a:schemeClr>
                </a:solidFill>
                <a:latin typeface="Palatino Linotype"/>
              </a:rPr>
              <a:t>Either a signed statement of character </a:t>
            </a:r>
            <a:r>
              <a:rPr lang="en-US" sz="1600" u="sng">
                <a:solidFill>
                  <a:schemeClr val="accent1">
                    <a:lumMod val="25000"/>
                  </a:schemeClr>
                </a:solidFill>
                <a:latin typeface="Palatino Linotype"/>
              </a:rPr>
              <a:t>or</a:t>
            </a:r>
            <a:r>
              <a:rPr lang="en-US" sz="1600">
                <a:solidFill>
                  <a:schemeClr val="accent1">
                    <a:lumMod val="25000"/>
                  </a:schemeClr>
                </a:solidFill>
                <a:latin typeface="Palatino Linotype"/>
              </a:rPr>
              <a:t> a letter of recommendation</a:t>
            </a:r>
          </a:p>
          <a:p>
            <a:pPr marL="742950" lvl="1" indent="-285750">
              <a:buFont typeface="Arial,Sans-Serif"/>
              <a:buChar char="•"/>
            </a:pPr>
            <a:r>
              <a:rPr lang="en-US" sz="1600">
                <a:solidFill>
                  <a:schemeClr val="accent1">
                    <a:lumMod val="25000"/>
                  </a:schemeClr>
                </a:solidFill>
                <a:latin typeface="Palatino Linotype"/>
              </a:rPr>
              <a:t>Capstone project (see application for details)</a:t>
            </a:r>
          </a:p>
        </p:txBody>
      </p:sp>
      <p:sp>
        <p:nvSpPr>
          <p:cNvPr id="15" name="Google Shape;288;p32">
            <a:extLst>
              <a:ext uri="{FF2B5EF4-FFF2-40B4-BE49-F238E27FC236}">
                <a16:creationId xmlns:a16="http://schemas.microsoft.com/office/drawing/2014/main" id="{C7B97A01-99E6-C24A-A356-622D327BDB18}"/>
              </a:ext>
            </a:extLst>
          </p:cNvPr>
          <p:cNvSpPr txBox="1">
            <a:spLocks/>
          </p:cNvSpPr>
          <p:nvPr/>
        </p:nvSpPr>
        <p:spPr>
          <a:xfrm>
            <a:off x="3313848" y="2156951"/>
            <a:ext cx="1930800" cy="774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0" i="1" u="none" strike="noStrike" cap="none">
                <a:solidFill>
                  <a:schemeClr val="dk1"/>
                </a:solidFill>
                <a:latin typeface="Aboreto"/>
                <a:ea typeface="Aboreto"/>
                <a:cs typeface="Aboreto"/>
                <a:sym typeface="Aboreto"/>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 sz="1800">
                <a:latin typeface="Palatino Linotype"/>
              </a:rPr>
              <a:t>Who do I turn these forms into?</a:t>
            </a:r>
          </a:p>
        </p:txBody>
      </p:sp>
      <p:cxnSp>
        <p:nvCxnSpPr>
          <p:cNvPr id="16" name="Google Shape;296;p32">
            <a:extLst>
              <a:ext uri="{FF2B5EF4-FFF2-40B4-BE49-F238E27FC236}">
                <a16:creationId xmlns:a16="http://schemas.microsoft.com/office/drawing/2014/main" id="{D6AB6F93-6D7E-C7D1-26F2-B6B486568EF8}"/>
              </a:ext>
            </a:extLst>
          </p:cNvPr>
          <p:cNvCxnSpPr>
            <a:cxnSpLocks/>
          </p:cNvCxnSpPr>
          <p:nvPr/>
        </p:nvCxnSpPr>
        <p:spPr>
          <a:xfrm rot="10800000" flipH="1">
            <a:off x="3544680" y="2896652"/>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17" name="TextBox 16">
            <a:extLst>
              <a:ext uri="{FF2B5EF4-FFF2-40B4-BE49-F238E27FC236}">
                <a16:creationId xmlns:a16="http://schemas.microsoft.com/office/drawing/2014/main" id="{E85131C4-263E-0D0E-DD19-1DCEDBB5050B}"/>
              </a:ext>
            </a:extLst>
          </p:cNvPr>
          <p:cNvSpPr txBox="1"/>
          <p:nvPr/>
        </p:nvSpPr>
        <p:spPr>
          <a:xfrm>
            <a:off x="2734056" y="3104388"/>
            <a:ext cx="329184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600">
                <a:solidFill>
                  <a:schemeClr val="accent1">
                    <a:lumMod val="25000"/>
                  </a:schemeClr>
                </a:solidFill>
                <a:latin typeface="Palatino Linotype"/>
              </a:rPr>
              <a:t>Turn into any Government or Economics teacher</a:t>
            </a:r>
          </a:p>
          <a:p>
            <a:pPr marL="742950" lvl="1" indent="-285750">
              <a:buFont typeface="Arial,Sans-Serif"/>
              <a:buChar char="•"/>
            </a:pPr>
            <a:r>
              <a:rPr lang="en-US" sz="1600">
                <a:solidFill>
                  <a:schemeClr val="accent1">
                    <a:lumMod val="25000"/>
                  </a:schemeClr>
                </a:solidFill>
                <a:latin typeface="Palatino Linotype"/>
              </a:rPr>
              <a:t>Any NHS or CSF advisor </a:t>
            </a:r>
          </a:p>
        </p:txBody>
      </p:sp>
      <p:sp>
        <p:nvSpPr>
          <p:cNvPr id="19" name="Google Shape;288;p32">
            <a:extLst>
              <a:ext uri="{FF2B5EF4-FFF2-40B4-BE49-F238E27FC236}">
                <a16:creationId xmlns:a16="http://schemas.microsoft.com/office/drawing/2014/main" id="{66CFFBD4-8ACB-2FB6-5ED6-B9F98DEB7FA8}"/>
              </a:ext>
            </a:extLst>
          </p:cNvPr>
          <p:cNvSpPr txBox="1">
            <a:spLocks/>
          </p:cNvSpPr>
          <p:nvPr/>
        </p:nvSpPr>
        <p:spPr>
          <a:xfrm>
            <a:off x="6162204" y="2092943"/>
            <a:ext cx="2461152" cy="7785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0" i="1" u="none" strike="noStrike" cap="none">
                <a:solidFill>
                  <a:schemeClr val="dk1"/>
                </a:solidFill>
                <a:latin typeface="Aboreto"/>
                <a:ea typeface="Aboreto"/>
                <a:cs typeface="Aboreto"/>
                <a:sym typeface="Aboreto"/>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 sz="1800">
                <a:latin typeface="Palatino Linotype"/>
              </a:rPr>
              <a:t>Can I turn in these forms after April </a:t>
            </a:r>
            <a:r>
              <a:rPr lang="en">
                <a:latin typeface="Palatino Linotype"/>
              </a:rPr>
              <a:t>23rd</a:t>
            </a:r>
            <a:r>
              <a:rPr lang="en" sz="1800">
                <a:latin typeface="Palatino Linotype"/>
              </a:rPr>
              <a:t>?</a:t>
            </a:r>
          </a:p>
        </p:txBody>
      </p:sp>
      <p:cxnSp>
        <p:nvCxnSpPr>
          <p:cNvPr id="20" name="Google Shape;296;p32">
            <a:extLst>
              <a:ext uri="{FF2B5EF4-FFF2-40B4-BE49-F238E27FC236}">
                <a16:creationId xmlns:a16="http://schemas.microsoft.com/office/drawing/2014/main" id="{0FB725B5-15EA-533C-9E91-69522E49DA8A}"/>
              </a:ext>
            </a:extLst>
          </p:cNvPr>
          <p:cNvCxnSpPr>
            <a:cxnSpLocks/>
          </p:cNvCxnSpPr>
          <p:nvPr/>
        </p:nvCxnSpPr>
        <p:spPr>
          <a:xfrm rot="10800000" flipH="1">
            <a:off x="6918816" y="2860076"/>
            <a:ext cx="1295700" cy="138300"/>
          </a:xfrm>
          <a:prstGeom prst="straightConnector1">
            <a:avLst/>
          </a:prstGeom>
          <a:noFill/>
          <a:ln w="9525" cap="flat" cmpd="sng">
            <a:solidFill>
              <a:schemeClr val="accent2"/>
            </a:solidFill>
            <a:prstDash val="solid"/>
            <a:round/>
            <a:headEnd type="none" w="med" len="med"/>
            <a:tailEnd type="none" w="med" len="med"/>
          </a:ln>
        </p:spPr>
      </p:cxnSp>
      <p:sp>
        <p:nvSpPr>
          <p:cNvPr id="21" name="TextBox 20">
            <a:extLst>
              <a:ext uri="{FF2B5EF4-FFF2-40B4-BE49-F238E27FC236}">
                <a16:creationId xmlns:a16="http://schemas.microsoft.com/office/drawing/2014/main" id="{10515DE5-C010-6299-E050-42D9103B77A9}"/>
              </a:ext>
            </a:extLst>
          </p:cNvPr>
          <p:cNvSpPr txBox="1"/>
          <p:nvPr/>
        </p:nvSpPr>
        <p:spPr>
          <a:xfrm>
            <a:off x="5600700" y="3113531"/>
            <a:ext cx="32918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sz="1600">
                <a:solidFill>
                  <a:schemeClr val="accent1">
                    <a:lumMod val="25000"/>
                  </a:schemeClr>
                </a:solidFill>
                <a:latin typeface="Palatino Linotype"/>
              </a:rPr>
              <a:t>No, there will be </a:t>
            </a:r>
            <a:r>
              <a:rPr lang="en-US" sz="1600" b="1">
                <a:solidFill>
                  <a:schemeClr val="accent1">
                    <a:lumMod val="25000"/>
                  </a:schemeClr>
                </a:solidFill>
                <a:latin typeface="Palatino Linotype"/>
              </a:rPr>
              <a:t>no late exceptions.</a:t>
            </a:r>
            <a:r>
              <a:rPr lang="en-US" sz="1600">
                <a:solidFill>
                  <a:schemeClr val="accent1">
                    <a:lumMod val="25000"/>
                  </a:schemeClr>
                </a:solidFill>
                <a:latin typeface="Palatino Linotype"/>
              </a:rPr>
              <a:t> the district and club needs the list of students who have completed the requirements for NHS recognition in time to prepare for graduation.</a:t>
            </a:r>
          </a:p>
          <a:p>
            <a:pPr marL="742950" lvl="1" indent="-285750">
              <a:buFont typeface="Arial,Sans-Serif"/>
              <a:buChar char="•"/>
            </a:pPr>
            <a:endParaRPr lang="en-US" sz="1600">
              <a:solidFill>
                <a:schemeClr val="accent1">
                  <a:lumMod val="25000"/>
                </a:schemeClr>
              </a:solidFill>
              <a:latin typeface="Palatino Linotype"/>
            </a:endParaRPr>
          </a:p>
        </p:txBody>
      </p:sp>
    </p:spTree>
    <p:extLst>
      <p:ext uri="{BB962C8B-B14F-4D97-AF65-F5344CB8AC3E}">
        <p14:creationId xmlns:p14="http://schemas.microsoft.com/office/powerpoint/2010/main" val="676514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Blue Aesthetic Portfolio by Slidesgo">
  <a:themeElements>
    <a:clrScheme name="Simple Light">
      <a:dk1>
        <a:srgbClr val="263857"/>
      </a:dk1>
      <a:lt1>
        <a:srgbClr val="C2D8EC"/>
      </a:lt1>
      <a:dk2>
        <a:srgbClr val="4A6891"/>
      </a:dk2>
      <a:lt2>
        <a:srgbClr val="759FC7"/>
      </a:lt2>
      <a:accent1>
        <a:srgbClr val="E3ECF5"/>
      </a:accent1>
      <a:accent2>
        <a:srgbClr val="FDFEFF"/>
      </a:accent2>
      <a:accent3>
        <a:srgbClr val="FFFFFF"/>
      </a:accent3>
      <a:accent4>
        <a:srgbClr val="FFFFFF"/>
      </a:accent4>
      <a:accent5>
        <a:srgbClr val="FFFFFF"/>
      </a:accent5>
      <a:accent6>
        <a:srgbClr val="FFFFFF"/>
      </a:accent6>
      <a:hlink>
        <a:srgbClr val="2638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0cdd138-1ceb-4390-aef2-59a336f59ac9">
      <UserInfo>
        <DisplayName>Allison Felix</DisplayName>
        <AccountId>20</AccountId>
        <AccountType/>
      </UserInfo>
      <UserInfo>
        <DisplayName>Sheila Angelo</DisplayName>
        <AccountId>22</AccountId>
        <AccountType/>
      </UserInfo>
      <UserInfo>
        <DisplayName>Rachael Woodcock</DisplayName>
        <AccountId>23</AccountId>
        <AccountType/>
      </UserInfo>
      <UserInfo>
        <DisplayName>Alice Cartwright</DisplayName>
        <AccountId>24</AccountId>
        <AccountType/>
      </UserInfo>
      <UserInfo>
        <DisplayName>Michael Miller</DisplayName>
        <AccountId>31</AccountId>
        <AccountType/>
      </UserInfo>
      <UserInfo>
        <DisplayName>Sevanah Melgoza</DisplayName>
        <AccountId>47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26D81CA75C33468D1ADB1BEACF1C6C" ma:contentTypeVersion="6" ma:contentTypeDescription="Create a new document." ma:contentTypeScope="" ma:versionID="74ae88bea069a8e089e424a5aca4fed6">
  <xsd:schema xmlns:xsd="http://www.w3.org/2001/XMLSchema" xmlns:xs="http://www.w3.org/2001/XMLSchema" xmlns:p="http://schemas.microsoft.com/office/2006/metadata/properties" xmlns:ns2="00cdd138-1ceb-4390-aef2-59a336f59ac9" xmlns:ns3="e53f31a3-3e5d-4840-87e7-edab174877dd" targetNamespace="http://schemas.microsoft.com/office/2006/metadata/properties" ma:root="true" ma:fieldsID="59b1a527913a2d3fa037f3364cccaf06" ns2:_="" ns3:_="">
    <xsd:import namespace="00cdd138-1ceb-4390-aef2-59a336f59ac9"/>
    <xsd:import namespace="e53f31a3-3e5d-4840-87e7-edab174877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dd138-1ceb-4390-aef2-59a336f59ac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3f31a3-3e5d-4840-87e7-edab174877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BECB29-29A6-417D-9052-54D8DCBD6049}">
  <ds:schemaRefs>
    <ds:schemaRef ds:uri="http://schemas.microsoft.com/sharepoint/v3/contenttype/forms"/>
  </ds:schemaRefs>
</ds:datastoreItem>
</file>

<file path=customXml/itemProps2.xml><?xml version="1.0" encoding="utf-8"?>
<ds:datastoreItem xmlns:ds="http://schemas.openxmlformats.org/officeDocument/2006/customXml" ds:itemID="{A4291895-25C0-4CB8-9766-2BAA2B66D1F4}">
  <ds:schemaRefs>
    <ds:schemaRef ds:uri="00cdd138-1ceb-4390-aef2-59a336f59ac9"/>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018AD5C5-1E81-4DA6-8338-A3822318B013}">
  <ds:schemaRefs>
    <ds:schemaRef ds:uri="00cdd138-1ceb-4390-aef2-59a336f59ac9"/>
    <ds:schemaRef ds:uri="e53f31a3-3e5d-4840-87e7-edab174877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13</Slides>
  <Notes>13</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Wood Type</vt:lpstr>
      <vt:lpstr>Blue Aesthetic Portfolio by Slidesgo</vt:lpstr>
      <vt:lpstr>National Honor Society Meeting #7 March 11,2025</vt:lpstr>
      <vt:lpstr>Agenda 3/11/25</vt:lpstr>
      <vt:lpstr>CSF/NHS Awards Night for Seniors</vt:lpstr>
      <vt:lpstr>Our recruitment campaign for new members will begin on Monday 4/14. Remember, for NHS, you only need to apply and be accepted one-time during high school.  This campaign is designed for current sophomores. </vt:lpstr>
      <vt:lpstr>Scholarship Update</vt:lpstr>
      <vt:lpstr>Treasurers Report</vt:lpstr>
      <vt:lpstr>How to Donate?</vt:lpstr>
      <vt:lpstr>Point Trackers and Community Service</vt:lpstr>
      <vt:lpstr>State Seal of Civic Engagement- For Seniors application due April 23rd</vt:lpstr>
      <vt:lpstr>Upcoming Dates</vt:lpstr>
      <vt:lpstr>PowerPoint Presentation</vt:lpstr>
      <vt:lpstr>1.Login to your Microsoft 365 via your school account 2. Access the link sent by Mr. Hollister in your Outlook email 3. Complete the ballot and submit </vt:lpstr>
      <vt:lpstr>Opportunities for candidates to speak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HONOR SOCIETY</dc:title>
  <dc:creator>Allison Felix</dc:creator>
  <cp:revision>13</cp:revision>
  <cp:lastPrinted>2024-04-04T15:21:50Z</cp:lastPrinted>
  <dcterms:created xsi:type="dcterms:W3CDTF">2021-08-11T18:50:27Z</dcterms:created>
  <dcterms:modified xsi:type="dcterms:W3CDTF">2025-03-11T19:49:56Z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0x010100EA26D81CA75C33468D1ADB1BEACF1C6C</vt:lpwstr>
  </property>
</Properties>
</file>