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7" r:id="rId5"/>
    <p:sldId id="259" r:id="rId6"/>
    <p:sldId id="260" r:id="rId7"/>
    <p:sldId id="261" r:id="rId8"/>
    <p:sldId id="263" r:id="rId9"/>
    <p:sldId id="264" r:id="rId10"/>
    <p:sldId id="266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72DD5-EC07-4FA7-AF25-42AE9C81EEC9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B934A-6348-411F-B0CD-98DB9C7F2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950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72DD5-EC07-4FA7-AF25-42AE9C81EEC9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B934A-6348-411F-B0CD-98DB9C7F2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164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72DD5-EC07-4FA7-AF25-42AE9C81EEC9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B934A-6348-411F-B0CD-98DB9C7F2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180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72DD5-EC07-4FA7-AF25-42AE9C81EEC9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B934A-6348-411F-B0CD-98DB9C7F2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736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72DD5-EC07-4FA7-AF25-42AE9C81EEC9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B934A-6348-411F-B0CD-98DB9C7F2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06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72DD5-EC07-4FA7-AF25-42AE9C81EEC9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B934A-6348-411F-B0CD-98DB9C7F2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620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72DD5-EC07-4FA7-AF25-42AE9C81EEC9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B934A-6348-411F-B0CD-98DB9C7F2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360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72DD5-EC07-4FA7-AF25-42AE9C81EEC9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B934A-6348-411F-B0CD-98DB9C7F2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143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72DD5-EC07-4FA7-AF25-42AE9C81EEC9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B934A-6348-411F-B0CD-98DB9C7F2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19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72DD5-EC07-4FA7-AF25-42AE9C81EEC9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B934A-6348-411F-B0CD-98DB9C7F2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98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72DD5-EC07-4FA7-AF25-42AE9C81EEC9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B934A-6348-411F-B0CD-98DB9C7F2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597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72DD5-EC07-4FA7-AF25-42AE9C81EEC9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B934A-6348-411F-B0CD-98DB9C7F2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43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Summer Projects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3365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6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Layers of drawings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140" y="228285"/>
            <a:ext cx="2406796" cy="2859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3237" y="1343139"/>
            <a:ext cx="2025660" cy="25274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7282" y="228285"/>
            <a:ext cx="1871326" cy="27663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9208" y="3475971"/>
            <a:ext cx="6521773" cy="30329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070" y="4263137"/>
            <a:ext cx="2048763" cy="20487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019" y="1343139"/>
            <a:ext cx="1512735" cy="24050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5144" y="4051430"/>
            <a:ext cx="1783332" cy="260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5314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Who are they really?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776" t="6341" r="12473" b="7056"/>
          <a:stretch/>
        </p:blipFill>
        <p:spPr>
          <a:xfrm>
            <a:off x="325315" y="1529863"/>
            <a:ext cx="3079366" cy="22445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2342" y="1469057"/>
            <a:ext cx="2188779" cy="38486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315" y="3841004"/>
            <a:ext cx="1784839" cy="27185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6324" y="1489531"/>
            <a:ext cx="2288372" cy="3540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0352" y="1027906"/>
            <a:ext cx="2889754" cy="47309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8934" y="3945709"/>
            <a:ext cx="1768205" cy="2613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3615" y="5163609"/>
            <a:ext cx="1908858" cy="15513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1115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ea typeface="Times New Roman" panose="02020603050405020304" pitchFamily="18" charset="0"/>
              </a:rPr>
              <a:t>8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Expressing yourself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60" y="3849988"/>
            <a:ext cx="2091962" cy="28436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495" y="1401849"/>
            <a:ext cx="3097036" cy="23227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3384" y="1381792"/>
            <a:ext cx="2666177" cy="25816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9246" y="4067056"/>
            <a:ext cx="2402854" cy="27909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8722" y="222533"/>
            <a:ext cx="2587657" cy="35020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6031" y="1631818"/>
            <a:ext cx="2625969" cy="19694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2679" y="3935722"/>
            <a:ext cx="4207225" cy="27578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5072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4635"/>
            <a:ext cx="10515600" cy="1325563"/>
          </a:xfrm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ea typeface="Times New Roman" panose="02020603050405020304" pitchFamily="18" charset="0"/>
              </a:rPr>
              <a:t>9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Shoes Sense</a:t>
            </a:r>
            <a:b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36" y="1044467"/>
            <a:ext cx="2314362" cy="28560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30728" b="31242"/>
          <a:stretch/>
        </p:blipFill>
        <p:spPr>
          <a:xfrm>
            <a:off x="3748558" y="2354093"/>
            <a:ext cx="4420005" cy="21011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9989" y="4766396"/>
            <a:ext cx="2857500" cy="1962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7523" y="905295"/>
            <a:ext cx="3631113" cy="16461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0062" y="118322"/>
            <a:ext cx="3705164" cy="24602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7478" y="4291865"/>
            <a:ext cx="3533116" cy="23872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50939" y="2696181"/>
            <a:ext cx="2895600" cy="19526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929" y="4203009"/>
            <a:ext cx="3629278" cy="23000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0382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1.Technical Project</a:t>
            </a:r>
            <a:endParaRPr lang="en-US" sz="5400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838200" y="2120377"/>
            <a:ext cx="1031243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7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" algn="l"/>
              </a:tabLst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Goal: values (light and shade), rending form,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" algn="l"/>
              </a:tabLst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technical details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1824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2. Composition Project</a:t>
            </a:r>
            <a:b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57150" algn="l"/>
              </a:tabLst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GOAL: Dealing with the space of the paper and using the principles of design 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1024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3. </a:t>
            </a: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Student Voice Project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GOAL: What are you communicating through your artwork? What do you want your artwork to say? 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9178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CANDY</a:t>
            </a:r>
            <a:b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57150" algn="l"/>
              </a:tabLst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0930" y="4550378"/>
            <a:ext cx="2285860" cy="2218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49" y="1233252"/>
            <a:ext cx="4108305" cy="23006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r="2261" b="7230"/>
          <a:stretch/>
        </p:blipFill>
        <p:spPr>
          <a:xfrm>
            <a:off x="4555526" y="164551"/>
            <a:ext cx="3231772" cy="21881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7874" y="2919471"/>
            <a:ext cx="2847975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092" y="4656890"/>
            <a:ext cx="2565964" cy="21124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24303" y="2874695"/>
            <a:ext cx="1941491" cy="38940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/>
          <a:srcRect l="17374" t="5476" r="10683" b="11737"/>
          <a:stretch/>
        </p:blipFill>
        <p:spPr>
          <a:xfrm>
            <a:off x="4927507" y="2401558"/>
            <a:ext cx="1893423" cy="1223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2254" y="146166"/>
            <a:ext cx="3417235" cy="25638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32937" y="3749677"/>
            <a:ext cx="3019658" cy="30196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7770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SHINING STILL LIFE, with emphasis on REFLECTION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86" y="1690688"/>
            <a:ext cx="3042529" cy="20246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809" y="4236136"/>
            <a:ext cx="1996969" cy="24616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582" y="3834396"/>
            <a:ext cx="2045250" cy="2863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0002" y="1093301"/>
            <a:ext cx="2879312" cy="21441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8123" y="3831983"/>
            <a:ext cx="2076140" cy="28055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5138" y="3544094"/>
            <a:ext cx="2056307" cy="31296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20712" y="3934619"/>
            <a:ext cx="1762125" cy="26003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54611" y="1578319"/>
            <a:ext cx="1714116" cy="23705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64546" y="1086380"/>
            <a:ext cx="2859272" cy="2322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1214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Arial" panose="020B0604020202020204" pitchFamily="34" charset="0"/>
                <a:ea typeface="Times New Roman" panose="02020603050405020304" pitchFamily="18" charset="0"/>
              </a:rPr>
              <a:t>3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TOOLS &amp; HARDWARE. </a:t>
            </a:r>
            <a:b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0166" y="1018296"/>
            <a:ext cx="2286095" cy="23649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099" y="3485957"/>
            <a:ext cx="2480360" cy="32570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5327" y="4028303"/>
            <a:ext cx="2714692" cy="27146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2758" y="1390247"/>
            <a:ext cx="2769459" cy="11456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8909" y="3741913"/>
            <a:ext cx="3877962" cy="26499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85327" y="365125"/>
            <a:ext cx="2672864" cy="33199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801" y="3678504"/>
            <a:ext cx="2018270" cy="29282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981" y="1089224"/>
            <a:ext cx="3005137" cy="22939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7788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ea typeface="Times New Roman" panose="02020603050405020304" pitchFamily="18" charset="0"/>
              </a:rPr>
              <a:t>4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Unusual interior</a:t>
            </a:r>
            <a:b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2060"/>
          <a:stretch/>
        </p:blipFill>
        <p:spPr>
          <a:xfrm>
            <a:off x="3022133" y="2534398"/>
            <a:ext cx="2983569" cy="40692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344" y="1403445"/>
            <a:ext cx="2434361" cy="24343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4356" y="117405"/>
            <a:ext cx="2489758" cy="31465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0123" y="3334219"/>
            <a:ext cx="4358224" cy="34602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996" y="3972743"/>
            <a:ext cx="2101056" cy="28014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8958" y="549372"/>
            <a:ext cx="2334970" cy="19630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927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eaLnBrk="0" fontAlgn="base" hangingPunct="0">
              <a:lnSpc>
                <a:spcPct val="100000"/>
              </a:lnSpc>
              <a:spcAft>
                <a:spcPct val="0"/>
              </a:spcAft>
              <a:tabLst>
                <a:tab pos="57150" algn="l"/>
              </a:tabLst>
            </a:pPr>
            <a:r>
              <a:rPr lang="en-US" altLang="en-US" dirty="0">
                <a:latin typeface="Arial" panose="020B0604020202020204" pitchFamily="34" charset="0"/>
                <a:ea typeface="Times New Roman" panose="02020603050405020304" pitchFamily="18" charset="0"/>
              </a:rPr>
              <a:t>5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Foreshortening</a:t>
            </a:r>
            <a:b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b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5149" y="150864"/>
            <a:ext cx="2403908" cy="33495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75" y="2898314"/>
            <a:ext cx="1755800" cy="1316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517" y="883305"/>
            <a:ext cx="1737511" cy="17497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165" y="4463365"/>
            <a:ext cx="1905000" cy="2114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8414" y="1205780"/>
            <a:ext cx="3528002" cy="50097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35149" y="3714646"/>
            <a:ext cx="2249960" cy="29999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8498" y="2804973"/>
            <a:ext cx="2780029" cy="38364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0" y="509319"/>
            <a:ext cx="2743200" cy="2057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63958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1034</TotalTime>
  <Words>118</Words>
  <Application>Microsoft Office PowerPoint</Application>
  <PresentationFormat>Widescreen</PresentationFormat>
  <Paragraphs>20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Summer Projects</vt:lpstr>
      <vt:lpstr>1.Technical Project</vt:lpstr>
      <vt:lpstr>2. Composition Project </vt:lpstr>
      <vt:lpstr>3. Student Voice Project</vt:lpstr>
      <vt:lpstr>1. CANDY </vt:lpstr>
      <vt:lpstr>2. SHINING STILL LIFE, with emphasis on REFLECTION</vt:lpstr>
      <vt:lpstr>3. TOOLS &amp; HARDWARE.  </vt:lpstr>
      <vt:lpstr>4. Unusual interior </vt:lpstr>
      <vt:lpstr>5. Foreshortening  </vt:lpstr>
      <vt:lpstr>6. Layers of drawings</vt:lpstr>
      <vt:lpstr>7. Who are they really?</vt:lpstr>
      <vt:lpstr>8. Expressing yourself</vt:lpstr>
      <vt:lpstr>9. Shoes Sense </vt:lpstr>
    </vt:vector>
  </TitlesOfParts>
  <Company>LUHSD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 Projects</dc:title>
  <dc:creator>Lora Dwyer</dc:creator>
  <cp:lastModifiedBy>Lora Dwyer</cp:lastModifiedBy>
  <cp:revision>54</cp:revision>
  <dcterms:created xsi:type="dcterms:W3CDTF">2017-04-12T22:47:34Z</dcterms:created>
  <dcterms:modified xsi:type="dcterms:W3CDTF">2022-05-12T21:48:17Z</dcterms:modified>
</cp:coreProperties>
</file>