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6" r:id="rId43"/>
    <p:sldId id="297" r:id="rId44"/>
    <p:sldId id="298" r:id="rId45"/>
    <p:sldId id="299" r:id="rId46"/>
    <p:sldId id="307" r:id="rId47"/>
    <p:sldId id="300" r:id="rId48"/>
    <p:sldId id="301" r:id="rId49"/>
    <p:sldId id="310" r:id="rId50"/>
    <p:sldId id="302" r:id="rId51"/>
    <p:sldId id="308" r:id="rId52"/>
    <p:sldId id="303" r:id="rId53"/>
    <p:sldId id="304" r:id="rId54"/>
    <p:sldId id="305" r:id="rId55"/>
    <p:sldId id="309" r:id="rId56"/>
    <p:sldId id="311" r:id="rId57"/>
    <p:sldId id="312" r:id="rId58"/>
    <p:sldId id="313" r:id="rId59"/>
    <p:sldId id="324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5" r:id="rId68"/>
    <p:sldId id="326" r:id="rId69"/>
    <p:sldId id="321" r:id="rId70"/>
    <p:sldId id="322" r:id="rId71"/>
    <p:sldId id="323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Pricing Simulation:  Who can make the most money by finding Equilibrium?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 need </a:t>
            </a:r>
            <a:r>
              <a:rPr lang="en-US" dirty="0" smtClean="0"/>
              <a:t>two </a:t>
            </a:r>
            <a:r>
              <a:rPr lang="en-US" dirty="0"/>
              <a:t>volunteers to be chip producers</a:t>
            </a:r>
          </a:p>
          <a:p>
            <a:r>
              <a:rPr lang="en-US" dirty="0"/>
              <a:t>Each producer will have </a:t>
            </a:r>
            <a:r>
              <a:rPr lang="en-US" dirty="0" smtClean="0"/>
              <a:t>10 </a:t>
            </a:r>
            <a:r>
              <a:rPr lang="en-US" dirty="0"/>
              <a:t>bags of chips</a:t>
            </a:r>
          </a:p>
          <a:p>
            <a:r>
              <a:rPr lang="en-US" dirty="0"/>
              <a:t>Each producer will decide the price of their chips at the beginning of each round</a:t>
            </a:r>
          </a:p>
          <a:p>
            <a:r>
              <a:rPr lang="en-US" dirty="0"/>
              <a:t>Each consumer will have $10</a:t>
            </a:r>
          </a:p>
          <a:p>
            <a:r>
              <a:rPr lang="en-US" dirty="0"/>
              <a:t>Each consumer can only buy 1 bag of chips per round</a:t>
            </a:r>
          </a:p>
          <a:p>
            <a:r>
              <a:rPr lang="en-US" dirty="0"/>
              <a:t>We will be keeping track of how many chips were bought at each price for each producer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Pricing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Who made the most money and how did they make the most money?</a:t>
            </a:r>
          </a:p>
          <a:p>
            <a:r>
              <a:rPr lang="en-US" sz="2800" dirty="0"/>
              <a:t>What does this tell you about the importance of pricing in Economics?</a:t>
            </a:r>
          </a:p>
          <a:p>
            <a:r>
              <a:rPr lang="en-US" sz="2800" dirty="0"/>
              <a:t>Why is it essential for businesses to find Equilibrium?</a:t>
            </a:r>
          </a:p>
          <a:p>
            <a:r>
              <a:rPr lang="en-US" sz="2800" dirty="0"/>
              <a:t>What factors do you think could impact a businesses’ Equilibrium?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In-Class time to Start Review Presentations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Use this in-class time to start your review presentation homework</a:t>
            </a:r>
          </a:p>
          <a:p>
            <a:r>
              <a:rPr lang="en-US" sz="3200" dirty="0" smtClean="0"/>
              <a:t>Suggestion:  Start writing out your summary of how you plan to present the topic </a:t>
            </a:r>
          </a:p>
          <a:p>
            <a:r>
              <a:rPr lang="en-US" sz="3200" dirty="0" smtClean="0"/>
              <a:t>Make sure that you fully understand the topic:  IF YOU DON’T, NOW IS THE TIME TO ASK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64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Equilibrium?</a:t>
            </a:r>
          </a:p>
          <a:p>
            <a:r>
              <a:rPr lang="en-US" sz="6000" dirty="0" smtClean="0"/>
              <a:t>Why is Equilibrium important for suppliers and consumers?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408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Equilibrium?</a:t>
            </a:r>
          </a:p>
          <a:p>
            <a:r>
              <a:rPr lang="en-US" sz="4800" dirty="0" smtClean="0"/>
              <a:t>What is the connection between Equilibrium and Supply/Demand?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386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 Final Review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Create a presentation on the topic that you have been assigned</a:t>
            </a:r>
          </a:p>
          <a:p>
            <a:r>
              <a:rPr lang="en-US" sz="2800" dirty="0"/>
              <a:t>Your Presentation needs to have some sort of visual/auditory component to it-(poster, song, chart, graph, diorama)</a:t>
            </a:r>
          </a:p>
          <a:p>
            <a:r>
              <a:rPr lang="en-US" sz="2800" dirty="0"/>
              <a:t>Prepare a script for your presentation and make sure your rehearse it</a:t>
            </a:r>
          </a:p>
          <a:p>
            <a:r>
              <a:rPr lang="en-US" sz="2800" dirty="0"/>
              <a:t>Presentations will be Tuesday- Dec. </a:t>
            </a:r>
            <a:r>
              <a:rPr lang="en-US" sz="2800" dirty="0" smtClean="0"/>
              <a:t>13th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Analyze government intervention in pricing</a:t>
            </a:r>
          </a:p>
          <a:p>
            <a:r>
              <a:rPr lang="en-US" sz="4000" dirty="0" smtClean="0"/>
              <a:t>Interpret how Rent Control is impacting San Francisco</a:t>
            </a:r>
          </a:p>
          <a:p>
            <a:r>
              <a:rPr lang="en-US" sz="4000" dirty="0" smtClean="0"/>
              <a:t>Build Connections to your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does “government intervention” mean?</a:t>
            </a:r>
          </a:p>
          <a:p>
            <a:r>
              <a:rPr lang="en-US" sz="2800" dirty="0" smtClean="0"/>
              <a:t>Is it a good or bad thing when the government intervenes in the economy?</a:t>
            </a:r>
          </a:p>
          <a:p>
            <a:r>
              <a:rPr lang="en-US" sz="2800" dirty="0" smtClean="0"/>
              <a:t>What forms of government intervention have we already looked at?</a:t>
            </a:r>
          </a:p>
          <a:p>
            <a:r>
              <a:rPr lang="en-US" sz="2800" dirty="0" smtClean="0"/>
              <a:t>What type of economy has the most government intervention?</a:t>
            </a:r>
          </a:p>
          <a:p>
            <a:r>
              <a:rPr lang="en-US" sz="2800" dirty="0" smtClean="0"/>
              <a:t>What type of economy has the least government intervention?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6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Intervention in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Price Ceiling:  A maximum price that can be legally charged for a good/service </a:t>
            </a:r>
          </a:p>
          <a:p>
            <a:r>
              <a:rPr lang="en-US" sz="4000" dirty="0"/>
              <a:t>Price Floor:  A minimum price for a good/service </a:t>
            </a:r>
          </a:p>
          <a:p>
            <a:r>
              <a:rPr lang="en-US" sz="4000" dirty="0"/>
              <a:t>Rent Control:  A Price Ceiling placed on 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 Floor?  How can you use this word to help you remember what a Price Floor is?</a:t>
            </a:r>
          </a:p>
          <a:p>
            <a:r>
              <a:rPr lang="en-US" dirty="0" smtClean="0"/>
              <a:t>Can you think of any examples of Price Floors? (HINT:  THINK OF JOBS THAT YOU MIGHT HAVE OUTSIDE OF SCHOOL)</a:t>
            </a:r>
          </a:p>
          <a:p>
            <a:r>
              <a:rPr lang="en-US" dirty="0" smtClean="0"/>
              <a:t>What is a Ceiling?  How can you use this word to help you remember what a Price Ceiling is?</a:t>
            </a:r>
          </a:p>
          <a:p>
            <a:r>
              <a:rPr lang="en-US" dirty="0" smtClean="0"/>
              <a:t>Why is Rent Control an example of a Price Ceiling?</a:t>
            </a:r>
          </a:p>
          <a:p>
            <a:r>
              <a:rPr lang="en-US" dirty="0" smtClean="0"/>
              <a:t>Is Rent Control a good or bad thing? Why do you think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a price?</a:t>
            </a:r>
          </a:p>
          <a:p>
            <a:r>
              <a:rPr lang="en-US" sz="6000" dirty="0" smtClean="0"/>
              <a:t>How does Supply and Demand impact pricing?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49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Example of a Price Floor:  Minimum Wage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factors do you think impact Minimum Wage?</a:t>
            </a:r>
          </a:p>
          <a:p>
            <a:r>
              <a:rPr lang="en-US" dirty="0"/>
              <a:t>What is the graph showing about Minimum Wages in the future?  How do you think this is going to impact Cali’s economy?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37" y="3867714"/>
            <a:ext cx="4709375" cy="28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 Control in San Francisco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With a partner, read the article on Rent Control in San Francisco and answer the questions that follow</a:t>
            </a:r>
          </a:p>
          <a:p>
            <a:r>
              <a:rPr lang="en-US" sz="3600" dirty="0" smtClean="0"/>
              <a:t>We will then come together as a class and re-read the article</a:t>
            </a:r>
          </a:p>
          <a:p>
            <a:r>
              <a:rPr lang="en-US" sz="3600" dirty="0" smtClean="0"/>
              <a:t>Please ask any questions that you have about words that you don’t understand the meaning of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1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Create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In 2-3 sentences, describe the Rent Control problem in San Francisco</a:t>
            </a:r>
          </a:p>
          <a:p>
            <a:r>
              <a:rPr lang="en-US" sz="2800" dirty="0"/>
              <a:t>Create an outline (bullet-point list) of a plan to solve the problem of Rent Control in San Francisco</a:t>
            </a:r>
          </a:p>
          <a:p>
            <a:r>
              <a:rPr lang="en-US" sz="2800" dirty="0"/>
              <a:t>List must have at least 10 bullets</a:t>
            </a:r>
          </a:p>
          <a:p>
            <a:r>
              <a:rPr lang="en-US" sz="2800" dirty="0"/>
              <a:t>Create a visual/graphic under your list that illustrates the problem and the plan to fix the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good about Rent Control?</a:t>
            </a:r>
          </a:p>
          <a:p>
            <a:r>
              <a:rPr lang="en-US" sz="2800" dirty="0"/>
              <a:t>What is bad about Rent Control?</a:t>
            </a:r>
          </a:p>
          <a:p>
            <a:r>
              <a:rPr lang="en-US" sz="2800" dirty="0"/>
              <a:t>How is Rent Control an example of government intervention in the economy?</a:t>
            </a:r>
          </a:p>
          <a:p>
            <a:r>
              <a:rPr lang="en-US" sz="2800" dirty="0"/>
              <a:t>Do you think the government needs to interfere more or less with the economy?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is a Price Floor?  Give an example of a Price Floor and explain why this is an example of a Price Floor</a:t>
            </a:r>
          </a:p>
          <a:p>
            <a:r>
              <a:rPr lang="en-US" sz="3600" dirty="0" smtClean="0"/>
              <a:t>What is a Price Ceiling?  Give an example of a Price Ceiling and explain why this is an example of a Price Ceiling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55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 Final Review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Create a presentation on the topic that you have been assigned</a:t>
            </a:r>
          </a:p>
          <a:p>
            <a:r>
              <a:rPr lang="en-US" sz="2800" dirty="0"/>
              <a:t>Your Presentation needs to have some sort of visual/auditory component to it-(poster, song, chart, graph, diorama)</a:t>
            </a:r>
          </a:p>
          <a:p>
            <a:r>
              <a:rPr lang="en-US" sz="2800" dirty="0"/>
              <a:t>Prepare a script for your presentation and make sure your rehearse it</a:t>
            </a:r>
          </a:p>
          <a:p>
            <a:r>
              <a:rPr lang="en-US" sz="2800" dirty="0"/>
              <a:t>Presentations will be Tuesday- Dec. </a:t>
            </a:r>
            <a:r>
              <a:rPr lang="en-US" sz="2800" dirty="0" smtClean="0"/>
              <a:t>13th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Interpret the meaning of a Subsidy</a:t>
            </a:r>
          </a:p>
          <a:p>
            <a:r>
              <a:rPr lang="en-US" sz="4800" dirty="0" smtClean="0"/>
              <a:t>Engage in Collaborative Learning</a:t>
            </a:r>
          </a:p>
          <a:p>
            <a:r>
              <a:rPr lang="en-US" sz="4800" dirty="0" smtClean="0"/>
              <a:t>Analyze factors that impact Pricing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Why did the word “subsidy” come up last class?</a:t>
            </a:r>
          </a:p>
          <a:p>
            <a:r>
              <a:rPr lang="en-US" sz="4000" dirty="0" smtClean="0"/>
              <a:t>What did we say this meant?</a:t>
            </a:r>
          </a:p>
          <a:p>
            <a:r>
              <a:rPr lang="en-US" sz="4000" dirty="0" smtClean="0"/>
              <a:t>Can you think of other examples of subsidies?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14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of Government Intervention:  Subsidies and Excise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Subsidies:  Payments that governments make to help and support a business/industry</a:t>
            </a:r>
          </a:p>
          <a:p>
            <a:r>
              <a:rPr lang="en-US" sz="4400" dirty="0" smtClean="0"/>
              <a:t>Excise Taxes:  Tax on the production or sale of a good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examples of Subsidies can you think of?</a:t>
            </a:r>
          </a:p>
          <a:p>
            <a:r>
              <a:rPr lang="en-US" sz="3200" dirty="0" smtClean="0"/>
              <a:t>What examples of Excise Taxes can you think of?</a:t>
            </a:r>
          </a:p>
          <a:p>
            <a:r>
              <a:rPr lang="en-US" sz="3200" dirty="0" smtClean="0"/>
              <a:t>Why would a government use Subsidize a business/industry?</a:t>
            </a:r>
          </a:p>
          <a:p>
            <a:r>
              <a:rPr lang="en-US" sz="3200" dirty="0" smtClean="0"/>
              <a:t>Why would a government place an Excise Tax on a good/service?</a:t>
            </a:r>
          </a:p>
        </p:txBody>
      </p:sp>
    </p:spTree>
    <p:extLst>
      <p:ext uri="{BB962C8B-B14F-4D97-AF65-F5344CB8AC3E}">
        <p14:creationId xmlns:p14="http://schemas.microsoft.com/office/powerpoint/2010/main" val="3510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 Final Review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Create a presentation on </a:t>
            </a:r>
            <a:r>
              <a:rPr lang="en-US" sz="2800" dirty="0" smtClean="0"/>
              <a:t>the topic that you have been assigned</a:t>
            </a:r>
            <a:endParaRPr lang="en-US" sz="2800" dirty="0"/>
          </a:p>
          <a:p>
            <a:r>
              <a:rPr lang="en-US" sz="2800" dirty="0" smtClean="0"/>
              <a:t>Your </a:t>
            </a:r>
            <a:r>
              <a:rPr lang="en-US" sz="2800" dirty="0"/>
              <a:t>Presentation needs to have some sort of visual/auditory component to it-(poster, song, chart, graph, </a:t>
            </a:r>
            <a:r>
              <a:rPr lang="en-US" sz="2800" dirty="0" smtClean="0"/>
              <a:t>diorama)</a:t>
            </a:r>
            <a:endParaRPr lang="en-US" sz="2800" dirty="0"/>
          </a:p>
          <a:p>
            <a:r>
              <a:rPr lang="en-US" sz="2800" dirty="0" smtClean="0"/>
              <a:t>Prepare </a:t>
            </a:r>
            <a:r>
              <a:rPr lang="en-US" sz="2800" dirty="0"/>
              <a:t>a script for your presentation and make sure your rehearse it</a:t>
            </a:r>
          </a:p>
          <a:p>
            <a:r>
              <a:rPr lang="en-US" sz="2800" dirty="0"/>
              <a:t>Presentations will be </a:t>
            </a:r>
            <a:r>
              <a:rPr lang="en-US" sz="2800" dirty="0" smtClean="0"/>
              <a:t>Tuesday- </a:t>
            </a:r>
            <a:r>
              <a:rPr lang="en-US" sz="2800" dirty="0"/>
              <a:t>Dec</a:t>
            </a:r>
            <a:r>
              <a:rPr lang="en-US" sz="2800" dirty="0" smtClean="0"/>
              <a:t>. 13th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Excise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Cigarette Taxes</a:t>
            </a:r>
          </a:p>
          <a:p>
            <a:r>
              <a:rPr lang="en-US" sz="4000" dirty="0"/>
              <a:t>Alcohol Taxes</a:t>
            </a:r>
          </a:p>
          <a:p>
            <a:r>
              <a:rPr lang="en-US" sz="4000" dirty="0"/>
              <a:t>High-Pollutant Gasoline</a:t>
            </a:r>
          </a:p>
          <a:p>
            <a:r>
              <a:rPr lang="en-US" sz="4000" dirty="0"/>
              <a:t>Highway Usage of Trucks</a:t>
            </a:r>
          </a:p>
          <a:p>
            <a:r>
              <a:rPr lang="en-US" sz="4000" dirty="0"/>
              <a:t>Private Luxury Airplanes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Subsidies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FDR’s New Deal Program</a:t>
            </a:r>
          </a:p>
          <a:p>
            <a:r>
              <a:rPr lang="en-US" sz="2600" dirty="0"/>
              <a:t>Food Stamps-  How is this an example of a Subsidy?</a:t>
            </a:r>
          </a:p>
          <a:p>
            <a:r>
              <a:rPr lang="en-US" sz="2600" dirty="0"/>
              <a:t>Medical Insurance</a:t>
            </a:r>
          </a:p>
          <a:p>
            <a:r>
              <a:rPr lang="en-US" sz="2600" dirty="0"/>
              <a:t>Solar Energy</a:t>
            </a:r>
          </a:p>
          <a:p>
            <a:r>
              <a:rPr lang="en-US" sz="2600" dirty="0"/>
              <a:t>Indonesia-  National Car Company</a:t>
            </a:r>
          </a:p>
          <a:p>
            <a:r>
              <a:rPr lang="en-US" sz="2600" dirty="0"/>
              <a:t>France:  Small Farms-  Why do you think the French would do this?</a:t>
            </a:r>
          </a:p>
          <a:p>
            <a:r>
              <a:rPr lang="en-US" sz="2600" dirty="0"/>
              <a:t>US Post Office-  Why do you think the US would do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Work- Subsidy Skit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group of </a:t>
            </a:r>
            <a:r>
              <a:rPr lang="en-US" dirty="0" smtClean="0"/>
              <a:t>3 </a:t>
            </a:r>
            <a:r>
              <a:rPr lang="en-US" dirty="0"/>
              <a:t>people,  you will be given an example of a Subsidy, and asked to write out a skit that demonstrates how this impacts different people</a:t>
            </a:r>
          </a:p>
          <a:p>
            <a:r>
              <a:rPr lang="en-US" dirty="0"/>
              <a:t>Include a narrator, a producer, a government economist, a government regulator, and a consumer of the product</a:t>
            </a:r>
          </a:p>
          <a:p>
            <a:r>
              <a:rPr lang="en-US" dirty="0"/>
              <a:t>You need to write out a script for your skit that is 3-4 minutes long and demonstrates how a government subsidy impacts groups of people differently </a:t>
            </a:r>
          </a:p>
          <a:p>
            <a:r>
              <a:rPr lang="en-US" dirty="0"/>
              <a:t>Be sure to consider the Pros and Cons of a Subsidy for each person in the group</a:t>
            </a:r>
          </a:p>
          <a:p>
            <a:r>
              <a:rPr lang="en-US" dirty="0"/>
              <a:t>Everyone in the group needs to have a role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Remember Good Public Speaking Skills:</a:t>
            </a:r>
          </a:p>
          <a:p>
            <a:r>
              <a:rPr lang="en-US" sz="3000" dirty="0"/>
              <a:t>-Engaging Voice</a:t>
            </a:r>
          </a:p>
          <a:p>
            <a:r>
              <a:rPr lang="en-US" sz="3000" dirty="0"/>
              <a:t>-Rehearse what you will be saying</a:t>
            </a:r>
          </a:p>
          <a:p>
            <a:r>
              <a:rPr lang="en-US" sz="3000" dirty="0"/>
              <a:t>-Make eye contact with the audience</a:t>
            </a:r>
          </a:p>
          <a:p>
            <a:r>
              <a:rPr lang="en-US" sz="3000" dirty="0"/>
              <a:t>-Good pacing:  Don’t go too fast or too slow</a:t>
            </a:r>
          </a:p>
          <a:p>
            <a:r>
              <a:rPr lang="en-US" sz="3000" dirty="0"/>
              <a:t>-Be aware of body movements</a:t>
            </a:r>
          </a:p>
          <a:p>
            <a:r>
              <a:rPr lang="en-US" sz="3000" dirty="0"/>
              <a:t>-Stay Chill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a Subsidy?</a:t>
            </a:r>
          </a:p>
          <a:p>
            <a:r>
              <a:rPr lang="en-US" sz="2800" dirty="0" smtClean="0"/>
              <a:t>What other ways do we see government intervening in the economy?</a:t>
            </a:r>
          </a:p>
          <a:p>
            <a:r>
              <a:rPr lang="en-US" sz="2800" dirty="0" smtClean="0"/>
              <a:t>Do you think the government intervening in the economy is good or bad?  Why?</a:t>
            </a:r>
          </a:p>
          <a:p>
            <a:r>
              <a:rPr lang="en-US" sz="2800" dirty="0" smtClean="0"/>
              <a:t>How does government interference in the economy impact pricing of goods/services?</a:t>
            </a:r>
          </a:p>
        </p:txBody>
      </p:sp>
    </p:spTree>
    <p:extLst>
      <p:ext uri="{BB962C8B-B14F-4D97-AF65-F5344CB8AC3E}">
        <p14:creationId xmlns:p14="http://schemas.microsoft.com/office/powerpoint/2010/main" val="5265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Think of 3 goods/services that have changed price within the last year</a:t>
            </a:r>
          </a:p>
          <a:p>
            <a:r>
              <a:rPr lang="en-US" sz="3200" dirty="0"/>
              <a:t>Think of 3 good/services that have rapidly changed price since WW2</a:t>
            </a:r>
          </a:p>
          <a:p>
            <a:r>
              <a:rPr lang="en-US" sz="3200" dirty="0"/>
              <a:t>What factors are impacting the changes in price of these goods/services?  Why is the price of the good/services changing?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can impact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2880" lvl="0" indent="-18288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Search Costs:  The financial and opportunity costs consumers pay in searching for a good/service</a:t>
            </a:r>
          </a:p>
          <a:p>
            <a:pPr marL="182880" lvl="0" indent="-18288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Surplus</a:t>
            </a:r>
          </a:p>
          <a:p>
            <a:pPr marL="182880" lvl="0" indent="-18288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Shortage</a:t>
            </a:r>
          </a:p>
          <a:p>
            <a:pPr marL="182880" lvl="0" indent="-18288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Changes to Equilibrium</a:t>
            </a:r>
          </a:p>
          <a:p>
            <a:pPr marL="0" lvl="0" indent="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    a.  Changing Technology</a:t>
            </a:r>
          </a:p>
          <a:p>
            <a:pPr marL="0" lvl="0" indent="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    b.  Changing Consumer Trends</a:t>
            </a:r>
          </a:p>
          <a:p>
            <a:pPr marL="0" lvl="0" indent="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    c.  More/less Competition</a:t>
            </a:r>
          </a:p>
          <a:p>
            <a:pPr marL="0" lvl="0" indent="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    d.  Rise/Decline in Supply of the good/service</a:t>
            </a:r>
          </a:p>
          <a:p>
            <a:pPr marL="0" lvl="0" indent="0" defTabSz="914400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</a:pPr>
            <a:r>
              <a:rPr lang="en-US" sz="1900" dirty="0">
                <a:solidFill>
                  <a:prstClr val="black"/>
                </a:solidFill>
                <a:latin typeface="Century Gothic" panose="020B0502020202020204"/>
              </a:rPr>
              <a:t>    e.  Rise/Decline in Demand of the good/service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How would Search Costs impact the pricing of a good/service?</a:t>
            </a:r>
          </a:p>
          <a:p>
            <a:r>
              <a:rPr lang="en-US" sz="3600" dirty="0"/>
              <a:t>Which of these factors do you think will be most impactful on changing the price of a product?  Rank them from most important to least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In-class time to work on Review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Use this in-class time to start your review presentation homework</a:t>
            </a:r>
          </a:p>
          <a:p>
            <a:r>
              <a:rPr lang="en-US" sz="3200" dirty="0"/>
              <a:t>Suggestion:  Start writing out your summary of how you plan to present the topic </a:t>
            </a:r>
          </a:p>
          <a:p>
            <a:r>
              <a:rPr lang="en-US" sz="3200" dirty="0"/>
              <a:t>Make sure that you fully understand the topic:  IF YOU DON’T, NOW IS THE TIME TO 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Identify a current good/service whose price will greatly change (either increase or decrease) in the next 20 years, and explain why the price of this good/service will </a:t>
            </a:r>
            <a:r>
              <a:rPr lang="en-US" sz="4400" dirty="0" smtClean="0"/>
              <a:t>change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Engage in Visual Learning</a:t>
            </a:r>
          </a:p>
          <a:p>
            <a:r>
              <a:rPr lang="en-US" sz="4400" dirty="0" smtClean="0"/>
              <a:t>Prepare for Final Exam:  Dec. 21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(Wednesday)</a:t>
            </a:r>
          </a:p>
          <a:p>
            <a:r>
              <a:rPr lang="en-US" sz="4400" dirty="0" smtClean="0"/>
              <a:t>Analyze Pricing Vocabulary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40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Homework-Final Review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presentation on the topic that you have been assigned</a:t>
            </a:r>
          </a:p>
          <a:p>
            <a:r>
              <a:rPr lang="en-US" dirty="0"/>
              <a:t>Your Presentation needs to have some sort of visual/auditory component to it-(poster, song, chart, graph, diorama)</a:t>
            </a:r>
          </a:p>
          <a:p>
            <a:r>
              <a:rPr lang="en-US" dirty="0"/>
              <a:t>Prepare a script for your presentation and make sure your rehearse it</a:t>
            </a:r>
          </a:p>
          <a:p>
            <a:r>
              <a:rPr lang="en-US" dirty="0"/>
              <a:t>Presentations will be Tuesday- Dec. </a:t>
            </a:r>
            <a:r>
              <a:rPr lang="en-US" dirty="0" smtClean="0"/>
              <a:t>13th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Analyze factors that impact pricing</a:t>
            </a:r>
          </a:p>
          <a:p>
            <a:r>
              <a:rPr lang="en-US" sz="4800" dirty="0" smtClean="0"/>
              <a:t>Enhance Public Speaking Skills</a:t>
            </a:r>
          </a:p>
          <a:p>
            <a:r>
              <a:rPr lang="en-US" sz="4800" dirty="0" smtClean="0"/>
              <a:t>Review for the Final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over Warm Up question:  Fun With Whiteboards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 will write on the board the good/service that each individual picked</a:t>
            </a:r>
          </a:p>
          <a:p>
            <a:r>
              <a:rPr lang="en-US" sz="3200" dirty="0" smtClean="0"/>
              <a:t>For each person’s good/service, you will write on the whiteboards three reasons why this good/service will be changing price in the next 20 years</a:t>
            </a:r>
          </a:p>
          <a:p>
            <a:r>
              <a:rPr lang="en-US" sz="3200" dirty="0" smtClean="0"/>
              <a:t>Make sure you are thinking about the different factors that impact pricing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21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 Minutes:  Summary of Review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one paragraph that explains what you will be doing for your presentation and the topic that you will be presenting</a:t>
            </a:r>
          </a:p>
          <a:p>
            <a:r>
              <a:rPr lang="en-US" dirty="0" smtClean="0"/>
              <a:t>Be prepared to tell me what you need help with</a:t>
            </a:r>
          </a:p>
          <a:p>
            <a:r>
              <a:rPr lang="en-US" dirty="0" smtClean="0"/>
              <a:t>Be sure to identify how much more work you need to complete until you are done preparing your presentation</a:t>
            </a:r>
          </a:p>
          <a:p>
            <a:r>
              <a:rPr lang="en-US" dirty="0" smtClean="0"/>
              <a:t>Be ready to present your paragraph to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Summary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 Good Public Speaking Skills:</a:t>
            </a:r>
          </a:p>
          <a:p>
            <a:pPr marL="0" indent="0">
              <a:buNone/>
            </a:pPr>
            <a:r>
              <a:rPr lang="en-US" dirty="0"/>
              <a:t>-Engaging Voice</a:t>
            </a:r>
          </a:p>
          <a:p>
            <a:pPr marL="0" indent="0">
              <a:buNone/>
            </a:pPr>
            <a:r>
              <a:rPr lang="en-US" dirty="0"/>
              <a:t>-Rehearse what you will be saying</a:t>
            </a:r>
          </a:p>
          <a:p>
            <a:pPr marL="0" indent="0">
              <a:buNone/>
            </a:pPr>
            <a:r>
              <a:rPr lang="en-US" dirty="0"/>
              <a:t>-Make eye contact with the audience</a:t>
            </a:r>
          </a:p>
          <a:p>
            <a:pPr marL="0" indent="0">
              <a:buNone/>
            </a:pPr>
            <a:r>
              <a:rPr lang="en-US" dirty="0"/>
              <a:t>-Good pacing:  Don’t go too fast or too slow</a:t>
            </a:r>
          </a:p>
          <a:p>
            <a:pPr marL="0" indent="0">
              <a:buNone/>
            </a:pPr>
            <a:r>
              <a:rPr lang="en-US" dirty="0"/>
              <a:t>-Be aware of body movements</a:t>
            </a:r>
          </a:p>
          <a:p>
            <a:pPr marL="0" indent="0">
              <a:buNone/>
            </a:pPr>
            <a:r>
              <a:rPr lang="en-US" dirty="0"/>
              <a:t>-Stay Chill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Sheet on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Fill out the Review Sheet on Pricing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153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Re-write the lyrics to a song to help study for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Pick a song and re-write the lyrics with concepts/terms that will be on the test</a:t>
            </a:r>
          </a:p>
          <a:p>
            <a:r>
              <a:rPr lang="en-US" sz="3600" dirty="0" smtClean="0"/>
              <a:t>You need to re-write at least seven lines of the song</a:t>
            </a:r>
          </a:p>
          <a:p>
            <a:r>
              <a:rPr lang="en-US" sz="3600" dirty="0" smtClean="0"/>
              <a:t>Be prepared to explain the meaning of the concepts/terms that are in your song!</a:t>
            </a:r>
          </a:p>
        </p:txBody>
      </p:sp>
    </p:spTree>
    <p:extLst>
      <p:ext uri="{BB962C8B-B14F-4D97-AF65-F5344CB8AC3E}">
        <p14:creationId xmlns:p14="http://schemas.microsoft.com/office/powerpoint/2010/main" val="38970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do you think is the hardest concept/term to understand, that will be on the test </a:t>
            </a:r>
          </a:p>
          <a:p>
            <a:r>
              <a:rPr lang="en-US" sz="4000" dirty="0" smtClean="0"/>
              <a:t>Why do you think this is so hard to understand?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45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 Final Review Presentations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Create a presentation on the topic that you have been assigned</a:t>
            </a:r>
          </a:p>
          <a:p>
            <a:r>
              <a:rPr lang="en-US" sz="2800" dirty="0"/>
              <a:t>Your Presentation needs to have some sort of visual/auditory component to it-(poster, song, chart, graph, diorama)</a:t>
            </a:r>
          </a:p>
          <a:p>
            <a:r>
              <a:rPr lang="en-US" sz="2800" dirty="0"/>
              <a:t>Prepare a script for your presentation and make sure your rehearse it</a:t>
            </a:r>
          </a:p>
          <a:p>
            <a:r>
              <a:rPr lang="en-US" sz="2800" dirty="0"/>
              <a:t>Presentations will be Tuesday- Dec. 13th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Next Class= Presentation Day!!!</a:t>
            </a:r>
          </a:p>
          <a:p>
            <a:r>
              <a:rPr lang="en-US" sz="3200" dirty="0" smtClean="0"/>
              <a:t>Make sure that you bring in your presentation and rehearse what you will be presenting</a:t>
            </a:r>
          </a:p>
          <a:p>
            <a:r>
              <a:rPr lang="en-US" sz="3200" dirty="0" smtClean="0"/>
              <a:t>Reminder:  Your job is to teach your classmates about your review topic…if you don’t prepare a presentation, you will not only be hurting your grade, but the grade of the rest of your classmates</a:t>
            </a:r>
          </a:p>
        </p:txBody>
      </p:sp>
    </p:spTree>
    <p:extLst>
      <p:ext uri="{BB962C8B-B14F-4D97-AF65-F5344CB8AC3E}">
        <p14:creationId xmlns:p14="http://schemas.microsoft.com/office/powerpoint/2010/main" val="37690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Over Final Review Presentation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Read through handout on your Review Presentations for the Final</a:t>
            </a:r>
          </a:p>
          <a:p>
            <a:r>
              <a:rPr lang="en-US" sz="3600" dirty="0" smtClean="0"/>
              <a:t>Each person will pick their topic (we will draw names)</a:t>
            </a:r>
          </a:p>
          <a:p>
            <a:r>
              <a:rPr lang="en-US" sz="3600" dirty="0" smtClean="0"/>
              <a:t>You will have ten minutes to brainstorm ideas and think about how you want to present your topic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35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Engage in Collaborative Learning</a:t>
            </a:r>
          </a:p>
          <a:p>
            <a:r>
              <a:rPr lang="en-US" sz="4000" dirty="0" smtClean="0"/>
              <a:t>Review for Final</a:t>
            </a:r>
          </a:p>
          <a:p>
            <a:r>
              <a:rPr lang="en-US" sz="4000" dirty="0" smtClean="0"/>
              <a:t>Synthesize the connection between Supply/Demand and Pricing</a:t>
            </a:r>
          </a:p>
        </p:txBody>
      </p:sp>
    </p:spTree>
    <p:extLst>
      <p:ext uri="{BB962C8B-B14F-4D97-AF65-F5344CB8AC3E}">
        <p14:creationId xmlns:p14="http://schemas.microsoft.com/office/powerpoint/2010/main" val="15955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Pair-Share Warm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Switch Warm-Ups with a partner</a:t>
            </a:r>
          </a:p>
          <a:p>
            <a:r>
              <a:rPr lang="en-US" sz="3200" dirty="0" smtClean="0"/>
              <a:t>Have your partner explain the term/concept that you think will be most difficult to remember for the Final</a:t>
            </a:r>
          </a:p>
          <a:p>
            <a:r>
              <a:rPr lang="en-US" sz="3200" dirty="0" smtClean="0"/>
              <a:t>Between the two of you, decide which term/concept you would like to go over as a class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15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For each term/concept on the study guide, fully write out all notes and examples that we went over in class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017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factors impact the price of a product?</a:t>
            </a:r>
          </a:p>
          <a:p>
            <a:r>
              <a:rPr lang="en-US" sz="3600" dirty="0" smtClean="0"/>
              <a:t>Identify three goods/services that you think will greatly change price in the next 20 years</a:t>
            </a:r>
          </a:p>
          <a:p>
            <a:r>
              <a:rPr lang="en-US" sz="3600" dirty="0" smtClean="0"/>
              <a:t>What is the connection between Demand/Supply and Pricing?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Groups </a:t>
            </a:r>
            <a:r>
              <a:rPr lang="en-US" dirty="0" smtClean="0"/>
              <a:t>of 3-4 </a:t>
            </a:r>
            <a:r>
              <a:rPr lang="en-US" dirty="0"/>
              <a:t>people, create a skit that demonstrates how Supply and Demand </a:t>
            </a:r>
            <a:r>
              <a:rPr lang="en-US" dirty="0" smtClean="0"/>
              <a:t>impacts </a:t>
            </a:r>
            <a:r>
              <a:rPr lang="en-US" dirty="0"/>
              <a:t>price changes of a good/service</a:t>
            </a:r>
          </a:p>
          <a:p>
            <a:r>
              <a:rPr lang="en-US" dirty="0"/>
              <a:t>Focus on one of the goods/services that you wrote about in which the price has changed </a:t>
            </a:r>
          </a:p>
          <a:p>
            <a:r>
              <a:rPr lang="en-US" dirty="0"/>
              <a:t>In your skit, be sure to show and explain how different factors led to change in price</a:t>
            </a:r>
          </a:p>
          <a:p>
            <a:r>
              <a:rPr lang="en-US" dirty="0"/>
              <a:t>Everyone in the group most have a role in the skit:  Producer, Consumer, Supplier, Economist, Narrator, Competitive Rival, Government Rep.,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Charades: Review for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will get a card with a term/concept that we have been over </a:t>
            </a:r>
          </a:p>
          <a:p>
            <a:r>
              <a:rPr lang="en-US" dirty="0" smtClean="0"/>
              <a:t>You will be asked to act out the word</a:t>
            </a:r>
          </a:p>
          <a:p>
            <a:r>
              <a:rPr lang="en-US" dirty="0" smtClean="0"/>
              <a:t>You can’t make noises</a:t>
            </a:r>
          </a:p>
          <a:p>
            <a:r>
              <a:rPr lang="en-US" dirty="0" smtClean="0"/>
              <a:t>You can’t draw</a:t>
            </a:r>
          </a:p>
          <a:p>
            <a:r>
              <a:rPr lang="en-US" dirty="0" smtClean="0"/>
              <a:t>If you guess someone else’s word, you either get to go up next, or someone can pick you to go up and act out the next word</a:t>
            </a:r>
          </a:p>
          <a:p>
            <a:r>
              <a:rPr lang="en-US" dirty="0" smtClean="0"/>
              <a:t>If you can act out 5 words and the class gets them right, you get extra credit on the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Get ready to present-REHEARSE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542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Study for the Final:  Dec. 21</a:t>
            </a:r>
            <a:r>
              <a:rPr lang="en-US" sz="7200" baseline="30000" dirty="0" smtClean="0"/>
              <a:t>st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42366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Enhance Public Speaking Skills</a:t>
            </a:r>
          </a:p>
          <a:p>
            <a:r>
              <a:rPr lang="en-US" sz="5400" dirty="0" smtClean="0"/>
              <a:t>Review for Final</a:t>
            </a:r>
          </a:p>
          <a:p>
            <a:r>
              <a:rPr lang="en-US" sz="5400" dirty="0" smtClean="0"/>
              <a:t>Engage in Collaborative Learning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49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Pair-Share Warm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Switch Warm-Ups with a partner</a:t>
            </a:r>
          </a:p>
          <a:p>
            <a:r>
              <a:rPr lang="en-US" sz="4400" dirty="0" smtClean="0"/>
              <a:t>Have your partner answer any questions that you might have</a:t>
            </a:r>
          </a:p>
          <a:p>
            <a:r>
              <a:rPr lang="en-US" sz="4400" dirty="0" smtClean="0"/>
              <a:t>If you or your partner still have questions, ASK THEM!!!</a:t>
            </a:r>
          </a:p>
        </p:txBody>
      </p:sp>
    </p:spTree>
    <p:extLst>
      <p:ext uri="{BB962C8B-B14F-4D97-AF65-F5344CB8AC3E}">
        <p14:creationId xmlns:p14="http://schemas.microsoft.com/office/powerpoint/2010/main" val="16546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Indiana Jones:  Supply, Demand, and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https://www.youtube.com/watch?v=RP0j3Lnlazs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In the scene where Indiana Jones was selling the diamond to the buyer, was the Law of Supply shown?  Why  or why not?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Do you think that Indiana Jones was doing the right thing by increasing the price?  Why or why not?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In the Pet Snakes example, what is he saying about what happens to the price of a good when the supply increases?  What is this saying about how Demand is impacted by pricing?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546" y="5297893"/>
            <a:ext cx="2352272" cy="14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touches on Presentations: 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Take 5 minutes to make sure that you are ready to present your topic</a:t>
            </a:r>
          </a:p>
          <a:p>
            <a:r>
              <a:rPr lang="en-US" sz="3600" dirty="0" smtClean="0"/>
              <a:t>Make sure you rehearse what you will be saying</a:t>
            </a:r>
          </a:p>
          <a:p>
            <a:r>
              <a:rPr lang="en-US" sz="3600" dirty="0" smtClean="0"/>
              <a:t>Think about what questions the class might have for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78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Review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Remember good public speaking skills:</a:t>
            </a:r>
          </a:p>
          <a:p>
            <a:r>
              <a:rPr lang="en-US" dirty="0"/>
              <a:t>-Engaging Voice</a:t>
            </a:r>
          </a:p>
          <a:p>
            <a:r>
              <a:rPr lang="en-US" dirty="0"/>
              <a:t>-Rehearse what you will be saying</a:t>
            </a:r>
          </a:p>
          <a:p>
            <a:r>
              <a:rPr lang="en-US" dirty="0"/>
              <a:t>-Make eye contact with the audience</a:t>
            </a:r>
          </a:p>
          <a:p>
            <a:r>
              <a:rPr lang="en-US" dirty="0"/>
              <a:t>-Good pacing:  Don’t go too fast or too slow</a:t>
            </a:r>
          </a:p>
          <a:p>
            <a:r>
              <a:rPr lang="en-US" dirty="0"/>
              <a:t>-Be aware of body movements</a:t>
            </a:r>
          </a:p>
          <a:p>
            <a:r>
              <a:rPr lang="en-US" dirty="0"/>
              <a:t>-Stay Chill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2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Rubrics: How you will be graded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-Purpose:  Presentation topic is clearly stated and explained</a:t>
            </a:r>
          </a:p>
          <a:p>
            <a:r>
              <a:rPr lang="en-US" dirty="0"/>
              <a:t>-Organization:  Content of presentation is clearly organized</a:t>
            </a:r>
          </a:p>
          <a:p>
            <a:r>
              <a:rPr lang="en-US" dirty="0"/>
              <a:t>-Support/Ideas:  Themes and main ideas are supported and explained</a:t>
            </a:r>
          </a:p>
          <a:p>
            <a:r>
              <a:rPr lang="en-US" dirty="0"/>
              <a:t>-Evidence:  Examples are provided to support presentation topic and explanation of topic</a:t>
            </a:r>
          </a:p>
          <a:p>
            <a:r>
              <a:rPr lang="en-US" dirty="0"/>
              <a:t>-Summary:  Presenter should summarize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Kahoot.IT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IS ONE TIME THAT YOU WILL BE ALLOWED TO USE YOUR CELL PHONES</a:t>
            </a:r>
          </a:p>
          <a:p>
            <a:r>
              <a:rPr lang="en-US" dirty="0"/>
              <a:t>Login to </a:t>
            </a:r>
            <a:r>
              <a:rPr lang="en-US" dirty="0" err="1"/>
              <a:t>Kahoot</a:t>
            </a:r>
            <a:r>
              <a:rPr lang="en-US" dirty="0"/>
              <a:t>. It</a:t>
            </a:r>
          </a:p>
          <a:p>
            <a:r>
              <a:rPr lang="en-US" dirty="0"/>
              <a:t>Enter your name</a:t>
            </a:r>
          </a:p>
          <a:p>
            <a:r>
              <a:rPr lang="en-US" dirty="0"/>
              <a:t>Plug in the Pin Code that I will show you</a:t>
            </a:r>
          </a:p>
          <a:p>
            <a:r>
              <a:rPr lang="en-US" dirty="0"/>
              <a:t>Winner= 10 points extra credit on quiz</a:t>
            </a:r>
          </a:p>
          <a:p>
            <a:r>
              <a:rPr lang="en-US" dirty="0"/>
              <a:t>2nd Place= 7 points extra credit</a:t>
            </a:r>
          </a:p>
          <a:p>
            <a:r>
              <a:rPr lang="en-US" dirty="0"/>
              <a:t>3rd place= 5 points extra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Fill out the question and answer sheet for </a:t>
            </a:r>
            <a:r>
              <a:rPr lang="en-US" sz="6600" i="1" dirty="0" smtClean="0"/>
              <a:t>The Social Network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777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term/concept/person/place/idea/theory that we learned about this semester in Economics do you think is going to be most impactful in your life</a:t>
            </a:r>
          </a:p>
          <a:p>
            <a:r>
              <a:rPr lang="en-US" sz="3600" dirty="0" smtClean="0"/>
              <a:t>Write 2-3 sentences to explain why this is going to be most impactful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21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Study for the Final-Dec. 21st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569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Enhance studying skills</a:t>
            </a:r>
          </a:p>
          <a:p>
            <a:r>
              <a:rPr lang="en-US" sz="4800" dirty="0" smtClean="0"/>
              <a:t>Synthesize Economics</a:t>
            </a:r>
          </a:p>
          <a:p>
            <a:r>
              <a:rPr lang="en-US" sz="4800" dirty="0" smtClean="0"/>
              <a:t>Engage in Visual 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03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Everyone will share their Warm Ups with the class</a:t>
            </a:r>
          </a:p>
          <a:p>
            <a:r>
              <a:rPr lang="en-US" sz="4400" dirty="0" smtClean="0"/>
              <a:t>Make sure you explain why the term/concept/person/place/idea/theory is going to be most impactful for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242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be divided into groups</a:t>
            </a:r>
          </a:p>
          <a:p>
            <a:r>
              <a:rPr lang="en-US" dirty="0"/>
              <a:t>Your group will pick a question from one of the different categories and then pick how many points you want to go for in that category</a:t>
            </a:r>
          </a:p>
          <a:p>
            <a:r>
              <a:rPr lang="en-US" dirty="0"/>
              <a:t>You have 45 Seconds to answer the question</a:t>
            </a:r>
          </a:p>
          <a:p>
            <a:r>
              <a:rPr lang="en-US" dirty="0"/>
              <a:t>If your group gets the question wrong, it goes to the next group</a:t>
            </a:r>
          </a:p>
          <a:p>
            <a:r>
              <a:rPr lang="en-US" dirty="0"/>
              <a:t>The next group has 30 seconds to answer the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3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Indiana Jones:  Supply, Demand and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is the difference between the Supply Curve and the Demand Curve?</a:t>
            </a:r>
          </a:p>
          <a:p>
            <a:r>
              <a:rPr lang="en-US" sz="4000" dirty="0"/>
              <a:t>How is a Shortage and a Surplus created?</a:t>
            </a:r>
          </a:p>
          <a:p>
            <a:r>
              <a:rPr lang="en-US" sz="4000" dirty="0"/>
              <a:t>What is equilibrium in Supply and Demand?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484" y="5401882"/>
            <a:ext cx="2588653" cy="145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ne person will come up to the front of the class</a:t>
            </a:r>
          </a:p>
          <a:p>
            <a:r>
              <a:rPr lang="en-US" sz="3200" dirty="0" smtClean="0"/>
              <a:t>The person will be given a card that has a term/concept that we have been over in class</a:t>
            </a:r>
          </a:p>
          <a:p>
            <a:r>
              <a:rPr lang="en-US" sz="3200" dirty="0" smtClean="0"/>
              <a:t>The person is allowed to give only one clue to each of their classmates</a:t>
            </a:r>
          </a:p>
          <a:p>
            <a:r>
              <a:rPr lang="en-US" sz="3200" dirty="0" smtClean="0"/>
              <a:t>Only one classmate is allowed to go at one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681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/>
              <a:t>Fill out the question and answer sheet for The Social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Price:  The cost of a good/service</a:t>
            </a:r>
          </a:p>
          <a:p>
            <a:r>
              <a:rPr lang="en-US" sz="2800" dirty="0" smtClean="0"/>
              <a:t>Quantity:  How much of something someone has</a:t>
            </a:r>
          </a:p>
          <a:p>
            <a:r>
              <a:rPr lang="en-US" sz="2800" dirty="0" smtClean="0"/>
              <a:t>Equilibrium:  The point of balance between price and quantity</a:t>
            </a:r>
          </a:p>
          <a:p>
            <a:r>
              <a:rPr lang="en-US" sz="2800" dirty="0" smtClean="0"/>
              <a:t>Surplus:  The quantity supplied is greater than the quantity demanded</a:t>
            </a:r>
          </a:p>
          <a:p>
            <a:r>
              <a:rPr lang="en-US" sz="2800" dirty="0" smtClean="0"/>
              <a:t>Shortage:  Situation in which the quantity demanded is greater than the quantity supplied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1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root word in “Equilibrium” that can help you remember the definition?  How does this help you remember the definition?</a:t>
            </a:r>
          </a:p>
          <a:p>
            <a:r>
              <a:rPr lang="en-US" dirty="0" smtClean="0"/>
              <a:t>What is the importance of finding Equilibrium for suppliers?</a:t>
            </a:r>
          </a:p>
          <a:p>
            <a:r>
              <a:rPr lang="en-US" dirty="0" smtClean="0"/>
              <a:t>Is Equilibrium more important for suppliers or consumers?</a:t>
            </a:r>
          </a:p>
          <a:p>
            <a:r>
              <a:rPr lang="en-US" dirty="0" smtClean="0"/>
              <a:t>How do you think having a Shortage would impact prices?</a:t>
            </a:r>
          </a:p>
          <a:p>
            <a:r>
              <a:rPr lang="en-US" dirty="0" smtClean="0"/>
              <a:t>How do you think having a Surplus would impact prices?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19882</TotalTime>
  <Words>3029</Words>
  <Application>Microsoft Office PowerPoint</Application>
  <PresentationFormat>Widescreen</PresentationFormat>
  <Paragraphs>319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Century Gothic</vt:lpstr>
      <vt:lpstr>Garamond</vt:lpstr>
      <vt:lpstr>Trebuchet MS</vt:lpstr>
      <vt:lpstr>Wingdings 3</vt:lpstr>
      <vt:lpstr>Organic</vt:lpstr>
      <vt:lpstr>Pricing</vt:lpstr>
      <vt:lpstr>Warm Up</vt:lpstr>
      <vt:lpstr>Homework:  Final Review Presentations</vt:lpstr>
      <vt:lpstr>Learning Objectives</vt:lpstr>
      <vt:lpstr>Go Over Final Review Presentation Handout</vt:lpstr>
      <vt:lpstr>Indiana Jones:  Supply, Demand, and Pricing</vt:lpstr>
      <vt:lpstr>Indiana Jones:  Supply, Demand and Pricing</vt:lpstr>
      <vt:lpstr>Pricing Vocabulary</vt:lpstr>
      <vt:lpstr>Check for Understanding</vt:lpstr>
      <vt:lpstr>Pricing Simulation:  Who can make the most money by finding Equilibrium?</vt:lpstr>
      <vt:lpstr>Analyzing the Pricing Simulation</vt:lpstr>
      <vt:lpstr>In-Class time to Start Review Presentations Homework</vt:lpstr>
      <vt:lpstr>Exit Ticket</vt:lpstr>
      <vt:lpstr>Warm Up</vt:lpstr>
      <vt:lpstr>Homework:  Final Review Presentations</vt:lpstr>
      <vt:lpstr>Learning Objectives</vt:lpstr>
      <vt:lpstr>Brainstorming</vt:lpstr>
      <vt:lpstr>Government Intervention in Pricing</vt:lpstr>
      <vt:lpstr>Check for Understanding</vt:lpstr>
      <vt:lpstr>Best Example of a Price Floor:  Minimum Wage</vt:lpstr>
      <vt:lpstr>Rent Control in San Francisco</vt:lpstr>
      <vt:lpstr>You Create the Solution</vt:lpstr>
      <vt:lpstr>Exit Ticket</vt:lpstr>
      <vt:lpstr>Warm Up</vt:lpstr>
      <vt:lpstr>Homework:  Final Review Presentations</vt:lpstr>
      <vt:lpstr>Learning Objectives</vt:lpstr>
      <vt:lpstr>Retaining Material</vt:lpstr>
      <vt:lpstr>Forms of Government Intervention:  Subsidies and Excise Taxes</vt:lpstr>
      <vt:lpstr>Check for Understanding</vt:lpstr>
      <vt:lpstr>Examples of Excise Taxes</vt:lpstr>
      <vt:lpstr>Examples of Subsidies</vt:lpstr>
      <vt:lpstr>Group Work- Subsidy Skit</vt:lpstr>
      <vt:lpstr>Group Presentations</vt:lpstr>
      <vt:lpstr>Check for Understanding</vt:lpstr>
      <vt:lpstr>Brainstorming</vt:lpstr>
      <vt:lpstr>Factors that can impact Pricing</vt:lpstr>
      <vt:lpstr>Check for Understanding</vt:lpstr>
      <vt:lpstr>In-class time to work on Review Presentations</vt:lpstr>
      <vt:lpstr>Warm Up</vt:lpstr>
      <vt:lpstr>Homework-Final Review Presentations</vt:lpstr>
      <vt:lpstr>Learning Objectives</vt:lpstr>
      <vt:lpstr>Go over Warm Up question:  Fun With Whiteboards</vt:lpstr>
      <vt:lpstr>20 Minutes:  Summary of Review Presentation</vt:lpstr>
      <vt:lpstr>In-Class Summary Presentations</vt:lpstr>
      <vt:lpstr>Review Sheet on Pricing</vt:lpstr>
      <vt:lpstr>Re-write the lyrics to a song to help study for the test</vt:lpstr>
      <vt:lpstr>Warm Up</vt:lpstr>
      <vt:lpstr>Homework:  Final Review Presentations </vt:lpstr>
      <vt:lpstr>Looking Ahead</vt:lpstr>
      <vt:lpstr>Learning Objectives</vt:lpstr>
      <vt:lpstr>Pair-Share Warm Ups</vt:lpstr>
      <vt:lpstr>Study Guides</vt:lpstr>
      <vt:lpstr>Recalling Information</vt:lpstr>
      <vt:lpstr>Pricing Skit</vt:lpstr>
      <vt:lpstr>Charades: Review for the Test</vt:lpstr>
      <vt:lpstr>Warm Up</vt:lpstr>
      <vt:lpstr>Homework</vt:lpstr>
      <vt:lpstr>Learning Objectives</vt:lpstr>
      <vt:lpstr>Pair-Share Warm Ups</vt:lpstr>
      <vt:lpstr>Final touches on Presentations: 5 Minutes</vt:lpstr>
      <vt:lpstr>Final Review Presentations</vt:lpstr>
      <vt:lpstr>Presentation Rubrics: How you will be graded</vt:lpstr>
      <vt:lpstr>Kahoot.IT</vt:lpstr>
      <vt:lpstr>The Social Network</vt:lpstr>
      <vt:lpstr>Warm Up</vt:lpstr>
      <vt:lpstr>Homework</vt:lpstr>
      <vt:lpstr>Learning Objectives</vt:lpstr>
      <vt:lpstr>Share Warm-Ups</vt:lpstr>
      <vt:lpstr>Jeopardy</vt:lpstr>
      <vt:lpstr>Password</vt:lpstr>
      <vt:lpstr>The Social Network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</dc:title>
  <dc:creator>SAM</dc:creator>
  <cp:lastModifiedBy>SAM</cp:lastModifiedBy>
  <cp:revision>26</cp:revision>
  <dcterms:created xsi:type="dcterms:W3CDTF">2016-11-26T17:56:37Z</dcterms:created>
  <dcterms:modified xsi:type="dcterms:W3CDTF">2017-11-11T21:40:53Z</dcterms:modified>
</cp:coreProperties>
</file>