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0" r:id="rId4"/>
    <p:sldId id="259" r:id="rId5"/>
    <p:sldId id="261" r:id="rId6"/>
    <p:sldId id="262" r:id="rId7"/>
    <p:sldId id="263" r:id="rId8"/>
    <p:sldId id="271" r:id="rId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8CED6C0-A69B-458A-92DB-683496B87943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6C4205A-4502-4737-AB88-9ACE1A1CD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55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8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1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5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7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9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6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2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6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1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C1DE2-A89D-4F07-BFE7-CF8062C2B5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8FE4-5CF5-49F6-BE67-251173702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5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7bUVjJWA6V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u="sng" dirty="0" smtClean="0"/>
              <a:t>Making Measurements</a:t>
            </a:r>
            <a:endParaRPr lang="en-US" sz="8000" b="1" u="sng" dirty="0"/>
          </a:p>
        </p:txBody>
      </p:sp>
    </p:spTree>
    <p:extLst>
      <p:ext uri="{BB962C8B-B14F-4D97-AF65-F5344CB8AC3E}">
        <p14:creationId xmlns:p14="http://schemas.microsoft.com/office/powerpoint/2010/main" val="7257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125741"/>
            <a:ext cx="6067097" cy="146936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Why are units important?</a:t>
            </a:r>
          </a:p>
          <a:p>
            <a:pPr marL="0" indent="0">
              <a:buNone/>
            </a:pPr>
            <a:r>
              <a:rPr lang="en-US" dirty="0" smtClean="0"/>
              <a:t>Why do units need to be standardized?</a:t>
            </a:r>
            <a:endParaRPr lang="en-US" dirty="0"/>
          </a:p>
        </p:txBody>
      </p:sp>
      <p:pic>
        <p:nvPicPr>
          <p:cNvPr id="4" name="7bUVjJWA6V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60938" y="1354849"/>
            <a:ext cx="9082690" cy="510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10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Review your measurement example handout with your group.  In your notebook, write down 5 similarities you notice between all of the measurements. </a:t>
            </a:r>
          </a:p>
          <a:p>
            <a:pPr marL="0" indent="0">
              <a:buNone/>
            </a:pPr>
            <a:r>
              <a:rPr lang="en-US" dirty="0" smtClean="0"/>
              <a:t>Do the same for your second example handout.</a:t>
            </a:r>
          </a:p>
        </p:txBody>
      </p:sp>
    </p:spTree>
    <p:extLst>
      <p:ext uri="{BB962C8B-B14F-4D97-AF65-F5344CB8AC3E}">
        <p14:creationId xmlns:p14="http://schemas.microsoft.com/office/powerpoint/2010/main" val="217039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683" y="914401"/>
            <a:ext cx="7185693" cy="526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Making Measurements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57401" y="1057870"/>
            <a:ext cx="81684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• Always go one digit past where the measuring tool is incremented for. This is known as reasonable doubt.</a:t>
            </a:r>
          </a:p>
          <a:p>
            <a:endParaRPr lang="en-US" sz="2400" b="1" dirty="0"/>
          </a:p>
          <a:p>
            <a:r>
              <a:rPr lang="en-US" sz="2400" b="1" dirty="0"/>
              <a:t>For example: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528" y="3735526"/>
            <a:ext cx="521017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470864"/>
            <a:ext cx="9144000" cy="5202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Significant Figures &amp; Doubt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8182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1219201"/>
            <a:ext cx="5608469" cy="6408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1" y="480506"/>
            <a:ext cx="2314575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220200" y="4918293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48.1 mL</a:t>
            </a:r>
          </a:p>
          <a:p>
            <a:r>
              <a:rPr lang="en-US" dirty="0"/>
              <a:t>B. 44.9 mL</a:t>
            </a:r>
          </a:p>
          <a:p>
            <a:r>
              <a:rPr lang="en-US" dirty="0"/>
              <a:t>C. 38.0 mL</a:t>
            </a:r>
          </a:p>
          <a:p>
            <a:r>
              <a:rPr lang="en-US" dirty="0"/>
              <a:t>D. 27.2 mL</a:t>
            </a:r>
          </a:p>
          <a:p>
            <a:r>
              <a:rPr lang="en-US" dirty="0"/>
              <a:t>E. 17.9 mL</a:t>
            </a:r>
          </a:p>
          <a:p>
            <a:r>
              <a:rPr lang="en-US" dirty="0"/>
              <a:t>F. 7.1 mL</a:t>
            </a:r>
          </a:p>
        </p:txBody>
      </p:sp>
    </p:spTree>
    <p:extLst>
      <p:ext uri="{BB962C8B-B14F-4D97-AF65-F5344CB8AC3E}">
        <p14:creationId xmlns:p14="http://schemas.microsoft.com/office/powerpoint/2010/main" val="51146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pic>
        <p:nvPicPr>
          <p:cNvPr id="4" name="Picture 3" descr="Image result for graduated cylinder measuremen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42558"/>
            <a:ext cx="4254062" cy="3833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thermometer to 10ths place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45" r="1"/>
          <a:stretch/>
        </p:blipFill>
        <p:spPr bwMode="auto">
          <a:xfrm rot="16200000">
            <a:off x="6042539" y="1813374"/>
            <a:ext cx="5574467" cy="26779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H="1">
            <a:off x="8860221" y="2065283"/>
            <a:ext cx="15765" cy="3941379"/>
          </a:xfrm>
          <a:prstGeom prst="line">
            <a:avLst/>
          </a:prstGeom>
          <a:ln w="149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140588" y="5801710"/>
            <a:ext cx="2443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36.6 mL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7943652" y="5858423"/>
            <a:ext cx="23210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41.45 °C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0328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Pun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Image result for measurement jok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834" y="365125"/>
            <a:ext cx="5670331" cy="567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969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115</Words>
  <Application>Microsoft Office PowerPoint</Application>
  <PresentationFormat>Widescreen</PresentationFormat>
  <Paragraphs>22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Making Measurements</vt:lpstr>
      <vt:lpstr>Measurement Station</vt:lpstr>
      <vt:lpstr>Looking for Patterns</vt:lpstr>
      <vt:lpstr>Making Measurements</vt:lpstr>
      <vt:lpstr>Significant Figures &amp; Doubt</vt:lpstr>
      <vt:lpstr>PowerPoint Presentation</vt:lpstr>
      <vt:lpstr>Practice</vt:lpstr>
      <vt:lpstr>Pun</vt:lpstr>
    </vt:vector>
  </TitlesOfParts>
  <Company>LUHSD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Stations Review Notes</dc:title>
  <dc:creator>Katherine Scott</dc:creator>
  <cp:lastModifiedBy>Katherine Macedo</cp:lastModifiedBy>
  <cp:revision>13</cp:revision>
  <cp:lastPrinted>2018-08-14T15:00:55Z</cp:lastPrinted>
  <dcterms:created xsi:type="dcterms:W3CDTF">2018-08-10T19:51:37Z</dcterms:created>
  <dcterms:modified xsi:type="dcterms:W3CDTF">2019-08-05T16:33:36Z</dcterms:modified>
</cp:coreProperties>
</file>